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80" r:id="rId5"/>
    <p:sldId id="281" r:id="rId6"/>
    <p:sldId id="285" r:id="rId7"/>
    <p:sldId id="295" r:id="rId8"/>
    <p:sldId id="258" r:id="rId9"/>
    <p:sldId id="296" r:id="rId10"/>
    <p:sldId id="290" r:id="rId11"/>
    <p:sldId id="303" r:id="rId12"/>
    <p:sldId id="304" r:id="rId13"/>
    <p:sldId id="297" r:id="rId14"/>
    <p:sldId id="305" r:id="rId15"/>
    <p:sldId id="306" r:id="rId16"/>
    <p:sldId id="307" r:id="rId17"/>
    <p:sldId id="298" r:id="rId18"/>
    <p:sldId id="308" r:id="rId19"/>
    <p:sldId id="299" r:id="rId20"/>
    <p:sldId id="310" r:id="rId21"/>
    <p:sldId id="300" r:id="rId22"/>
    <p:sldId id="311" r:id="rId23"/>
    <p:sldId id="301" r:id="rId24"/>
    <p:sldId id="312" r:id="rId25"/>
    <p:sldId id="291" r:id="rId26"/>
  </p:sldIdLst>
  <p:sldSz cx="12192000" cy="6858000"/>
  <p:notesSz cx="6858000" cy="9144000"/>
  <p:embeddedFontLst>
    <p:embeddedFont>
      <p:font typeface="字魂107号-萌趣欢乐体" panose="00000500000000000000" pitchFamily="2" charset="-122"/>
      <p:regular r:id="rId30"/>
    </p:embeddedFont>
    <p:embeddedFont>
      <p:font typeface="卖女孩的小火柴" panose="02010600010101010101" pitchFamily="2" charset="-122"/>
      <p:regular r:id="rId31"/>
    </p:embeddedFont>
    <p:embeddedFont>
      <p:font typeface="华文新魏" panose="02010800040101010101" pitchFamily="2" charset="-122"/>
      <p:regular r:id="rId32"/>
    </p:embeddedFont>
    <p:embeddedFont>
      <p:font typeface="小单纯体" panose="02010601030101010101" pitchFamily="2" charset="-122"/>
      <p:regular r:id="rId33"/>
    </p:embeddedFont>
    <p:embeddedFont>
      <p:font typeface="等线" panose="02010600030101010101" charset="-122"/>
      <p:regular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4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53A1"/>
    <a:srgbClr val="B55475"/>
    <a:srgbClr val="9EB160"/>
    <a:srgbClr val="1AA6A0"/>
    <a:srgbClr val="F6A65E"/>
    <a:srgbClr val="FDF7E3"/>
    <a:srgbClr val="C172AE"/>
    <a:srgbClr val="F4ABBD"/>
    <a:srgbClr val="FCF7E3"/>
    <a:srgbClr val="234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3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522" y="114"/>
      </p:cViewPr>
      <p:guideLst>
        <p:guide orient="horz" pos="2137"/>
        <p:guide pos="24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20.xml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D8260-3318-4358-BA89-37E48C15B9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B59C-D4CB-40C8-AC75-4F1FF9F3E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33"/>
          <a:stretch>
            <a:fillRect/>
          </a:stretch>
        </p:blipFill>
        <p:spPr>
          <a:xfrm>
            <a:off x="0" y="0"/>
            <a:ext cx="12192000" cy="18669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1"/>
          <a:stretch>
            <a:fillRect/>
          </a:stretch>
        </p:blipFill>
        <p:spPr>
          <a:xfrm>
            <a:off x="0" y="3721100"/>
            <a:ext cx="12192000" cy="3136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4" y="-297"/>
            <a:ext cx="12193057" cy="6858594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5" y="-297"/>
            <a:ext cx="12065030" cy="685859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9098" y="625112"/>
            <a:ext cx="1149008" cy="657656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37500" y="135028"/>
            <a:ext cx="792549" cy="45724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044962" y="6092628"/>
            <a:ext cx="1121761" cy="5730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18140" y="6322060"/>
            <a:ext cx="594995" cy="34353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比较"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1"/>
          <a:stretch>
            <a:fillRect/>
          </a:stretch>
        </p:blipFill>
        <p:spPr>
          <a:xfrm>
            <a:off x="0" y="4942114"/>
            <a:ext cx="12192000" cy="1915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比较"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33"/>
          <a:stretch>
            <a:fillRect/>
          </a:stretch>
        </p:blipFill>
        <p:spPr>
          <a:xfrm>
            <a:off x="0" y="0"/>
            <a:ext cx="12192000" cy="18669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1"/>
          <a:stretch>
            <a:fillRect/>
          </a:stretch>
        </p:blipFill>
        <p:spPr>
          <a:xfrm>
            <a:off x="0" y="3721100"/>
            <a:ext cx="12192000" cy="31369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1915886" y="-783770"/>
            <a:ext cx="8635998" cy="5457370"/>
            <a:chOff x="1549879" y="1255486"/>
            <a:chExt cx="9397040" cy="4963886"/>
          </a:xfrm>
        </p:grpSpPr>
        <p:sp>
          <p:nvSpPr>
            <p:cNvPr id="4" name="矩形: 圆角 3"/>
            <p:cNvSpPr/>
            <p:nvPr/>
          </p:nvSpPr>
          <p:spPr>
            <a:xfrm>
              <a:off x="1549879" y="1255486"/>
              <a:ext cx="9397040" cy="496388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1683655" y="1436914"/>
              <a:ext cx="9129488" cy="468811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板块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31380" y="4183855"/>
            <a:ext cx="3474235" cy="3304119"/>
            <a:chOff x="-32442" y="3294714"/>
            <a:chExt cx="4624207" cy="4397782"/>
          </a:xfrm>
        </p:grpSpPr>
        <p:sp>
          <p:nvSpPr>
            <p:cNvPr id="4" name="任意多边形: 形状 3"/>
            <p:cNvSpPr/>
            <p:nvPr/>
          </p:nvSpPr>
          <p:spPr>
            <a:xfrm>
              <a:off x="-32442" y="3357938"/>
              <a:ext cx="3863357" cy="3526079"/>
            </a:xfrm>
            <a:custGeom>
              <a:avLst/>
              <a:gdLst>
                <a:gd name="connsiteX0" fmla="*/ 1100614 w 1200150"/>
                <a:gd name="connsiteY0" fmla="*/ 601053 h 1095375"/>
                <a:gd name="connsiteX1" fmla="*/ 814769 w 1200150"/>
                <a:gd name="connsiteY1" fmla="*/ 559429 h 1095375"/>
                <a:gd name="connsiteX2" fmla="*/ 507397 w 1200150"/>
                <a:gd name="connsiteY2" fmla="*/ 538284 h 1095375"/>
                <a:gd name="connsiteX3" fmla="*/ 368999 w 1200150"/>
                <a:gd name="connsiteY3" fmla="*/ 389598 h 1095375"/>
                <a:gd name="connsiteX4" fmla="*/ 303467 w 1200150"/>
                <a:gd name="connsiteY4" fmla="*/ 162522 h 1095375"/>
                <a:gd name="connsiteX5" fmla="*/ 7144 w 1200150"/>
                <a:gd name="connsiteY5" fmla="*/ 7169 h 1095375"/>
                <a:gd name="connsiteX6" fmla="*/ 7144 w 1200150"/>
                <a:gd name="connsiteY6" fmla="*/ 1096544 h 1095375"/>
                <a:gd name="connsiteX7" fmla="*/ 1119854 w 1200150"/>
                <a:gd name="connsiteY7" fmla="*/ 1096544 h 1095375"/>
                <a:gd name="connsiteX8" fmla="*/ 1100614 w 1200150"/>
                <a:gd name="connsiteY8" fmla="*/ 601053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0150" h="1095375">
                  <a:moveTo>
                    <a:pt x="1100614" y="601053"/>
                  </a:moveTo>
                  <a:cubicBezTo>
                    <a:pt x="1020413" y="535331"/>
                    <a:pt x="910590" y="549809"/>
                    <a:pt x="814769" y="559429"/>
                  </a:cubicBezTo>
                  <a:cubicBezTo>
                    <a:pt x="713137" y="569621"/>
                    <a:pt x="604457" y="577812"/>
                    <a:pt x="507397" y="538284"/>
                  </a:cubicBezTo>
                  <a:cubicBezTo>
                    <a:pt x="437674" y="509899"/>
                    <a:pt x="388715" y="463798"/>
                    <a:pt x="368999" y="389598"/>
                  </a:cubicBezTo>
                  <a:cubicBezTo>
                    <a:pt x="348615" y="312731"/>
                    <a:pt x="342519" y="233579"/>
                    <a:pt x="303467" y="162522"/>
                  </a:cubicBezTo>
                  <a:cubicBezTo>
                    <a:pt x="237744" y="42793"/>
                    <a:pt x="126492" y="6026"/>
                    <a:pt x="7144" y="7169"/>
                  </a:cubicBezTo>
                  <a:lnTo>
                    <a:pt x="7144" y="1096544"/>
                  </a:lnTo>
                  <a:lnTo>
                    <a:pt x="1119854" y="1096544"/>
                  </a:lnTo>
                  <a:cubicBezTo>
                    <a:pt x="1204055" y="936238"/>
                    <a:pt x="1256824" y="728879"/>
                    <a:pt x="1100614" y="601053"/>
                  </a:cubicBezTo>
                  <a:close/>
                </a:path>
              </a:pathLst>
            </a:custGeom>
            <a:solidFill>
              <a:srgbClr val="FF9F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37954" y="3294714"/>
              <a:ext cx="4353811" cy="4397782"/>
              <a:chOff x="2323302" y="2603439"/>
              <a:chExt cx="3599277" cy="3635628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5703470" y="4154279"/>
                <a:ext cx="95250" cy="95250"/>
              </a:xfrm>
              <a:custGeom>
                <a:avLst/>
                <a:gdLst>
                  <a:gd name="connsiteX0" fmla="*/ 85920 w 95250"/>
                  <a:gd name="connsiteY0" fmla="*/ 35768 h 95250"/>
                  <a:gd name="connsiteX1" fmla="*/ 66680 w 95250"/>
                  <a:gd name="connsiteY1" fmla="*/ 12337 h 95250"/>
                  <a:gd name="connsiteX2" fmla="*/ 12101 w 95250"/>
                  <a:gd name="connsiteY2" fmla="*/ 25862 h 95250"/>
                  <a:gd name="connsiteX3" fmla="*/ 7720 w 95250"/>
                  <a:gd name="connsiteY3" fmla="*/ 50056 h 95250"/>
                  <a:gd name="connsiteX4" fmla="*/ 34771 w 95250"/>
                  <a:gd name="connsiteY4" fmla="*/ 88061 h 95250"/>
                  <a:gd name="connsiteX5" fmla="*/ 84587 w 95250"/>
                  <a:gd name="connsiteY5" fmla="*/ 65867 h 95250"/>
                  <a:gd name="connsiteX6" fmla="*/ 85920 w 95250"/>
                  <a:gd name="connsiteY6" fmla="*/ 3576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95250">
                    <a:moveTo>
                      <a:pt x="85920" y="35768"/>
                    </a:moveTo>
                    <a:cubicBezTo>
                      <a:pt x="82206" y="26053"/>
                      <a:pt x="75824" y="17575"/>
                      <a:pt x="66680" y="12337"/>
                    </a:cubicBezTo>
                    <a:cubicBezTo>
                      <a:pt x="48296" y="1764"/>
                      <a:pt x="23436" y="7860"/>
                      <a:pt x="12101" y="25862"/>
                    </a:cubicBezTo>
                    <a:cubicBezTo>
                      <a:pt x="7434" y="33196"/>
                      <a:pt x="6291" y="41769"/>
                      <a:pt x="7720" y="50056"/>
                    </a:cubicBezTo>
                    <a:cubicBezTo>
                      <a:pt x="7625" y="66534"/>
                      <a:pt x="19341" y="82250"/>
                      <a:pt x="34771" y="88061"/>
                    </a:cubicBezTo>
                    <a:cubicBezTo>
                      <a:pt x="53535" y="95109"/>
                      <a:pt x="76776" y="83870"/>
                      <a:pt x="84587" y="65867"/>
                    </a:cubicBezTo>
                    <a:cubicBezTo>
                      <a:pt x="88778" y="56247"/>
                      <a:pt x="89635" y="45579"/>
                      <a:pt x="85920" y="35768"/>
                    </a:cubicBezTo>
                    <a:close/>
                  </a:path>
                </a:pathLst>
              </a:custGeom>
              <a:solidFill>
                <a:srgbClr val="F29E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5823189" y="4093011"/>
                <a:ext cx="57150" cy="57150"/>
              </a:xfrm>
              <a:custGeom>
                <a:avLst/>
                <a:gdLst>
                  <a:gd name="connsiteX0" fmla="*/ 55260 w 57150"/>
                  <a:gd name="connsiteY0" fmla="*/ 25408 h 57150"/>
                  <a:gd name="connsiteX1" fmla="*/ 52593 w 57150"/>
                  <a:gd name="connsiteY1" fmla="*/ 19503 h 57150"/>
                  <a:gd name="connsiteX2" fmla="*/ 48592 w 57150"/>
                  <a:gd name="connsiteY2" fmla="*/ 14454 h 57150"/>
                  <a:gd name="connsiteX3" fmla="*/ 47354 w 57150"/>
                  <a:gd name="connsiteY3" fmla="*/ 13406 h 57150"/>
                  <a:gd name="connsiteX4" fmla="*/ 43449 w 57150"/>
                  <a:gd name="connsiteY4" fmla="*/ 10454 h 57150"/>
                  <a:gd name="connsiteX5" fmla="*/ 40496 w 57150"/>
                  <a:gd name="connsiteY5" fmla="*/ 9120 h 57150"/>
                  <a:gd name="connsiteX6" fmla="*/ 37543 w 57150"/>
                  <a:gd name="connsiteY6" fmla="*/ 7977 h 57150"/>
                  <a:gd name="connsiteX7" fmla="*/ 32590 w 57150"/>
                  <a:gd name="connsiteY7" fmla="*/ 7215 h 57150"/>
                  <a:gd name="connsiteX8" fmla="*/ 30876 w 57150"/>
                  <a:gd name="connsiteY8" fmla="*/ 7215 h 57150"/>
                  <a:gd name="connsiteX9" fmla="*/ 22589 w 57150"/>
                  <a:gd name="connsiteY9" fmla="*/ 9120 h 57150"/>
                  <a:gd name="connsiteX10" fmla="*/ 19446 w 57150"/>
                  <a:gd name="connsiteY10" fmla="*/ 10549 h 57150"/>
                  <a:gd name="connsiteX11" fmla="*/ 15446 w 57150"/>
                  <a:gd name="connsiteY11" fmla="*/ 13597 h 57150"/>
                  <a:gd name="connsiteX12" fmla="*/ 10969 w 57150"/>
                  <a:gd name="connsiteY12" fmla="*/ 18931 h 57150"/>
                  <a:gd name="connsiteX13" fmla="*/ 8111 w 57150"/>
                  <a:gd name="connsiteY13" fmla="*/ 25122 h 57150"/>
                  <a:gd name="connsiteX14" fmla="*/ 7730 w 57150"/>
                  <a:gd name="connsiteY14" fmla="*/ 26837 h 57150"/>
                  <a:gd name="connsiteX15" fmla="*/ 7159 w 57150"/>
                  <a:gd name="connsiteY15" fmla="*/ 32075 h 57150"/>
                  <a:gd name="connsiteX16" fmla="*/ 7825 w 57150"/>
                  <a:gd name="connsiteY16" fmla="*/ 37124 h 57150"/>
                  <a:gd name="connsiteX17" fmla="*/ 8302 w 57150"/>
                  <a:gd name="connsiteY17" fmla="*/ 38838 h 57150"/>
                  <a:gd name="connsiteX18" fmla="*/ 10302 w 57150"/>
                  <a:gd name="connsiteY18" fmla="*/ 43315 h 57150"/>
                  <a:gd name="connsiteX19" fmla="*/ 10397 w 57150"/>
                  <a:gd name="connsiteY19" fmla="*/ 43505 h 57150"/>
                  <a:gd name="connsiteX20" fmla="*/ 13731 w 57150"/>
                  <a:gd name="connsiteY20" fmla="*/ 48363 h 57150"/>
                  <a:gd name="connsiteX21" fmla="*/ 18398 w 57150"/>
                  <a:gd name="connsiteY21" fmla="*/ 52269 h 57150"/>
                  <a:gd name="connsiteX22" fmla="*/ 23923 w 57150"/>
                  <a:gd name="connsiteY22" fmla="*/ 54840 h 57150"/>
                  <a:gd name="connsiteX23" fmla="*/ 26875 w 57150"/>
                  <a:gd name="connsiteY23" fmla="*/ 55602 h 57150"/>
                  <a:gd name="connsiteX24" fmla="*/ 33067 w 57150"/>
                  <a:gd name="connsiteY24" fmla="*/ 56174 h 57150"/>
                  <a:gd name="connsiteX25" fmla="*/ 44973 w 57150"/>
                  <a:gd name="connsiteY25" fmla="*/ 52935 h 57150"/>
                  <a:gd name="connsiteX26" fmla="*/ 49735 w 57150"/>
                  <a:gd name="connsiteY26" fmla="*/ 49316 h 57150"/>
                  <a:gd name="connsiteX27" fmla="*/ 52593 w 57150"/>
                  <a:gd name="connsiteY27" fmla="*/ 45696 h 57150"/>
                  <a:gd name="connsiteX28" fmla="*/ 53450 w 57150"/>
                  <a:gd name="connsiteY28" fmla="*/ 44363 h 57150"/>
                  <a:gd name="connsiteX29" fmla="*/ 55260 w 57150"/>
                  <a:gd name="connsiteY29" fmla="*/ 40077 h 57150"/>
                  <a:gd name="connsiteX30" fmla="*/ 55736 w 57150"/>
                  <a:gd name="connsiteY30" fmla="*/ 38457 h 57150"/>
                  <a:gd name="connsiteX31" fmla="*/ 56308 w 57150"/>
                  <a:gd name="connsiteY31" fmla="*/ 31980 h 57150"/>
                  <a:gd name="connsiteX32" fmla="*/ 55260 w 57150"/>
                  <a:gd name="connsiteY32" fmla="*/ 2540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7150" h="57150">
                    <a:moveTo>
                      <a:pt x="55260" y="25408"/>
                    </a:moveTo>
                    <a:cubicBezTo>
                      <a:pt x="54593" y="23408"/>
                      <a:pt x="53736" y="21312"/>
                      <a:pt x="52593" y="19503"/>
                    </a:cubicBezTo>
                    <a:cubicBezTo>
                      <a:pt x="51450" y="17693"/>
                      <a:pt x="50116" y="15978"/>
                      <a:pt x="48592" y="14454"/>
                    </a:cubicBezTo>
                    <a:cubicBezTo>
                      <a:pt x="48212" y="14073"/>
                      <a:pt x="47831" y="13692"/>
                      <a:pt x="47354" y="13406"/>
                    </a:cubicBezTo>
                    <a:cubicBezTo>
                      <a:pt x="46116" y="12359"/>
                      <a:pt x="44782" y="11311"/>
                      <a:pt x="43449" y="10454"/>
                    </a:cubicBezTo>
                    <a:cubicBezTo>
                      <a:pt x="42497" y="9882"/>
                      <a:pt x="41544" y="9501"/>
                      <a:pt x="40496" y="9120"/>
                    </a:cubicBezTo>
                    <a:cubicBezTo>
                      <a:pt x="39544" y="8739"/>
                      <a:pt x="38591" y="8263"/>
                      <a:pt x="37543" y="7977"/>
                    </a:cubicBezTo>
                    <a:cubicBezTo>
                      <a:pt x="35924" y="7596"/>
                      <a:pt x="34210" y="7406"/>
                      <a:pt x="32590" y="7215"/>
                    </a:cubicBezTo>
                    <a:cubicBezTo>
                      <a:pt x="32019" y="7120"/>
                      <a:pt x="31448" y="7120"/>
                      <a:pt x="30876" y="7215"/>
                    </a:cubicBezTo>
                    <a:cubicBezTo>
                      <a:pt x="27733" y="7406"/>
                      <a:pt x="25351" y="7977"/>
                      <a:pt x="22589" y="9120"/>
                    </a:cubicBezTo>
                    <a:cubicBezTo>
                      <a:pt x="21541" y="9597"/>
                      <a:pt x="20494" y="9978"/>
                      <a:pt x="19446" y="10549"/>
                    </a:cubicBezTo>
                    <a:cubicBezTo>
                      <a:pt x="18017" y="11406"/>
                      <a:pt x="16684" y="12549"/>
                      <a:pt x="15446" y="13597"/>
                    </a:cubicBezTo>
                    <a:cubicBezTo>
                      <a:pt x="13636" y="15026"/>
                      <a:pt x="12207" y="17026"/>
                      <a:pt x="10969" y="18931"/>
                    </a:cubicBezTo>
                    <a:cubicBezTo>
                      <a:pt x="9731" y="20741"/>
                      <a:pt x="8778" y="23027"/>
                      <a:pt x="8111" y="25122"/>
                    </a:cubicBezTo>
                    <a:cubicBezTo>
                      <a:pt x="7921" y="25694"/>
                      <a:pt x="7825" y="26265"/>
                      <a:pt x="7730" y="26837"/>
                    </a:cubicBezTo>
                    <a:cubicBezTo>
                      <a:pt x="7445" y="28551"/>
                      <a:pt x="7064" y="30361"/>
                      <a:pt x="7159" y="32075"/>
                    </a:cubicBezTo>
                    <a:cubicBezTo>
                      <a:pt x="7159" y="33790"/>
                      <a:pt x="7540" y="35409"/>
                      <a:pt x="7825" y="37124"/>
                    </a:cubicBezTo>
                    <a:cubicBezTo>
                      <a:pt x="7921" y="37695"/>
                      <a:pt x="8111" y="38267"/>
                      <a:pt x="8302" y="38838"/>
                    </a:cubicBezTo>
                    <a:cubicBezTo>
                      <a:pt x="8873" y="40362"/>
                      <a:pt x="9445" y="41886"/>
                      <a:pt x="10302" y="43315"/>
                    </a:cubicBezTo>
                    <a:cubicBezTo>
                      <a:pt x="10302" y="43410"/>
                      <a:pt x="10397" y="43410"/>
                      <a:pt x="10397" y="43505"/>
                    </a:cubicBezTo>
                    <a:cubicBezTo>
                      <a:pt x="11159" y="45315"/>
                      <a:pt x="12493" y="46839"/>
                      <a:pt x="13731" y="48363"/>
                    </a:cubicBezTo>
                    <a:cubicBezTo>
                      <a:pt x="14969" y="49887"/>
                      <a:pt x="16779" y="51125"/>
                      <a:pt x="18398" y="52269"/>
                    </a:cubicBezTo>
                    <a:cubicBezTo>
                      <a:pt x="20017" y="53412"/>
                      <a:pt x="22018" y="54173"/>
                      <a:pt x="23923" y="54840"/>
                    </a:cubicBezTo>
                    <a:cubicBezTo>
                      <a:pt x="24875" y="55221"/>
                      <a:pt x="25828" y="55412"/>
                      <a:pt x="26875" y="55602"/>
                    </a:cubicBezTo>
                    <a:cubicBezTo>
                      <a:pt x="28876" y="55888"/>
                      <a:pt x="30971" y="56269"/>
                      <a:pt x="33067" y="56174"/>
                    </a:cubicBezTo>
                    <a:cubicBezTo>
                      <a:pt x="37353" y="55888"/>
                      <a:pt x="41163" y="55031"/>
                      <a:pt x="44973" y="52935"/>
                    </a:cubicBezTo>
                    <a:cubicBezTo>
                      <a:pt x="46688" y="51983"/>
                      <a:pt x="48307" y="50649"/>
                      <a:pt x="49735" y="49316"/>
                    </a:cubicBezTo>
                    <a:cubicBezTo>
                      <a:pt x="50879" y="48268"/>
                      <a:pt x="51736" y="46935"/>
                      <a:pt x="52593" y="45696"/>
                    </a:cubicBezTo>
                    <a:cubicBezTo>
                      <a:pt x="52879" y="45220"/>
                      <a:pt x="53260" y="44839"/>
                      <a:pt x="53450" y="44363"/>
                    </a:cubicBezTo>
                    <a:cubicBezTo>
                      <a:pt x="54212" y="43029"/>
                      <a:pt x="54784" y="41505"/>
                      <a:pt x="55260" y="40077"/>
                    </a:cubicBezTo>
                    <a:cubicBezTo>
                      <a:pt x="55450" y="39505"/>
                      <a:pt x="55641" y="39029"/>
                      <a:pt x="55736" y="38457"/>
                    </a:cubicBezTo>
                    <a:cubicBezTo>
                      <a:pt x="56117" y="36362"/>
                      <a:pt x="56498" y="34171"/>
                      <a:pt x="56308" y="31980"/>
                    </a:cubicBezTo>
                    <a:cubicBezTo>
                      <a:pt x="56213" y="29789"/>
                      <a:pt x="56022" y="27504"/>
                      <a:pt x="55260" y="25408"/>
                    </a:cubicBezTo>
                    <a:close/>
                  </a:path>
                </a:pathLst>
              </a:custGeom>
              <a:solidFill>
                <a:srgbClr val="F29E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5846379" y="4193426"/>
                <a:ext cx="76200" cy="76200"/>
              </a:xfrm>
              <a:custGeom>
                <a:avLst/>
                <a:gdLst>
                  <a:gd name="connsiteX0" fmla="*/ 56358 w 76200"/>
                  <a:gd name="connsiteY0" fmla="*/ 11385 h 76200"/>
                  <a:gd name="connsiteX1" fmla="*/ 20259 w 76200"/>
                  <a:gd name="connsiteY1" fmla="*/ 15671 h 76200"/>
                  <a:gd name="connsiteX2" fmla="*/ 12924 w 76200"/>
                  <a:gd name="connsiteY2" fmla="*/ 26339 h 76200"/>
                  <a:gd name="connsiteX3" fmla="*/ 10353 w 76200"/>
                  <a:gd name="connsiteY3" fmla="*/ 29483 h 76200"/>
                  <a:gd name="connsiteX4" fmla="*/ 16354 w 76200"/>
                  <a:gd name="connsiteY4" fmla="*/ 62249 h 76200"/>
                  <a:gd name="connsiteX5" fmla="*/ 48929 w 76200"/>
                  <a:gd name="connsiteY5" fmla="*/ 68916 h 76200"/>
                  <a:gd name="connsiteX6" fmla="*/ 63597 w 76200"/>
                  <a:gd name="connsiteY6" fmla="*/ 59582 h 76200"/>
                  <a:gd name="connsiteX7" fmla="*/ 71408 w 76200"/>
                  <a:gd name="connsiteY7" fmla="*/ 41293 h 76200"/>
                  <a:gd name="connsiteX8" fmla="*/ 56358 w 76200"/>
                  <a:gd name="connsiteY8" fmla="*/ 113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00" h="76200">
                    <a:moveTo>
                      <a:pt x="56358" y="11385"/>
                    </a:moveTo>
                    <a:cubicBezTo>
                      <a:pt x="44833" y="3860"/>
                      <a:pt x="30070" y="7003"/>
                      <a:pt x="20259" y="15671"/>
                    </a:cubicBezTo>
                    <a:cubicBezTo>
                      <a:pt x="17020" y="18624"/>
                      <a:pt x="14544" y="22339"/>
                      <a:pt x="12924" y="26339"/>
                    </a:cubicBezTo>
                    <a:cubicBezTo>
                      <a:pt x="11972" y="27292"/>
                      <a:pt x="11020" y="28244"/>
                      <a:pt x="10353" y="29483"/>
                    </a:cubicBezTo>
                    <a:cubicBezTo>
                      <a:pt x="3876" y="39960"/>
                      <a:pt x="7876" y="54152"/>
                      <a:pt x="16354" y="62249"/>
                    </a:cubicBezTo>
                    <a:cubicBezTo>
                      <a:pt x="24831" y="70345"/>
                      <a:pt x="37880" y="72726"/>
                      <a:pt x="48929" y="68916"/>
                    </a:cubicBezTo>
                    <a:cubicBezTo>
                      <a:pt x="54358" y="67011"/>
                      <a:pt x="59787" y="64058"/>
                      <a:pt x="63597" y="59582"/>
                    </a:cubicBezTo>
                    <a:cubicBezTo>
                      <a:pt x="68170" y="54248"/>
                      <a:pt x="70646" y="48342"/>
                      <a:pt x="71408" y="41293"/>
                    </a:cubicBezTo>
                    <a:cubicBezTo>
                      <a:pt x="72456" y="29578"/>
                      <a:pt x="65979" y="17767"/>
                      <a:pt x="56358" y="11385"/>
                    </a:cubicBezTo>
                    <a:close/>
                  </a:path>
                </a:pathLst>
              </a:custGeom>
              <a:solidFill>
                <a:srgbClr val="F29E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2433125" y="2624360"/>
                <a:ext cx="76200" cy="133350"/>
              </a:xfrm>
              <a:custGeom>
                <a:avLst/>
                <a:gdLst>
                  <a:gd name="connsiteX0" fmla="*/ 73760 w 76200"/>
                  <a:gd name="connsiteY0" fmla="*/ 70738 h 133350"/>
                  <a:gd name="connsiteX1" fmla="*/ 54138 w 76200"/>
                  <a:gd name="connsiteY1" fmla="*/ 12255 h 133350"/>
                  <a:gd name="connsiteX2" fmla="*/ 36041 w 76200"/>
                  <a:gd name="connsiteY2" fmla="*/ 12255 h 133350"/>
                  <a:gd name="connsiteX3" fmla="*/ 20991 w 76200"/>
                  <a:gd name="connsiteY3" fmla="*/ 48640 h 133350"/>
                  <a:gd name="connsiteX4" fmla="*/ 11942 w 76200"/>
                  <a:gd name="connsiteY4" fmla="*/ 69690 h 133350"/>
                  <a:gd name="connsiteX5" fmla="*/ 16419 w 76200"/>
                  <a:gd name="connsiteY5" fmla="*/ 118363 h 133350"/>
                  <a:gd name="connsiteX6" fmla="*/ 59663 w 76200"/>
                  <a:gd name="connsiteY6" fmla="*/ 117030 h 133350"/>
                  <a:gd name="connsiteX7" fmla="*/ 73760 w 76200"/>
                  <a:gd name="connsiteY7" fmla="*/ 7073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33350">
                    <a:moveTo>
                      <a:pt x="73760" y="70738"/>
                    </a:moveTo>
                    <a:cubicBezTo>
                      <a:pt x="72331" y="49783"/>
                      <a:pt x="63282" y="30828"/>
                      <a:pt x="54138" y="12255"/>
                    </a:cubicBezTo>
                    <a:cubicBezTo>
                      <a:pt x="50614" y="5111"/>
                      <a:pt x="39851" y="5778"/>
                      <a:pt x="36041" y="12255"/>
                    </a:cubicBezTo>
                    <a:cubicBezTo>
                      <a:pt x="29373" y="23780"/>
                      <a:pt x="24515" y="35972"/>
                      <a:pt x="20991" y="48640"/>
                    </a:cubicBezTo>
                    <a:cubicBezTo>
                      <a:pt x="17848" y="55593"/>
                      <a:pt x="14609" y="62547"/>
                      <a:pt x="11942" y="69690"/>
                    </a:cubicBezTo>
                    <a:cubicBezTo>
                      <a:pt x="5751" y="85978"/>
                      <a:pt x="3941" y="104456"/>
                      <a:pt x="16419" y="118363"/>
                    </a:cubicBezTo>
                    <a:cubicBezTo>
                      <a:pt x="28516" y="131889"/>
                      <a:pt x="48042" y="130269"/>
                      <a:pt x="59663" y="117030"/>
                    </a:cubicBezTo>
                    <a:cubicBezTo>
                      <a:pt x="70616" y="104456"/>
                      <a:pt x="74903" y="87121"/>
                      <a:pt x="73760" y="70738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>
                <a:off x="4772369" y="3125947"/>
                <a:ext cx="76200" cy="133350"/>
              </a:xfrm>
              <a:custGeom>
                <a:avLst/>
                <a:gdLst>
                  <a:gd name="connsiteX0" fmla="*/ 73760 w 76200"/>
                  <a:gd name="connsiteY0" fmla="*/ 70738 h 133350"/>
                  <a:gd name="connsiteX1" fmla="*/ 54138 w 76200"/>
                  <a:gd name="connsiteY1" fmla="*/ 12255 h 133350"/>
                  <a:gd name="connsiteX2" fmla="*/ 36041 w 76200"/>
                  <a:gd name="connsiteY2" fmla="*/ 12255 h 133350"/>
                  <a:gd name="connsiteX3" fmla="*/ 20991 w 76200"/>
                  <a:gd name="connsiteY3" fmla="*/ 48640 h 133350"/>
                  <a:gd name="connsiteX4" fmla="*/ 11942 w 76200"/>
                  <a:gd name="connsiteY4" fmla="*/ 69690 h 133350"/>
                  <a:gd name="connsiteX5" fmla="*/ 16419 w 76200"/>
                  <a:gd name="connsiteY5" fmla="*/ 118363 h 133350"/>
                  <a:gd name="connsiteX6" fmla="*/ 59662 w 76200"/>
                  <a:gd name="connsiteY6" fmla="*/ 117030 h 133350"/>
                  <a:gd name="connsiteX7" fmla="*/ 73760 w 76200"/>
                  <a:gd name="connsiteY7" fmla="*/ 7073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33350">
                    <a:moveTo>
                      <a:pt x="73760" y="70738"/>
                    </a:moveTo>
                    <a:cubicBezTo>
                      <a:pt x="72331" y="49783"/>
                      <a:pt x="63282" y="30828"/>
                      <a:pt x="54138" y="12255"/>
                    </a:cubicBezTo>
                    <a:cubicBezTo>
                      <a:pt x="50614" y="5111"/>
                      <a:pt x="39851" y="5778"/>
                      <a:pt x="36041" y="12255"/>
                    </a:cubicBezTo>
                    <a:cubicBezTo>
                      <a:pt x="29373" y="23780"/>
                      <a:pt x="24515" y="35972"/>
                      <a:pt x="20991" y="48640"/>
                    </a:cubicBezTo>
                    <a:cubicBezTo>
                      <a:pt x="17848" y="55593"/>
                      <a:pt x="14609" y="62547"/>
                      <a:pt x="11942" y="69690"/>
                    </a:cubicBezTo>
                    <a:cubicBezTo>
                      <a:pt x="5751" y="85978"/>
                      <a:pt x="3941" y="104456"/>
                      <a:pt x="16419" y="118363"/>
                    </a:cubicBezTo>
                    <a:cubicBezTo>
                      <a:pt x="28516" y="131889"/>
                      <a:pt x="48042" y="130269"/>
                      <a:pt x="59662" y="117030"/>
                    </a:cubicBezTo>
                    <a:cubicBezTo>
                      <a:pt x="70616" y="104456"/>
                      <a:pt x="74903" y="87121"/>
                      <a:pt x="73760" y="70738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任意多边形: 形状 10"/>
              <p:cNvSpPr/>
              <p:nvPr/>
            </p:nvSpPr>
            <p:spPr>
              <a:xfrm>
                <a:off x="2611878" y="2643473"/>
                <a:ext cx="66675" cy="95250"/>
              </a:xfrm>
              <a:custGeom>
                <a:avLst/>
                <a:gdLst>
                  <a:gd name="connsiteX0" fmla="*/ 63218 w 66675"/>
                  <a:gd name="connsiteY0" fmla="*/ 53340 h 95250"/>
                  <a:gd name="connsiteX1" fmla="*/ 42930 w 66675"/>
                  <a:gd name="connsiteY1" fmla="*/ 12954 h 95250"/>
                  <a:gd name="connsiteX2" fmla="*/ 32833 w 66675"/>
                  <a:gd name="connsiteY2" fmla="*/ 7144 h 95250"/>
                  <a:gd name="connsiteX3" fmla="*/ 22737 w 66675"/>
                  <a:gd name="connsiteY3" fmla="*/ 12954 h 95250"/>
                  <a:gd name="connsiteX4" fmla="*/ 22165 w 66675"/>
                  <a:gd name="connsiteY4" fmla="*/ 14383 h 95250"/>
                  <a:gd name="connsiteX5" fmla="*/ 7878 w 66675"/>
                  <a:gd name="connsiteY5" fmla="*/ 49911 h 95250"/>
                  <a:gd name="connsiteX6" fmla="*/ 19022 w 66675"/>
                  <a:gd name="connsiteY6" fmla="*/ 89440 h 95250"/>
                  <a:gd name="connsiteX7" fmla="*/ 57312 w 66675"/>
                  <a:gd name="connsiteY7" fmla="*/ 90869 h 95250"/>
                  <a:gd name="connsiteX8" fmla="*/ 63218 w 66675"/>
                  <a:gd name="connsiteY8" fmla="*/ 5334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95250">
                    <a:moveTo>
                      <a:pt x="63218" y="53340"/>
                    </a:moveTo>
                    <a:cubicBezTo>
                      <a:pt x="58360" y="39053"/>
                      <a:pt x="51597" y="25337"/>
                      <a:pt x="42930" y="12954"/>
                    </a:cubicBezTo>
                    <a:cubicBezTo>
                      <a:pt x="40548" y="9525"/>
                      <a:pt x="37215" y="7144"/>
                      <a:pt x="32833" y="7144"/>
                    </a:cubicBezTo>
                    <a:cubicBezTo>
                      <a:pt x="29023" y="7144"/>
                      <a:pt x="24356" y="9335"/>
                      <a:pt x="22737" y="12954"/>
                    </a:cubicBezTo>
                    <a:cubicBezTo>
                      <a:pt x="22546" y="13430"/>
                      <a:pt x="22356" y="13906"/>
                      <a:pt x="22165" y="14383"/>
                    </a:cubicBezTo>
                    <a:cubicBezTo>
                      <a:pt x="14640" y="24670"/>
                      <a:pt x="9687" y="37433"/>
                      <a:pt x="7878" y="49911"/>
                    </a:cubicBezTo>
                    <a:cubicBezTo>
                      <a:pt x="5782" y="64008"/>
                      <a:pt x="7782" y="79534"/>
                      <a:pt x="19022" y="89440"/>
                    </a:cubicBezTo>
                    <a:cubicBezTo>
                      <a:pt x="29785" y="98870"/>
                      <a:pt x="46073" y="100203"/>
                      <a:pt x="57312" y="90869"/>
                    </a:cubicBezTo>
                    <a:cubicBezTo>
                      <a:pt x="68361" y="81534"/>
                      <a:pt x="67409" y="65818"/>
                      <a:pt x="63218" y="53340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2555299" y="3307937"/>
                <a:ext cx="66675" cy="95250"/>
              </a:xfrm>
              <a:custGeom>
                <a:avLst/>
                <a:gdLst>
                  <a:gd name="connsiteX0" fmla="*/ 63218 w 66675"/>
                  <a:gd name="connsiteY0" fmla="*/ 53340 h 95250"/>
                  <a:gd name="connsiteX1" fmla="*/ 42930 w 66675"/>
                  <a:gd name="connsiteY1" fmla="*/ 12954 h 95250"/>
                  <a:gd name="connsiteX2" fmla="*/ 32833 w 66675"/>
                  <a:gd name="connsiteY2" fmla="*/ 7144 h 95250"/>
                  <a:gd name="connsiteX3" fmla="*/ 22737 w 66675"/>
                  <a:gd name="connsiteY3" fmla="*/ 12954 h 95250"/>
                  <a:gd name="connsiteX4" fmla="*/ 22165 w 66675"/>
                  <a:gd name="connsiteY4" fmla="*/ 14383 h 95250"/>
                  <a:gd name="connsiteX5" fmla="*/ 7878 w 66675"/>
                  <a:gd name="connsiteY5" fmla="*/ 49911 h 95250"/>
                  <a:gd name="connsiteX6" fmla="*/ 19022 w 66675"/>
                  <a:gd name="connsiteY6" fmla="*/ 89440 h 95250"/>
                  <a:gd name="connsiteX7" fmla="*/ 57312 w 66675"/>
                  <a:gd name="connsiteY7" fmla="*/ 90868 h 95250"/>
                  <a:gd name="connsiteX8" fmla="*/ 63218 w 66675"/>
                  <a:gd name="connsiteY8" fmla="*/ 5334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95250">
                    <a:moveTo>
                      <a:pt x="63218" y="53340"/>
                    </a:moveTo>
                    <a:cubicBezTo>
                      <a:pt x="58360" y="39053"/>
                      <a:pt x="51597" y="25337"/>
                      <a:pt x="42930" y="12954"/>
                    </a:cubicBezTo>
                    <a:cubicBezTo>
                      <a:pt x="40548" y="9525"/>
                      <a:pt x="37215" y="7144"/>
                      <a:pt x="32833" y="7144"/>
                    </a:cubicBezTo>
                    <a:cubicBezTo>
                      <a:pt x="29023" y="7144"/>
                      <a:pt x="24356" y="9334"/>
                      <a:pt x="22737" y="12954"/>
                    </a:cubicBezTo>
                    <a:cubicBezTo>
                      <a:pt x="22546" y="13430"/>
                      <a:pt x="22356" y="13906"/>
                      <a:pt x="22165" y="14383"/>
                    </a:cubicBezTo>
                    <a:cubicBezTo>
                      <a:pt x="14640" y="24670"/>
                      <a:pt x="9687" y="37433"/>
                      <a:pt x="7878" y="49911"/>
                    </a:cubicBezTo>
                    <a:cubicBezTo>
                      <a:pt x="5782" y="64008"/>
                      <a:pt x="7782" y="79534"/>
                      <a:pt x="19022" y="89440"/>
                    </a:cubicBezTo>
                    <a:cubicBezTo>
                      <a:pt x="29785" y="98870"/>
                      <a:pt x="46073" y="100203"/>
                      <a:pt x="57312" y="90868"/>
                    </a:cubicBezTo>
                    <a:cubicBezTo>
                      <a:pt x="68361" y="81534"/>
                      <a:pt x="67409" y="65818"/>
                      <a:pt x="63218" y="53340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2323302" y="2825775"/>
                <a:ext cx="66675" cy="95250"/>
              </a:xfrm>
              <a:custGeom>
                <a:avLst/>
                <a:gdLst>
                  <a:gd name="connsiteX0" fmla="*/ 61472 w 66675"/>
                  <a:gd name="connsiteY0" fmla="*/ 45536 h 95250"/>
                  <a:gd name="connsiteX1" fmla="*/ 50804 w 66675"/>
                  <a:gd name="connsiteY1" fmla="*/ 13722 h 95250"/>
                  <a:gd name="connsiteX2" fmla="*/ 41183 w 66675"/>
                  <a:gd name="connsiteY2" fmla="*/ 7245 h 95250"/>
                  <a:gd name="connsiteX3" fmla="*/ 29563 w 66675"/>
                  <a:gd name="connsiteY3" fmla="*/ 11436 h 95250"/>
                  <a:gd name="connsiteX4" fmla="*/ 23086 w 66675"/>
                  <a:gd name="connsiteY4" fmla="*/ 21628 h 95250"/>
                  <a:gd name="connsiteX5" fmla="*/ 14037 w 66675"/>
                  <a:gd name="connsiteY5" fmla="*/ 37344 h 95250"/>
                  <a:gd name="connsiteX6" fmla="*/ 7846 w 66675"/>
                  <a:gd name="connsiteY6" fmla="*/ 73444 h 95250"/>
                  <a:gd name="connsiteX7" fmla="*/ 33373 w 66675"/>
                  <a:gd name="connsiteY7" fmla="*/ 97066 h 95250"/>
                  <a:gd name="connsiteX8" fmla="*/ 58614 w 66675"/>
                  <a:gd name="connsiteY8" fmla="*/ 77254 h 95250"/>
                  <a:gd name="connsiteX9" fmla="*/ 61472 w 66675"/>
                  <a:gd name="connsiteY9" fmla="*/ 4553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95250">
                    <a:moveTo>
                      <a:pt x="61472" y="45536"/>
                    </a:moveTo>
                    <a:cubicBezTo>
                      <a:pt x="60614" y="34201"/>
                      <a:pt x="57662" y="22961"/>
                      <a:pt x="50804" y="13722"/>
                    </a:cubicBezTo>
                    <a:cubicBezTo>
                      <a:pt x="48327" y="10389"/>
                      <a:pt x="45470" y="7817"/>
                      <a:pt x="41183" y="7245"/>
                    </a:cubicBezTo>
                    <a:cubicBezTo>
                      <a:pt x="36802" y="6674"/>
                      <a:pt x="32801" y="8579"/>
                      <a:pt x="29563" y="11436"/>
                    </a:cubicBezTo>
                    <a:cubicBezTo>
                      <a:pt x="26515" y="14103"/>
                      <a:pt x="24610" y="17818"/>
                      <a:pt x="23086" y="21628"/>
                    </a:cubicBezTo>
                    <a:cubicBezTo>
                      <a:pt x="19466" y="26390"/>
                      <a:pt x="16418" y="31724"/>
                      <a:pt x="14037" y="37344"/>
                    </a:cubicBezTo>
                    <a:cubicBezTo>
                      <a:pt x="9179" y="48679"/>
                      <a:pt x="5560" y="61061"/>
                      <a:pt x="7846" y="73444"/>
                    </a:cubicBezTo>
                    <a:cubicBezTo>
                      <a:pt x="10227" y="86017"/>
                      <a:pt x="20419" y="96209"/>
                      <a:pt x="33373" y="97066"/>
                    </a:cubicBezTo>
                    <a:cubicBezTo>
                      <a:pt x="45946" y="98018"/>
                      <a:pt x="54995" y="88398"/>
                      <a:pt x="58614" y="77254"/>
                    </a:cubicBezTo>
                    <a:cubicBezTo>
                      <a:pt x="61757" y="67443"/>
                      <a:pt x="62234" y="55823"/>
                      <a:pt x="61472" y="45536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4853428" y="3389560"/>
                <a:ext cx="66675" cy="95250"/>
              </a:xfrm>
              <a:custGeom>
                <a:avLst/>
                <a:gdLst>
                  <a:gd name="connsiteX0" fmla="*/ 61472 w 66675"/>
                  <a:gd name="connsiteY0" fmla="*/ 45536 h 95250"/>
                  <a:gd name="connsiteX1" fmla="*/ 50804 w 66675"/>
                  <a:gd name="connsiteY1" fmla="*/ 13722 h 95250"/>
                  <a:gd name="connsiteX2" fmla="*/ 41183 w 66675"/>
                  <a:gd name="connsiteY2" fmla="*/ 7245 h 95250"/>
                  <a:gd name="connsiteX3" fmla="*/ 29563 w 66675"/>
                  <a:gd name="connsiteY3" fmla="*/ 11436 h 95250"/>
                  <a:gd name="connsiteX4" fmla="*/ 23086 w 66675"/>
                  <a:gd name="connsiteY4" fmla="*/ 21628 h 95250"/>
                  <a:gd name="connsiteX5" fmla="*/ 14037 w 66675"/>
                  <a:gd name="connsiteY5" fmla="*/ 37344 h 95250"/>
                  <a:gd name="connsiteX6" fmla="*/ 7846 w 66675"/>
                  <a:gd name="connsiteY6" fmla="*/ 73444 h 95250"/>
                  <a:gd name="connsiteX7" fmla="*/ 33373 w 66675"/>
                  <a:gd name="connsiteY7" fmla="*/ 97066 h 95250"/>
                  <a:gd name="connsiteX8" fmla="*/ 58614 w 66675"/>
                  <a:gd name="connsiteY8" fmla="*/ 77254 h 95250"/>
                  <a:gd name="connsiteX9" fmla="*/ 61472 w 66675"/>
                  <a:gd name="connsiteY9" fmla="*/ 4553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95250">
                    <a:moveTo>
                      <a:pt x="61472" y="45536"/>
                    </a:moveTo>
                    <a:cubicBezTo>
                      <a:pt x="60614" y="34201"/>
                      <a:pt x="57662" y="22961"/>
                      <a:pt x="50804" y="13722"/>
                    </a:cubicBezTo>
                    <a:cubicBezTo>
                      <a:pt x="48327" y="10389"/>
                      <a:pt x="45470" y="7817"/>
                      <a:pt x="41183" y="7245"/>
                    </a:cubicBezTo>
                    <a:cubicBezTo>
                      <a:pt x="36802" y="6674"/>
                      <a:pt x="32801" y="8579"/>
                      <a:pt x="29563" y="11436"/>
                    </a:cubicBezTo>
                    <a:cubicBezTo>
                      <a:pt x="26515" y="14103"/>
                      <a:pt x="24610" y="17818"/>
                      <a:pt x="23086" y="21628"/>
                    </a:cubicBezTo>
                    <a:cubicBezTo>
                      <a:pt x="19466" y="26390"/>
                      <a:pt x="16418" y="31724"/>
                      <a:pt x="14037" y="37344"/>
                    </a:cubicBezTo>
                    <a:cubicBezTo>
                      <a:pt x="9179" y="48679"/>
                      <a:pt x="5560" y="61061"/>
                      <a:pt x="7846" y="73444"/>
                    </a:cubicBezTo>
                    <a:cubicBezTo>
                      <a:pt x="10227" y="86017"/>
                      <a:pt x="20419" y="96209"/>
                      <a:pt x="33373" y="97066"/>
                    </a:cubicBezTo>
                    <a:cubicBezTo>
                      <a:pt x="45946" y="98018"/>
                      <a:pt x="54995" y="88398"/>
                      <a:pt x="58614" y="77254"/>
                    </a:cubicBezTo>
                    <a:cubicBezTo>
                      <a:pt x="61757" y="67443"/>
                      <a:pt x="62233" y="55727"/>
                      <a:pt x="61472" y="45536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4962797" y="3195036"/>
                <a:ext cx="57150" cy="95250"/>
              </a:xfrm>
              <a:custGeom>
                <a:avLst/>
                <a:gdLst>
                  <a:gd name="connsiteX0" fmla="*/ 47162 w 57150"/>
                  <a:gd name="connsiteY0" fmla="*/ 23270 h 95250"/>
                  <a:gd name="connsiteX1" fmla="*/ 29446 w 57150"/>
                  <a:gd name="connsiteY1" fmla="*/ 7649 h 95250"/>
                  <a:gd name="connsiteX2" fmla="*/ 15730 w 57150"/>
                  <a:gd name="connsiteY2" fmla="*/ 28033 h 95250"/>
                  <a:gd name="connsiteX3" fmla="*/ 14206 w 57150"/>
                  <a:gd name="connsiteY3" fmla="*/ 32891 h 95250"/>
                  <a:gd name="connsiteX4" fmla="*/ 7253 w 57150"/>
                  <a:gd name="connsiteY4" fmla="*/ 57465 h 95250"/>
                  <a:gd name="connsiteX5" fmla="*/ 26493 w 57150"/>
                  <a:gd name="connsiteY5" fmla="*/ 95756 h 95250"/>
                  <a:gd name="connsiteX6" fmla="*/ 56592 w 57150"/>
                  <a:gd name="connsiteY6" fmla="*/ 68895 h 95250"/>
                  <a:gd name="connsiteX7" fmla="*/ 47162 w 57150"/>
                  <a:gd name="connsiteY7" fmla="*/ 232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95250">
                    <a:moveTo>
                      <a:pt x="47162" y="23270"/>
                    </a:moveTo>
                    <a:cubicBezTo>
                      <a:pt x="44019" y="16031"/>
                      <a:pt x="39447" y="4602"/>
                      <a:pt x="29446" y="7649"/>
                    </a:cubicBezTo>
                    <a:cubicBezTo>
                      <a:pt x="21731" y="10031"/>
                      <a:pt x="18302" y="21270"/>
                      <a:pt x="15730" y="28033"/>
                    </a:cubicBezTo>
                    <a:cubicBezTo>
                      <a:pt x="15158" y="29652"/>
                      <a:pt x="14777" y="31271"/>
                      <a:pt x="14206" y="32891"/>
                    </a:cubicBezTo>
                    <a:cubicBezTo>
                      <a:pt x="10205" y="40415"/>
                      <a:pt x="7729" y="48607"/>
                      <a:pt x="7253" y="57465"/>
                    </a:cubicBezTo>
                    <a:cubicBezTo>
                      <a:pt x="6395" y="72419"/>
                      <a:pt x="10396" y="90707"/>
                      <a:pt x="26493" y="95756"/>
                    </a:cubicBezTo>
                    <a:cubicBezTo>
                      <a:pt x="43924" y="101185"/>
                      <a:pt x="54973" y="83849"/>
                      <a:pt x="56592" y="68895"/>
                    </a:cubicBezTo>
                    <a:cubicBezTo>
                      <a:pt x="58307" y="53465"/>
                      <a:pt x="53354" y="37177"/>
                      <a:pt x="47162" y="23270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2354818" y="3094930"/>
                <a:ext cx="57150" cy="85725"/>
              </a:xfrm>
              <a:custGeom>
                <a:avLst/>
                <a:gdLst>
                  <a:gd name="connsiteX0" fmla="*/ 51292 w 57150"/>
                  <a:gd name="connsiteY0" fmla="*/ 35937 h 85725"/>
                  <a:gd name="connsiteX1" fmla="*/ 47768 w 57150"/>
                  <a:gd name="connsiteY1" fmla="*/ 22507 h 85725"/>
                  <a:gd name="connsiteX2" fmla="*/ 39100 w 57150"/>
                  <a:gd name="connsiteY2" fmla="*/ 8600 h 85725"/>
                  <a:gd name="connsiteX3" fmla="*/ 29575 w 57150"/>
                  <a:gd name="connsiteY3" fmla="*/ 8410 h 85725"/>
                  <a:gd name="connsiteX4" fmla="*/ 24146 w 57150"/>
                  <a:gd name="connsiteY4" fmla="*/ 15458 h 85725"/>
                  <a:gd name="connsiteX5" fmla="*/ 23765 w 57150"/>
                  <a:gd name="connsiteY5" fmla="*/ 16410 h 85725"/>
                  <a:gd name="connsiteX6" fmla="*/ 19764 w 57150"/>
                  <a:gd name="connsiteY6" fmla="*/ 21268 h 85725"/>
                  <a:gd name="connsiteX7" fmla="*/ 12335 w 57150"/>
                  <a:gd name="connsiteY7" fmla="*/ 34889 h 85725"/>
                  <a:gd name="connsiteX8" fmla="*/ 7572 w 57150"/>
                  <a:gd name="connsiteY8" fmla="*/ 64798 h 85725"/>
                  <a:gd name="connsiteX9" fmla="*/ 28337 w 57150"/>
                  <a:gd name="connsiteY9" fmla="*/ 84991 h 85725"/>
                  <a:gd name="connsiteX10" fmla="*/ 49101 w 57150"/>
                  <a:gd name="connsiteY10" fmla="*/ 65178 h 85725"/>
                  <a:gd name="connsiteX11" fmla="*/ 51292 w 57150"/>
                  <a:gd name="connsiteY11" fmla="*/ 3593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85725">
                    <a:moveTo>
                      <a:pt x="51292" y="35937"/>
                    </a:moveTo>
                    <a:cubicBezTo>
                      <a:pt x="50625" y="31365"/>
                      <a:pt x="49482" y="26888"/>
                      <a:pt x="47768" y="22507"/>
                    </a:cubicBezTo>
                    <a:cubicBezTo>
                      <a:pt x="45863" y="17935"/>
                      <a:pt x="43386" y="11362"/>
                      <a:pt x="39100" y="8600"/>
                    </a:cubicBezTo>
                    <a:cubicBezTo>
                      <a:pt x="36147" y="6790"/>
                      <a:pt x="32528" y="6600"/>
                      <a:pt x="29575" y="8410"/>
                    </a:cubicBezTo>
                    <a:cubicBezTo>
                      <a:pt x="26908" y="10029"/>
                      <a:pt x="25479" y="12696"/>
                      <a:pt x="24146" y="15458"/>
                    </a:cubicBezTo>
                    <a:cubicBezTo>
                      <a:pt x="24050" y="15744"/>
                      <a:pt x="23860" y="16125"/>
                      <a:pt x="23765" y="16410"/>
                    </a:cubicBezTo>
                    <a:cubicBezTo>
                      <a:pt x="22431" y="18030"/>
                      <a:pt x="21098" y="19649"/>
                      <a:pt x="19764" y="21268"/>
                    </a:cubicBezTo>
                    <a:cubicBezTo>
                      <a:pt x="16621" y="25459"/>
                      <a:pt x="14335" y="30031"/>
                      <a:pt x="12335" y="34889"/>
                    </a:cubicBezTo>
                    <a:cubicBezTo>
                      <a:pt x="8429" y="44224"/>
                      <a:pt x="6143" y="54701"/>
                      <a:pt x="7572" y="64798"/>
                    </a:cubicBezTo>
                    <a:cubicBezTo>
                      <a:pt x="9096" y="75180"/>
                      <a:pt x="17097" y="85086"/>
                      <a:pt x="28337" y="84991"/>
                    </a:cubicBezTo>
                    <a:cubicBezTo>
                      <a:pt x="39576" y="84895"/>
                      <a:pt x="45863" y="74703"/>
                      <a:pt x="49101" y="65178"/>
                    </a:cubicBezTo>
                    <a:cubicBezTo>
                      <a:pt x="52340" y="55844"/>
                      <a:pt x="52721" y="45652"/>
                      <a:pt x="51292" y="35937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2481357" y="2623417"/>
                <a:ext cx="942975" cy="590550"/>
              </a:xfrm>
              <a:custGeom>
                <a:avLst/>
                <a:gdLst>
                  <a:gd name="connsiteX0" fmla="*/ 941166 w 942975"/>
                  <a:gd name="connsiteY0" fmla="*/ 45107 h 590550"/>
                  <a:gd name="connsiteX1" fmla="*/ 762000 w 942975"/>
                  <a:gd name="connsiteY1" fmla="*/ 7578 h 590550"/>
                  <a:gd name="connsiteX2" fmla="*/ 7430 w 942975"/>
                  <a:gd name="connsiteY2" fmla="*/ 349336 h 590550"/>
                  <a:gd name="connsiteX3" fmla="*/ 467297 w 942975"/>
                  <a:gd name="connsiteY3" fmla="*/ 554504 h 590550"/>
                  <a:gd name="connsiteX4" fmla="*/ 619983 w 942975"/>
                  <a:gd name="connsiteY4" fmla="*/ 564696 h 590550"/>
                  <a:gd name="connsiteX5" fmla="*/ 667131 w 942975"/>
                  <a:gd name="connsiteY5" fmla="*/ 445062 h 590550"/>
                  <a:gd name="connsiteX6" fmla="*/ 793147 w 942975"/>
                  <a:gd name="connsiteY6" fmla="*/ 422583 h 590550"/>
                  <a:gd name="connsiteX7" fmla="*/ 839439 w 942975"/>
                  <a:gd name="connsiteY7" fmla="*/ 303044 h 590550"/>
                  <a:gd name="connsiteX8" fmla="*/ 908495 w 942975"/>
                  <a:gd name="connsiteY8" fmla="*/ 245037 h 590550"/>
                  <a:gd name="connsiteX9" fmla="*/ 837915 w 942975"/>
                  <a:gd name="connsiteY9" fmla="*/ 83207 h 590550"/>
                  <a:gd name="connsiteX10" fmla="*/ 941166 w 942975"/>
                  <a:gd name="connsiteY10" fmla="*/ 45107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2975" h="590550">
                    <a:moveTo>
                      <a:pt x="941166" y="45107"/>
                    </a:moveTo>
                    <a:cubicBezTo>
                      <a:pt x="887730" y="23485"/>
                      <a:pt x="828104" y="9674"/>
                      <a:pt x="762000" y="7578"/>
                    </a:cubicBezTo>
                    <a:cubicBezTo>
                      <a:pt x="349187" y="-5756"/>
                      <a:pt x="20765" y="291709"/>
                      <a:pt x="7430" y="349336"/>
                    </a:cubicBezTo>
                    <a:cubicBezTo>
                      <a:pt x="-5619" y="405819"/>
                      <a:pt x="431959" y="305044"/>
                      <a:pt x="467297" y="554504"/>
                    </a:cubicBezTo>
                    <a:cubicBezTo>
                      <a:pt x="504063" y="580507"/>
                      <a:pt x="560451" y="603462"/>
                      <a:pt x="619983" y="564696"/>
                    </a:cubicBezTo>
                    <a:cubicBezTo>
                      <a:pt x="662369" y="537073"/>
                      <a:pt x="673037" y="489448"/>
                      <a:pt x="667131" y="445062"/>
                    </a:cubicBezTo>
                    <a:cubicBezTo>
                      <a:pt x="705993" y="458111"/>
                      <a:pt x="751809" y="456682"/>
                      <a:pt x="793147" y="422583"/>
                    </a:cubicBezTo>
                    <a:cubicBezTo>
                      <a:pt x="837724" y="385816"/>
                      <a:pt x="847535" y="341525"/>
                      <a:pt x="839439" y="303044"/>
                    </a:cubicBezTo>
                    <a:cubicBezTo>
                      <a:pt x="864489" y="297710"/>
                      <a:pt x="889254" y="280660"/>
                      <a:pt x="908495" y="245037"/>
                    </a:cubicBezTo>
                    <a:cubicBezTo>
                      <a:pt x="964407" y="141976"/>
                      <a:pt x="845535" y="86636"/>
                      <a:pt x="837915" y="83207"/>
                    </a:cubicBezTo>
                    <a:cubicBezTo>
                      <a:pt x="844011" y="85207"/>
                      <a:pt x="924973" y="111401"/>
                      <a:pt x="941166" y="45107"/>
                    </a:cubicBezTo>
                    <a:close/>
                  </a:path>
                </a:pathLst>
              </a:custGeom>
              <a:solidFill>
                <a:srgbClr val="F8E0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2368571" y="2661380"/>
                <a:ext cx="1524000" cy="2390775"/>
              </a:xfrm>
              <a:custGeom>
                <a:avLst/>
                <a:gdLst>
                  <a:gd name="connsiteX0" fmla="*/ 1447429 w 1524000"/>
                  <a:gd name="connsiteY0" fmla="*/ 449008 h 2390775"/>
                  <a:gd name="connsiteX1" fmla="*/ 1087860 w 1524000"/>
                  <a:gd name="connsiteY1" fmla="*/ 2282285 h 2390775"/>
                  <a:gd name="connsiteX2" fmla="*/ 18108 w 1524000"/>
                  <a:gd name="connsiteY2" fmla="*/ 1518761 h 2390775"/>
                  <a:gd name="connsiteX3" fmla="*/ 581892 w 1524000"/>
                  <a:gd name="connsiteY3" fmla="*/ 533400 h 2390775"/>
                  <a:gd name="connsiteX4" fmla="*/ 580083 w 1524000"/>
                  <a:gd name="connsiteY4" fmla="*/ 516541 h 2390775"/>
                  <a:gd name="connsiteX5" fmla="*/ 732768 w 1524000"/>
                  <a:gd name="connsiteY5" fmla="*/ 526732 h 2390775"/>
                  <a:gd name="connsiteX6" fmla="*/ 779917 w 1524000"/>
                  <a:gd name="connsiteY6" fmla="*/ 407098 h 2390775"/>
                  <a:gd name="connsiteX7" fmla="*/ 905933 w 1524000"/>
                  <a:gd name="connsiteY7" fmla="*/ 384620 h 2390775"/>
                  <a:gd name="connsiteX8" fmla="*/ 952224 w 1524000"/>
                  <a:gd name="connsiteY8" fmla="*/ 265081 h 2390775"/>
                  <a:gd name="connsiteX9" fmla="*/ 1021281 w 1524000"/>
                  <a:gd name="connsiteY9" fmla="*/ 207073 h 2390775"/>
                  <a:gd name="connsiteX10" fmla="*/ 950701 w 1524000"/>
                  <a:gd name="connsiteY10" fmla="*/ 45244 h 2390775"/>
                  <a:gd name="connsiteX11" fmla="*/ 1053952 w 1524000"/>
                  <a:gd name="connsiteY11" fmla="*/ 7144 h 2390775"/>
                  <a:gd name="connsiteX12" fmla="*/ 1447429 w 1524000"/>
                  <a:gd name="connsiteY12" fmla="*/ 449008 h 239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4000" h="2390775">
                    <a:moveTo>
                      <a:pt x="1447429" y="449008"/>
                    </a:moveTo>
                    <a:cubicBezTo>
                      <a:pt x="1576112" y="733139"/>
                      <a:pt x="1571730" y="1971580"/>
                      <a:pt x="1087860" y="2282285"/>
                    </a:cubicBezTo>
                    <a:cubicBezTo>
                      <a:pt x="604086" y="2592991"/>
                      <a:pt x="-88382" y="2162366"/>
                      <a:pt x="18108" y="1518761"/>
                    </a:cubicBezTo>
                    <a:cubicBezTo>
                      <a:pt x="118215" y="914400"/>
                      <a:pt x="599609" y="804100"/>
                      <a:pt x="581892" y="533400"/>
                    </a:cubicBezTo>
                    <a:cubicBezTo>
                      <a:pt x="581511" y="527590"/>
                      <a:pt x="580940" y="521970"/>
                      <a:pt x="580083" y="516541"/>
                    </a:cubicBezTo>
                    <a:cubicBezTo>
                      <a:pt x="616849" y="542544"/>
                      <a:pt x="673237" y="565499"/>
                      <a:pt x="732768" y="526732"/>
                    </a:cubicBezTo>
                    <a:cubicBezTo>
                      <a:pt x="775155" y="499110"/>
                      <a:pt x="785823" y="451485"/>
                      <a:pt x="779917" y="407098"/>
                    </a:cubicBezTo>
                    <a:cubicBezTo>
                      <a:pt x="818779" y="420148"/>
                      <a:pt x="864594" y="418719"/>
                      <a:pt x="905933" y="384620"/>
                    </a:cubicBezTo>
                    <a:cubicBezTo>
                      <a:pt x="950510" y="347853"/>
                      <a:pt x="960321" y="303562"/>
                      <a:pt x="952224" y="265081"/>
                    </a:cubicBezTo>
                    <a:cubicBezTo>
                      <a:pt x="977275" y="259747"/>
                      <a:pt x="1002040" y="242697"/>
                      <a:pt x="1021281" y="207073"/>
                    </a:cubicBezTo>
                    <a:cubicBezTo>
                      <a:pt x="1077193" y="104013"/>
                      <a:pt x="958320" y="48673"/>
                      <a:pt x="950701" y="45244"/>
                    </a:cubicBezTo>
                    <a:cubicBezTo>
                      <a:pt x="956796" y="47244"/>
                      <a:pt x="1037759" y="73438"/>
                      <a:pt x="1053952" y="7144"/>
                    </a:cubicBezTo>
                    <a:cubicBezTo>
                      <a:pt x="1334653" y="120205"/>
                      <a:pt x="1447429" y="449008"/>
                      <a:pt x="1447429" y="449008"/>
                    </a:cubicBezTo>
                    <a:close/>
                  </a:path>
                </a:pathLst>
              </a:custGeom>
              <a:solidFill>
                <a:srgbClr val="F96B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2893840" y="2603439"/>
                <a:ext cx="542925" cy="619125"/>
              </a:xfrm>
              <a:custGeom>
                <a:avLst/>
                <a:gdLst>
                  <a:gd name="connsiteX0" fmla="*/ 16142 w 542925"/>
                  <a:gd name="connsiteY0" fmla="*/ 532666 h 619125"/>
                  <a:gd name="connsiteX1" fmla="*/ 91199 w 542925"/>
                  <a:gd name="connsiteY1" fmla="*/ 587245 h 619125"/>
                  <a:gd name="connsiteX2" fmla="*/ 135395 w 542925"/>
                  <a:gd name="connsiteY2" fmla="*/ 597627 h 619125"/>
                  <a:gd name="connsiteX3" fmla="*/ 157779 w 542925"/>
                  <a:gd name="connsiteY3" fmla="*/ 596008 h 619125"/>
                  <a:gd name="connsiteX4" fmla="*/ 168828 w 542925"/>
                  <a:gd name="connsiteY4" fmla="*/ 593817 h 619125"/>
                  <a:gd name="connsiteX5" fmla="*/ 179401 w 542925"/>
                  <a:gd name="connsiteY5" fmla="*/ 590007 h 619125"/>
                  <a:gd name="connsiteX6" fmla="*/ 217406 w 542925"/>
                  <a:gd name="connsiteY6" fmla="*/ 566480 h 619125"/>
                  <a:gd name="connsiteX7" fmla="*/ 241123 w 542925"/>
                  <a:gd name="connsiteY7" fmla="*/ 529428 h 619125"/>
                  <a:gd name="connsiteX8" fmla="*/ 241123 w 542925"/>
                  <a:gd name="connsiteY8" fmla="*/ 439512 h 619125"/>
                  <a:gd name="connsiteX9" fmla="*/ 222740 w 542925"/>
                  <a:gd name="connsiteY9" fmla="*/ 397507 h 619125"/>
                  <a:gd name="connsiteX10" fmla="*/ 192450 w 542925"/>
                  <a:gd name="connsiteY10" fmla="*/ 367693 h 619125"/>
                  <a:gd name="connsiteX11" fmla="*/ 176162 w 542925"/>
                  <a:gd name="connsiteY11" fmla="*/ 368455 h 619125"/>
                  <a:gd name="connsiteX12" fmla="*/ 171590 w 542925"/>
                  <a:gd name="connsiteY12" fmla="*/ 373408 h 619125"/>
                  <a:gd name="connsiteX13" fmla="*/ 171114 w 542925"/>
                  <a:gd name="connsiteY13" fmla="*/ 381409 h 619125"/>
                  <a:gd name="connsiteX14" fmla="*/ 193307 w 542925"/>
                  <a:gd name="connsiteY14" fmla="*/ 417985 h 619125"/>
                  <a:gd name="connsiteX15" fmla="*/ 272746 w 542925"/>
                  <a:gd name="connsiteY15" fmla="*/ 461419 h 619125"/>
                  <a:gd name="connsiteX16" fmla="*/ 359233 w 542925"/>
                  <a:gd name="connsiteY16" fmla="*/ 446846 h 619125"/>
                  <a:gd name="connsiteX17" fmla="*/ 415240 w 542925"/>
                  <a:gd name="connsiteY17" fmla="*/ 378838 h 619125"/>
                  <a:gd name="connsiteX18" fmla="*/ 406477 w 542925"/>
                  <a:gd name="connsiteY18" fmla="*/ 292636 h 619125"/>
                  <a:gd name="connsiteX19" fmla="*/ 379045 w 542925"/>
                  <a:gd name="connsiteY19" fmla="*/ 257489 h 619125"/>
                  <a:gd name="connsiteX20" fmla="*/ 341326 w 542925"/>
                  <a:gd name="connsiteY20" fmla="*/ 240630 h 619125"/>
                  <a:gd name="connsiteX21" fmla="*/ 324562 w 542925"/>
                  <a:gd name="connsiteY21" fmla="*/ 246345 h 619125"/>
                  <a:gd name="connsiteX22" fmla="*/ 321133 w 542925"/>
                  <a:gd name="connsiteY22" fmla="*/ 260823 h 619125"/>
                  <a:gd name="connsiteX23" fmla="*/ 346565 w 542925"/>
                  <a:gd name="connsiteY23" fmla="*/ 294827 h 619125"/>
                  <a:gd name="connsiteX24" fmla="*/ 430670 w 542925"/>
                  <a:gd name="connsiteY24" fmla="*/ 314734 h 619125"/>
                  <a:gd name="connsiteX25" fmla="*/ 493154 w 542925"/>
                  <a:gd name="connsiteY25" fmla="*/ 253774 h 619125"/>
                  <a:gd name="connsiteX26" fmla="*/ 497822 w 542925"/>
                  <a:gd name="connsiteY26" fmla="*/ 243392 h 619125"/>
                  <a:gd name="connsiteX27" fmla="*/ 500679 w 542925"/>
                  <a:gd name="connsiteY27" fmla="*/ 232534 h 619125"/>
                  <a:gd name="connsiteX28" fmla="*/ 502108 w 542925"/>
                  <a:gd name="connsiteY28" fmla="*/ 227104 h 619125"/>
                  <a:gd name="connsiteX29" fmla="*/ 502679 w 542925"/>
                  <a:gd name="connsiteY29" fmla="*/ 221580 h 619125"/>
                  <a:gd name="connsiteX30" fmla="*/ 503537 w 542925"/>
                  <a:gd name="connsiteY30" fmla="*/ 210531 h 619125"/>
                  <a:gd name="connsiteX31" fmla="*/ 490964 w 542925"/>
                  <a:gd name="connsiteY31" fmla="*/ 168525 h 619125"/>
                  <a:gd name="connsiteX32" fmla="*/ 460865 w 542925"/>
                  <a:gd name="connsiteY32" fmla="*/ 134617 h 619125"/>
                  <a:gd name="connsiteX33" fmla="*/ 422193 w 542925"/>
                  <a:gd name="connsiteY33" fmla="*/ 109661 h 619125"/>
                  <a:gd name="connsiteX34" fmla="*/ 422098 w 542925"/>
                  <a:gd name="connsiteY34" fmla="*/ 109661 h 619125"/>
                  <a:gd name="connsiteX35" fmla="*/ 418669 w 542925"/>
                  <a:gd name="connsiteY35" fmla="*/ 100041 h 619125"/>
                  <a:gd name="connsiteX36" fmla="*/ 427432 w 542925"/>
                  <a:gd name="connsiteY36" fmla="*/ 96326 h 619125"/>
                  <a:gd name="connsiteX37" fmla="*/ 468961 w 542925"/>
                  <a:gd name="connsiteY37" fmla="*/ 103184 h 619125"/>
                  <a:gd name="connsiteX38" fmla="*/ 506585 w 542925"/>
                  <a:gd name="connsiteY38" fmla="*/ 91183 h 619125"/>
                  <a:gd name="connsiteX39" fmla="*/ 524396 w 542925"/>
                  <a:gd name="connsiteY39" fmla="*/ 55940 h 619125"/>
                  <a:gd name="connsiteX40" fmla="*/ 524301 w 542925"/>
                  <a:gd name="connsiteY40" fmla="*/ 12887 h 619125"/>
                  <a:gd name="connsiteX41" fmla="*/ 524301 w 542925"/>
                  <a:gd name="connsiteY41" fmla="*/ 12792 h 619125"/>
                  <a:gd name="connsiteX42" fmla="*/ 528778 w 542925"/>
                  <a:gd name="connsiteY42" fmla="*/ 7172 h 619125"/>
                  <a:gd name="connsiteX43" fmla="*/ 534398 w 542925"/>
                  <a:gd name="connsiteY43" fmla="*/ 11458 h 619125"/>
                  <a:gd name="connsiteX44" fmla="*/ 536112 w 542925"/>
                  <a:gd name="connsiteY44" fmla="*/ 57750 h 619125"/>
                  <a:gd name="connsiteX45" fmla="*/ 514967 w 542925"/>
                  <a:gd name="connsiteY45" fmla="*/ 101089 h 619125"/>
                  <a:gd name="connsiteX46" fmla="*/ 469247 w 542925"/>
                  <a:gd name="connsiteY46" fmla="*/ 116995 h 619125"/>
                  <a:gd name="connsiteX47" fmla="*/ 422574 w 542925"/>
                  <a:gd name="connsiteY47" fmla="*/ 110042 h 619125"/>
                  <a:gd name="connsiteX48" fmla="*/ 427813 w 542925"/>
                  <a:gd name="connsiteY48" fmla="*/ 96612 h 619125"/>
                  <a:gd name="connsiteX49" fmla="*/ 470485 w 542925"/>
                  <a:gd name="connsiteY49" fmla="*/ 122996 h 619125"/>
                  <a:gd name="connsiteX50" fmla="*/ 503918 w 542925"/>
                  <a:gd name="connsiteY50" fmla="*/ 161001 h 619125"/>
                  <a:gd name="connsiteX51" fmla="*/ 518396 w 542925"/>
                  <a:gd name="connsiteY51" fmla="*/ 210436 h 619125"/>
                  <a:gd name="connsiteX52" fmla="*/ 517443 w 542925"/>
                  <a:gd name="connsiteY52" fmla="*/ 223390 h 619125"/>
                  <a:gd name="connsiteX53" fmla="*/ 516776 w 542925"/>
                  <a:gd name="connsiteY53" fmla="*/ 229867 h 619125"/>
                  <a:gd name="connsiteX54" fmla="*/ 515157 w 542925"/>
                  <a:gd name="connsiteY54" fmla="*/ 236058 h 619125"/>
                  <a:gd name="connsiteX55" fmla="*/ 511823 w 542925"/>
                  <a:gd name="connsiteY55" fmla="*/ 248440 h 619125"/>
                  <a:gd name="connsiteX56" fmla="*/ 506585 w 542925"/>
                  <a:gd name="connsiteY56" fmla="*/ 260061 h 619125"/>
                  <a:gd name="connsiteX57" fmla="*/ 478581 w 542925"/>
                  <a:gd name="connsiteY57" fmla="*/ 301971 h 619125"/>
                  <a:gd name="connsiteX58" fmla="*/ 434671 w 542925"/>
                  <a:gd name="connsiteY58" fmla="*/ 328641 h 619125"/>
                  <a:gd name="connsiteX59" fmla="*/ 383331 w 542925"/>
                  <a:gd name="connsiteY59" fmla="*/ 328831 h 619125"/>
                  <a:gd name="connsiteX60" fmla="*/ 337611 w 542925"/>
                  <a:gd name="connsiteY60" fmla="*/ 306638 h 619125"/>
                  <a:gd name="connsiteX61" fmla="*/ 306083 w 542925"/>
                  <a:gd name="connsiteY61" fmla="*/ 264823 h 619125"/>
                  <a:gd name="connsiteX62" fmla="*/ 305417 w 542925"/>
                  <a:gd name="connsiteY62" fmla="*/ 249393 h 619125"/>
                  <a:gd name="connsiteX63" fmla="*/ 313608 w 542925"/>
                  <a:gd name="connsiteY63" fmla="*/ 235010 h 619125"/>
                  <a:gd name="connsiteX64" fmla="*/ 341040 w 542925"/>
                  <a:gd name="connsiteY64" fmla="*/ 224533 h 619125"/>
                  <a:gd name="connsiteX65" fmla="*/ 390189 w 542925"/>
                  <a:gd name="connsiteY65" fmla="*/ 244630 h 619125"/>
                  <a:gd name="connsiteX66" fmla="*/ 422384 w 542925"/>
                  <a:gd name="connsiteY66" fmla="*/ 284540 h 619125"/>
                  <a:gd name="connsiteX67" fmla="*/ 433052 w 542925"/>
                  <a:gd name="connsiteY67" fmla="*/ 384934 h 619125"/>
                  <a:gd name="connsiteX68" fmla="*/ 407334 w 542925"/>
                  <a:gd name="connsiteY68" fmla="*/ 429606 h 619125"/>
                  <a:gd name="connsiteX69" fmla="*/ 368472 w 542925"/>
                  <a:gd name="connsiteY69" fmla="*/ 462372 h 619125"/>
                  <a:gd name="connsiteX70" fmla="*/ 269317 w 542925"/>
                  <a:gd name="connsiteY70" fmla="*/ 477993 h 619125"/>
                  <a:gd name="connsiteX71" fmla="*/ 182544 w 542925"/>
                  <a:gd name="connsiteY71" fmla="*/ 428939 h 619125"/>
                  <a:gd name="connsiteX72" fmla="*/ 166352 w 542925"/>
                  <a:gd name="connsiteY72" fmla="*/ 409127 h 619125"/>
                  <a:gd name="connsiteX73" fmla="*/ 155874 w 542925"/>
                  <a:gd name="connsiteY73" fmla="*/ 384076 h 619125"/>
                  <a:gd name="connsiteX74" fmla="*/ 157112 w 542925"/>
                  <a:gd name="connsiteY74" fmla="*/ 368360 h 619125"/>
                  <a:gd name="connsiteX75" fmla="*/ 168066 w 542925"/>
                  <a:gd name="connsiteY75" fmla="*/ 355597 h 619125"/>
                  <a:gd name="connsiteX76" fmla="*/ 198070 w 542925"/>
                  <a:gd name="connsiteY76" fmla="*/ 353501 h 619125"/>
                  <a:gd name="connsiteX77" fmla="*/ 220358 w 542925"/>
                  <a:gd name="connsiteY77" fmla="*/ 369122 h 619125"/>
                  <a:gd name="connsiteX78" fmla="*/ 236170 w 542925"/>
                  <a:gd name="connsiteY78" fmla="*/ 389410 h 619125"/>
                  <a:gd name="connsiteX79" fmla="*/ 256553 w 542925"/>
                  <a:gd name="connsiteY79" fmla="*/ 435321 h 619125"/>
                  <a:gd name="connsiteX80" fmla="*/ 256458 w 542925"/>
                  <a:gd name="connsiteY80" fmla="*/ 535143 h 619125"/>
                  <a:gd name="connsiteX81" fmla="*/ 228740 w 542925"/>
                  <a:gd name="connsiteY81" fmla="*/ 578482 h 619125"/>
                  <a:gd name="connsiteX82" fmla="*/ 208071 w 542925"/>
                  <a:gd name="connsiteY82" fmla="*/ 593912 h 619125"/>
                  <a:gd name="connsiteX83" fmla="*/ 196832 w 542925"/>
                  <a:gd name="connsiteY83" fmla="*/ 600008 h 619125"/>
                  <a:gd name="connsiteX84" fmla="*/ 191117 w 542925"/>
                  <a:gd name="connsiteY84" fmla="*/ 602866 h 619125"/>
                  <a:gd name="connsiteX85" fmla="*/ 185021 w 542925"/>
                  <a:gd name="connsiteY85" fmla="*/ 604961 h 619125"/>
                  <a:gd name="connsiteX86" fmla="*/ 172924 w 542925"/>
                  <a:gd name="connsiteY86" fmla="*/ 609152 h 619125"/>
                  <a:gd name="connsiteX87" fmla="*/ 160256 w 542925"/>
                  <a:gd name="connsiteY87" fmla="*/ 611438 h 619125"/>
                  <a:gd name="connsiteX88" fmla="*/ 134633 w 542925"/>
                  <a:gd name="connsiteY88" fmla="*/ 612867 h 619125"/>
                  <a:gd name="connsiteX89" fmla="*/ 85770 w 542925"/>
                  <a:gd name="connsiteY89" fmla="*/ 600199 h 619125"/>
                  <a:gd name="connsiteX90" fmla="*/ 8332 w 542925"/>
                  <a:gd name="connsiteY90" fmla="*/ 539334 h 619125"/>
                  <a:gd name="connsiteX91" fmla="*/ 8999 w 542925"/>
                  <a:gd name="connsiteY91" fmla="*/ 532190 h 619125"/>
                  <a:gd name="connsiteX92" fmla="*/ 15952 w 542925"/>
                  <a:gd name="connsiteY92" fmla="*/ 532666 h 619125"/>
                  <a:gd name="connsiteX93" fmla="*/ 16142 w 542925"/>
                  <a:gd name="connsiteY93" fmla="*/ 532666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542925" h="619125">
                    <a:moveTo>
                      <a:pt x="16142" y="532666"/>
                    </a:moveTo>
                    <a:cubicBezTo>
                      <a:pt x="37002" y="555717"/>
                      <a:pt x="63005" y="575148"/>
                      <a:pt x="91199" y="587245"/>
                    </a:cubicBezTo>
                    <a:cubicBezTo>
                      <a:pt x="105392" y="593531"/>
                      <a:pt x="120441" y="596293"/>
                      <a:pt x="135395" y="597627"/>
                    </a:cubicBezTo>
                    <a:cubicBezTo>
                      <a:pt x="142920" y="597246"/>
                      <a:pt x="150445" y="597913"/>
                      <a:pt x="157779" y="596008"/>
                    </a:cubicBezTo>
                    <a:cubicBezTo>
                      <a:pt x="161399" y="595246"/>
                      <a:pt x="165209" y="594865"/>
                      <a:pt x="168828" y="593817"/>
                    </a:cubicBezTo>
                    <a:lnTo>
                      <a:pt x="179401" y="590007"/>
                    </a:lnTo>
                    <a:cubicBezTo>
                      <a:pt x="193307" y="584387"/>
                      <a:pt x="206738" y="576576"/>
                      <a:pt x="217406" y="566480"/>
                    </a:cubicBezTo>
                    <a:cubicBezTo>
                      <a:pt x="228264" y="556384"/>
                      <a:pt x="236170" y="543430"/>
                      <a:pt x="241123" y="529428"/>
                    </a:cubicBezTo>
                    <a:cubicBezTo>
                      <a:pt x="251315" y="501234"/>
                      <a:pt x="249410" y="468944"/>
                      <a:pt x="241123" y="439512"/>
                    </a:cubicBezTo>
                    <a:cubicBezTo>
                      <a:pt x="236741" y="424748"/>
                      <a:pt x="230836" y="410365"/>
                      <a:pt x="222740" y="397507"/>
                    </a:cubicBezTo>
                    <a:cubicBezTo>
                      <a:pt x="214834" y="384934"/>
                      <a:pt x="204452" y="372646"/>
                      <a:pt x="192450" y="367693"/>
                    </a:cubicBezTo>
                    <a:cubicBezTo>
                      <a:pt x="186545" y="365312"/>
                      <a:pt x="180830" y="365693"/>
                      <a:pt x="176162" y="368455"/>
                    </a:cubicBezTo>
                    <a:cubicBezTo>
                      <a:pt x="173686" y="369598"/>
                      <a:pt x="172638" y="371503"/>
                      <a:pt x="171590" y="373408"/>
                    </a:cubicBezTo>
                    <a:cubicBezTo>
                      <a:pt x="171019" y="375599"/>
                      <a:pt x="170447" y="378266"/>
                      <a:pt x="171114" y="381409"/>
                    </a:cubicBezTo>
                    <a:cubicBezTo>
                      <a:pt x="173305" y="394078"/>
                      <a:pt x="182925" y="407222"/>
                      <a:pt x="193307" y="417985"/>
                    </a:cubicBezTo>
                    <a:cubicBezTo>
                      <a:pt x="214929" y="439607"/>
                      <a:pt x="243123" y="455038"/>
                      <a:pt x="272746" y="461419"/>
                    </a:cubicBezTo>
                    <a:cubicBezTo>
                      <a:pt x="302464" y="467801"/>
                      <a:pt x="333706" y="462753"/>
                      <a:pt x="359233" y="446846"/>
                    </a:cubicBezTo>
                    <a:cubicBezTo>
                      <a:pt x="384569" y="430939"/>
                      <a:pt x="406477" y="406936"/>
                      <a:pt x="415240" y="378838"/>
                    </a:cubicBezTo>
                    <a:cubicBezTo>
                      <a:pt x="424289" y="350834"/>
                      <a:pt x="420574" y="319211"/>
                      <a:pt x="406477" y="292636"/>
                    </a:cubicBezTo>
                    <a:cubicBezTo>
                      <a:pt x="399619" y="279301"/>
                      <a:pt x="390189" y="267205"/>
                      <a:pt x="379045" y="257489"/>
                    </a:cubicBezTo>
                    <a:cubicBezTo>
                      <a:pt x="367996" y="247869"/>
                      <a:pt x="354375" y="240725"/>
                      <a:pt x="341326" y="240630"/>
                    </a:cubicBezTo>
                    <a:cubicBezTo>
                      <a:pt x="335039" y="240534"/>
                      <a:pt x="328467" y="242821"/>
                      <a:pt x="324562" y="246345"/>
                    </a:cubicBezTo>
                    <a:cubicBezTo>
                      <a:pt x="320847" y="249679"/>
                      <a:pt x="319514" y="254441"/>
                      <a:pt x="321133" y="260823"/>
                    </a:cubicBezTo>
                    <a:cubicBezTo>
                      <a:pt x="324371" y="273396"/>
                      <a:pt x="334944" y="285588"/>
                      <a:pt x="346565" y="294827"/>
                    </a:cubicBezTo>
                    <a:cubicBezTo>
                      <a:pt x="369996" y="313687"/>
                      <a:pt x="402286" y="323021"/>
                      <a:pt x="430670" y="314734"/>
                    </a:cubicBezTo>
                    <a:cubicBezTo>
                      <a:pt x="459245" y="306733"/>
                      <a:pt x="480962" y="281683"/>
                      <a:pt x="493154" y="253774"/>
                    </a:cubicBezTo>
                    <a:lnTo>
                      <a:pt x="497822" y="243392"/>
                    </a:lnTo>
                    <a:lnTo>
                      <a:pt x="500679" y="232534"/>
                    </a:lnTo>
                    <a:lnTo>
                      <a:pt x="502108" y="227104"/>
                    </a:lnTo>
                    <a:cubicBezTo>
                      <a:pt x="502584" y="225295"/>
                      <a:pt x="502489" y="223390"/>
                      <a:pt x="502679" y="221580"/>
                    </a:cubicBezTo>
                    <a:lnTo>
                      <a:pt x="503537" y="210531"/>
                    </a:lnTo>
                    <a:cubicBezTo>
                      <a:pt x="502870" y="195767"/>
                      <a:pt x="498584" y="181480"/>
                      <a:pt x="490964" y="168525"/>
                    </a:cubicBezTo>
                    <a:cubicBezTo>
                      <a:pt x="483534" y="155476"/>
                      <a:pt x="472676" y="144427"/>
                      <a:pt x="460865" y="134617"/>
                    </a:cubicBezTo>
                    <a:cubicBezTo>
                      <a:pt x="449149" y="124806"/>
                      <a:pt x="435719" y="116043"/>
                      <a:pt x="422193" y="109661"/>
                    </a:cubicBezTo>
                    <a:lnTo>
                      <a:pt x="422098" y="109661"/>
                    </a:lnTo>
                    <a:cubicBezTo>
                      <a:pt x="418478" y="107947"/>
                      <a:pt x="416954" y="103660"/>
                      <a:pt x="418669" y="100041"/>
                    </a:cubicBezTo>
                    <a:cubicBezTo>
                      <a:pt x="420288" y="96707"/>
                      <a:pt x="424098" y="95183"/>
                      <a:pt x="427432" y="96326"/>
                    </a:cubicBezTo>
                    <a:cubicBezTo>
                      <a:pt x="440481" y="100708"/>
                      <a:pt x="455150" y="103375"/>
                      <a:pt x="468961" y="103184"/>
                    </a:cubicBezTo>
                    <a:cubicBezTo>
                      <a:pt x="482867" y="102994"/>
                      <a:pt x="496679" y="99660"/>
                      <a:pt x="506585" y="91183"/>
                    </a:cubicBezTo>
                    <a:cubicBezTo>
                      <a:pt x="516776" y="82896"/>
                      <a:pt x="522015" y="69656"/>
                      <a:pt x="524396" y="55940"/>
                    </a:cubicBezTo>
                    <a:cubicBezTo>
                      <a:pt x="526778" y="42034"/>
                      <a:pt x="526016" y="27365"/>
                      <a:pt x="524301" y="12887"/>
                    </a:cubicBezTo>
                    <a:lnTo>
                      <a:pt x="524301" y="12792"/>
                    </a:lnTo>
                    <a:cubicBezTo>
                      <a:pt x="524015" y="10030"/>
                      <a:pt x="525920" y="7458"/>
                      <a:pt x="528778" y="7172"/>
                    </a:cubicBezTo>
                    <a:cubicBezTo>
                      <a:pt x="531540" y="6886"/>
                      <a:pt x="534017" y="8791"/>
                      <a:pt x="534398" y="11458"/>
                    </a:cubicBezTo>
                    <a:cubicBezTo>
                      <a:pt x="536779" y="26508"/>
                      <a:pt x="538208" y="42034"/>
                      <a:pt x="536112" y="57750"/>
                    </a:cubicBezTo>
                    <a:cubicBezTo>
                      <a:pt x="534207" y="73275"/>
                      <a:pt x="528111" y="89849"/>
                      <a:pt x="514967" y="101089"/>
                    </a:cubicBezTo>
                    <a:cubicBezTo>
                      <a:pt x="502108" y="112423"/>
                      <a:pt x="484963" y="116519"/>
                      <a:pt x="469247" y="116995"/>
                    </a:cubicBezTo>
                    <a:cubicBezTo>
                      <a:pt x="453245" y="117376"/>
                      <a:pt x="438005" y="114900"/>
                      <a:pt x="422574" y="110042"/>
                    </a:cubicBezTo>
                    <a:lnTo>
                      <a:pt x="427813" y="96612"/>
                    </a:lnTo>
                    <a:cubicBezTo>
                      <a:pt x="443434" y="103660"/>
                      <a:pt x="457245" y="112519"/>
                      <a:pt x="470485" y="122996"/>
                    </a:cubicBezTo>
                    <a:cubicBezTo>
                      <a:pt x="483344" y="133664"/>
                      <a:pt x="495345" y="145951"/>
                      <a:pt x="503918" y="161001"/>
                    </a:cubicBezTo>
                    <a:cubicBezTo>
                      <a:pt x="512585" y="175860"/>
                      <a:pt x="517729" y="192909"/>
                      <a:pt x="518396" y="210436"/>
                    </a:cubicBezTo>
                    <a:lnTo>
                      <a:pt x="517443" y="223390"/>
                    </a:lnTo>
                    <a:cubicBezTo>
                      <a:pt x="517157" y="225580"/>
                      <a:pt x="517253" y="227771"/>
                      <a:pt x="516776" y="229867"/>
                    </a:cubicBezTo>
                    <a:lnTo>
                      <a:pt x="515157" y="236058"/>
                    </a:lnTo>
                    <a:lnTo>
                      <a:pt x="511823" y="248440"/>
                    </a:lnTo>
                    <a:lnTo>
                      <a:pt x="506585" y="260061"/>
                    </a:lnTo>
                    <a:cubicBezTo>
                      <a:pt x="499822" y="275587"/>
                      <a:pt x="490487" y="289684"/>
                      <a:pt x="478581" y="301971"/>
                    </a:cubicBezTo>
                    <a:cubicBezTo>
                      <a:pt x="466675" y="314163"/>
                      <a:pt x="451530" y="323878"/>
                      <a:pt x="434671" y="328641"/>
                    </a:cubicBezTo>
                    <a:cubicBezTo>
                      <a:pt x="417907" y="333689"/>
                      <a:pt x="399905" y="332832"/>
                      <a:pt x="383331" y="328831"/>
                    </a:cubicBezTo>
                    <a:cubicBezTo>
                      <a:pt x="366853" y="324355"/>
                      <a:pt x="351232" y="317020"/>
                      <a:pt x="337611" y="306638"/>
                    </a:cubicBezTo>
                    <a:cubicBezTo>
                      <a:pt x="324276" y="296161"/>
                      <a:pt x="311608" y="283588"/>
                      <a:pt x="306083" y="264823"/>
                    </a:cubicBezTo>
                    <a:cubicBezTo>
                      <a:pt x="304845" y="260156"/>
                      <a:pt x="304464" y="254822"/>
                      <a:pt x="305417" y="249393"/>
                    </a:cubicBezTo>
                    <a:cubicBezTo>
                      <a:pt x="306655" y="244059"/>
                      <a:pt x="309417" y="238534"/>
                      <a:pt x="313608" y="235010"/>
                    </a:cubicBezTo>
                    <a:cubicBezTo>
                      <a:pt x="321609" y="227676"/>
                      <a:pt x="331420" y="224914"/>
                      <a:pt x="341040" y="224533"/>
                    </a:cubicBezTo>
                    <a:cubicBezTo>
                      <a:pt x="360471" y="224437"/>
                      <a:pt x="376949" y="233772"/>
                      <a:pt x="390189" y="244630"/>
                    </a:cubicBezTo>
                    <a:cubicBezTo>
                      <a:pt x="403429" y="255775"/>
                      <a:pt x="414287" y="269395"/>
                      <a:pt x="422384" y="284540"/>
                    </a:cubicBezTo>
                    <a:cubicBezTo>
                      <a:pt x="438767" y="314353"/>
                      <a:pt x="444577" y="351691"/>
                      <a:pt x="433052" y="384934"/>
                    </a:cubicBezTo>
                    <a:cubicBezTo>
                      <a:pt x="427622" y="401507"/>
                      <a:pt x="418574" y="416652"/>
                      <a:pt x="407334" y="429606"/>
                    </a:cubicBezTo>
                    <a:cubicBezTo>
                      <a:pt x="396095" y="442465"/>
                      <a:pt x="383141" y="453418"/>
                      <a:pt x="368472" y="462372"/>
                    </a:cubicBezTo>
                    <a:cubicBezTo>
                      <a:pt x="339230" y="480469"/>
                      <a:pt x="302369" y="485708"/>
                      <a:pt x="269317" y="477993"/>
                    </a:cubicBezTo>
                    <a:cubicBezTo>
                      <a:pt x="236170" y="470278"/>
                      <a:pt x="206071" y="453133"/>
                      <a:pt x="182544" y="428939"/>
                    </a:cubicBezTo>
                    <a:cubicBezTo>
                      <a:pt x="176639" y="422843"/>
                      <a:pt x="171019" y="416461"/>
                      <a:pt x="166352" y="409127"/>
                    </a:cubicBezTo>
                    <a:cubicBezTo>
                      <a:pt x="161684" y="401793"/>
                      <a:pt x="157493" y="393792"/>
                      <a:pt x="155874" y="384076"/>
                    </a:cubicBezTo>
                    <a:cubicBezTo>
                      <a:pt x="154922" y="379314"/>
                      <a:pt x="155303" y="373694"/>
                      <a:pt x="157112" y="368360"/>
                    </a:cubicBezTo>
                    <a:cubicBezTo>
                      <a:pt x="159303" y="363121"/>
                      <a:pt x="163304" y="358073"/>
                      <a:pt x="168066" y="355597"/>
                    </a:cubicBezTo>
                    <a:cubicBezTo>
                      <a:pt x="177210" y="349882"/>
                      <a:pt x="189116" y="349786"/>
                      <a:pt x="198070" y="353501"/>
                    </a:cubicBezTo>
                    <a:cubicBezTo>
                      <a:pt x="207214" y="357121"/>
                      <a:pt x="214262" y="362931"/>
                      <a:pt x="220358" y="369122"/>
                    </a:cubicBezTo>
                    <a:cubicBezTo>
                      <a:pt x="226359" y="375409"/>
                      <a:pt x="231788" y="382171"/>
                      <a:pt x="236170" y="389410"/>
                    </a:cubicBezTo>
                    <a:cubicBezTo>
                      <a:pt x="245314" y="403698"/>
                      <a:pt x="251696" y="419319"/>
                      <a:pt x="256553" y="435321"/>
                    </a:cubicBezTo>
                    <a:cubicBezTo>
                      <a:pt x="265602" y="467325"/>
                      <a:pt x="268079" y="502472"/>
                      <a:pt x="256458" y="535143"/>
                    </a:cubicBezTo>
                    <a:cubicBezTo>
                      <a:pt x="250743" y="551335"/>
                      <a:pt x="241409" y="566575"/>
                      <a:pt x="228740" y="578482"/>
                    </a:cubicBezTo>
                    <a:cubicBezTo>
                      <a:pt x="222454" y="584387"/>
                      <a:pt x="215596" y="589912"/>
                      <a:pt x="208071" y="593912"/>
                    </a:cubicBezTo>
                    <a:lnTo>
                      <a:pt x="196832" y="600008"/>
                    </a:lnTo>
                    <a:cubicBezTo>
                      <a:pt x="194927" y="600961"/>
                      <a:pt x="193117" y="602104"/>
                      <a:pt x="191117" y="602866"/>
                    </a:cubicBezTo>
                    <a:lnTo>
                      <a:pt x="185021" y="604961"/>
                    </a:lnTo>
                    <a:lnTo>
                      <a:pt x="172924" y="609152"/>
                    </a:lnTo>
                    <a:cubicBezTo>
                      <a:pt x="168828" y="610200"/>
                      <a:pt x="164447" y="610676"/>
                      <a:pt x="160256" y="611438"/>
                    </a:cubicBezTo>
                    <a:cubicBezTo>
                      <a:pt x="151874" y="613438"/>
                      <a:pt x="143206" y="612581"/>
                      <a:pt x="134633" y="612867"/>
                    </a:cubicBezTo>
                    <a:cubicBezTo>
                      <a:pt x="117679" y="611343"/>
                      <a:pt x="100915" y="607342"/>
                      <a:pt x="85770" y="600199"/>
                    </a:cubicBezTo>
                    <a:cubicBezTo>
                      <a:pt x="55195" y="586197"/>
                      <a:pt x="29477" y="564861"/>
                      <a:pt x="8332" y="539334"/>
                    </a:cubicBezTo>
                    <a:cubicBezTo>
                      <a:pt x="6522" y="537143"/>
                      <a:pt x="6808" y="534000"/>
                      <a:pt x="8999" y="532190"/>
                    </a:cubicBezTo>
                    <a:cubicBezTo>
                      <a:pt x="11094" y="530476"/>
                      <a:pt x="14142" y="530666"/>
                      <a:pt x="15952" y="532666"/>
                    </a:cubicBezTo>
                    <a:lnTo>
                      <a:pt x="16142" y="532666"/>
                    </a:lnTo>
                    <a:close/>
                  </a:path>
                </a:pathLst>
              </a:custGeom>
              <a:solidFill>
                <a:srgbClr val="B956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3024748" y="4149764"/>
                <a:ext cx="1476375" cy="1600200"/>
              </a:xfrm>
              <a:custGeom>
                <a:avLst/>
                <a:gdLst>
                  <a:gd name="connsiteX0" fmla="*/ 906695 w 1476375"/>
                  <a:gd name="connsiteY0" fmla="*/ 23805 h 1600200"/>
                  <a:gd name="connsiteX1" fmla="*/ 178700 w 1476375"/>
                  <a:gd name="connsiteY1" fmla="*/ 416616 h 1600200"/>
                  <a:gd name="connsiteX2" fmla="*/ 607039 w 1476375"/>
                  <a:gd name="connsiteY2" fmla="*/ 1578476 h 1600200"/>
                  <a:gd name="connsiteX3" fmla="*/ 1462574 w 1476375"/>
                  <a:gd name="connsiteY3" fmla="*/ 759516 h 1600200"/>
                  <a:gd name="connsiteX4" fmla="*/ 906695 w 1476375"/>
                  <a:gd name="connsiteY4" fmla="*/ 23805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6375" h="1600200">
                    <a:moveTo>
                      <a:pt x="906695" y="23805"/>
                    </a:moveTo>
                    <a:cubicBezTo>
                      <a:pt x="767344" y="6184"/>
                      <a:pt x="485023" y="-79351"/>
                      <a:pt x="178700" y="416616"/>
                    </a:cubicBezTo>
                    <a:cubicBezTo>
                      <a:pt x="-157247" y="960685"/>
                      <a:pt x="7821" y="1478559"/>
                      <a:pt x="607039" y="1578476"/>
                    </a:cubicBezTo>
                    <a:cubicBezTo>
                      <a:pt x="1224735" y="1681441"/>
                      <a:pt x="1535822" y="1328825"/>
                      <a:pt x="1462574" y="759516"/>
                    </a:cubicBezTo>
                    <a:cubicBezTo>
                      <a:pt x="1388946" y="186492"/>
                      <a:pt x="1196255" y="60381"/>
                      <a:pt x="906695" y="23805"/>
                    </a:cubicBezTo>
                    <a:close/>
                  </a:path>
                </a:pathLst>
              </a:custGeom>
              <a:solidFill>
                <a:srgbClr val="FF7E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2917778" y="5234089"/>
                <a:ext cx="638175" cy="895350"/>
              </a:xfrm>
              <a:custGeom>
                <a:avLst/>
                <a:gdLst>
                  <a:gd name="connsiteX0" fmla="*/ 238235 w 638175"/>
                  <a:gd name="connsiteY0" fmla="*/ 17043 h 895350"/>
                  <a:gd name="connsiteX1" fmla="*/ 157463 w 638175"/>
                  <a:gd name="connsiteY1" fmla="*/ 726656 h 895350"/>
                  <a:gd name="connsiteX2" fmla="*/ 7445 w 638175"/>
                  <a:gd name="connsiteY2" fmla="*/ 831621 h 895350"/>
                  <a:gd name="connsiteX3" fmla="*/ 342153 w 638175"/>
                  <a:gd name="connsiteY3" fmla="*/ 864197 h 895350"/>
                  <a:gd name="connsiteX4" fmla="*/ 634571 w 638175"/>
                  <a:gd name="connsiteY4" fmla="*/ 223355 h 895350"/>
                  <a:gd name="connsiteX5" fmla="*/ 238235 w 638175"/>
                  <a:gd name="connsiteY5" fmla="*/ 17043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175" h="895350">
                    <a:moveTo>
                      <a:pt x="238235" y="17043"/>
                    </a:moveTo>
                    <a:cubicBezTo>
                      <a:pt x="238235" y="17043"/>
                      <a:pt x="176704" y="697700"/>
                      <a:pt x="157463" y="726656"/>
                    </a:cubicBezTo>
                    <a:cubicBezTo>
                      <a:pt x="138223" y="755612"/>
                      <a:pt x="18970" y="759231"/>
                      <a:pt x="7445" y="831621"/>
                    </a:cubicBezTo>
                    <a:cubicBezTo>
                      <a:pt x="-4081" y="904011"/>
                      <a:pt x="319103" y="911250"/>
                      <a:pt x="342153" y="864197"/>
                    </a:cubicBezTo>
                    <a:cubicBezTo>
                      <a:pt x="365204" y="817143"/>
                      <a:pt x="642191" y="368230"/>
                      <a:pt x="634571" y="223355"/>
                    </a:cubicBezTo>
                    <a:cubicBezTo>
                      <a:pt x="626760" y="78670"/>
                      <a:pt x="338248" y="-26391"/>
                      <a:pt x="238235" y="17043"/>
                    </a:cubicBezTo>
                    <a:close/>
                  </a:path>
                </a:pathLst>
              </a:custGeom>
              <a:solidFill>
                <a:srgbClr val="F96B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3847389" y="5315142"/>
                <a:ext cx="466725" cy="923925"/>
              </a:xfrm>
              <a:custGeom>
                <a:avLst/>
                <a:gdLst>
                  <a:gd name="connsiteX0" fmla="*/ 450577 w 466725"/>
                  <a:gd name="connsiteY0" fmla="*/ 41908 h 923925"/>
                  <a:gd name="connsiteX1" fmla="*/ 349707 w 466725"/>
                  <a:gd name="connsiteY1" fmla="*/ 748949 h 923925"/>
                  <a:gd name="connsiteX2" fmla="*/ 468388 w 466725"/>
                  <a:gd name="connsiteY2" fmla="*/ 888394 h 923925"/>
                  <a:gd name="connsiteX3" fmla="*/ 136252 w 466725"/>
                  <a:gd name="connsiteY3" fmla="*/ 835531 h 923925"/>
                  <a:gd name="connsiteX4" fmla="*/ 14998 w 466725"/>
                  <a:gd name="connsiteY4" fmla="*/ 141730 h 923925"/>
                  <a:gd name="connsiteX5" fmla="*/ 450577 w 466725"/>
                  <a:gd name="connsiteY5" fmla="*/ 41908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923925">
                    <a:moveTo>
                      <a:pt x="450577" y="41908"/>
                    </a:moveTo>
                    <a:cubicBezTo>
                      <a:pt x="450577" y="41908"/>
                      <a:pt x="338467" y="716088"/>
                      <a:pt x="349707" y="748949"/>
                    </a:cubicBezTo>
                    <a:cubicBezTo>
                      <a:pt x="361042" y="781810"/>
                      <a:pt x="475532" y="815433"/>
                      <a:pt x="468388" y="888394"/>
                    </a:cubicBezTo>
                    <a:cubicBezTo>
                      <a:pt x="461245" y="961356"/>
                      <a:pt x="146729" y="886871"/>
                      <a:pt x="136252" y="835531"/>
                    </a:cubicBezTo>
                    <a:cubicBezTo>
                      <a:pt x="125774" y="784191"/>
                      <a:pt x="-29007" y="279843"/>
                      <a:pt x="14998" y="141730"/>
                    </a:cubicBezTo>
                    <a:cubicBezTo>
                      <a:pt x="59099" y="3427"/>
                      <a:pt x="364756" y="-25339"/>
                      <a:pt x="450577" y="41908"/>
                    </a:cubicBezTo>
                    <a:close/>
                  </a:path>
                </a:pathLst>
              </a:custGeom>
              <a:solidFill>
                <a:srgbClr val="F96B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3239183" y="3647027"/>
                <a:ext cx="1590675" cy="571500"/>
              </a:xfrm>
              <a:custGeom>
                <a:avLst/>
                <a:gdLst>
                  <a:gd name="connsiteX0" fmla="*/ 1069545 w 1590675"/>
                  <a:gd name="connsiteY0" fmla="*/ 166878 h 571500"/>
                  <a:gd name="connsiteX1" fmla="*/ 1582752 w 1590675"/>
                  <a:gd name="connsiteY1" fmla="*/ 305086 h 571500"/>
                  <a:gd name="connsiteX2" fmla="*/ 1583228 w 1590675"/>
                  <a:gd name="connsiteY2" fmla="*/ 304895 h 571500"/>
                  <a:gd name="connsiteX3" fmla="*/ 1584467 w 1590675"/>
                  <a:gd name="connsiteY3" fmla="*/ 313372 h 571500"/>
                  <a:gd name="connsiteX4" fmla="*/ 820943 w 1590675"/>
                  <a:gd name="connsiteY4" fmla="*/ 570833 h 571500"/>
                  <a:gd name="connsiteX5" fmla="*/ 8651 w 1590675"/>
                  <a:gd name="connsiteY5" fmla="*/ 7144 h 571500"/>
                  <a:gd name="connsiteX6" fmla="*/ 317165 w 1590675"/>
                  <a:gd name="connsiteY6" fmla="*/ 78105 h 571500"/>
                  <a:gd name="connsiteX7" fmla="*/ 778747 w 1590675"/>
                  <a:gd name="connsiteY7" fmla="*/ 160306 h 571500"/>
                  <a:gd name="connsiteX8" fmla="*/ 1069545 w 1590675"/>
                  <a:gd name="connsiteY8" fmla="*/ 166878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0675" h="571500">
                    <a:moveTo>
                      <a:pt x="1069545" y="166878"/>
                    </a:moveTo>
                    <a:cubicBezTo>
                      <a:pt x="1246329" y="222885"/>
                      <a:pt x="1436258" y="342805"/>
                      <a:pt x="1582752" y="305086"/>
                    </a:cubicBezTo>
                    <a:lnTo>
                      <a:pt x="1583228" y="304895"/>
                    </a:lnTo>
                    <a:cubicBezTo>
                      <a:pt x="1584276" y="307848"/>
                      <a:pt x="1584657" y="310610"/>
                      <a:pt x="1584467" y="313372"/>
                    </a:cubicBezTo>
                    <a:cubicBezTo>
                      <a:pt x="1582181" y="346710"/>
                      <a:pt x="1351390" y="601885"/>
                      <a:pt x="820943" y="570833"/>
                    </a:cubicBezTo>
                    <a:cubicBezTo>
                      <a:pt x="207152" y="534924"/>
                      <a:pt x="-13543" y="36004"/>
                      <a:pt x="8651" y="7144"/>
                    </a:cubicBezTo>
                    <a:cubicBezTo>
                      <a:pt x="8651" y="7144"/>
                      <a:pt x="113426" y="91440"/>
                      <a:pt x="317165" y="78105"/>
                    </a:cubicBezTo>
                    <a:cubicBezTo>
                      <a:pt x="590152" y="60388"/>
                      <a:pt x="687783" y="111442"/>
                      <a:pt x="778747" y="160306"/>
                    </a:cubicBezTo>
                    <a:cubicBezTo>
                      <a:pt x="778747" y="160306"/>
                      <a:pt x="894190" y="111442"/>
                      <a:pt x="1069545" y="166878"/>
                    </a:cubicBezTo>
                    <a:close/>
                  </a:path>
                </a:pathLst>
              </a:custGeom>
              <a:solidFill>
                <a:srgbClr val="F7E1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4337589" y="3006978"/>
                <a:ext cx="323850" cy="495300"/>
              </a:xfrm>
              <a:custGeom>
                <a:avLst/>
                <a:gdLst>
                  <a:gd name="connsiteX0" fmla="*/ 292894 w 323850"/>
                  <a:gd name="connsiteY0" fmla="*/ 7970 h 495300"/>
                  <a:gd name="connsiteX1" fmla="*/ 221933 w 323850"/>
                  <a:gd name="connsiteY1" fmla="*/ 497269 h 495300"/>
                  <a:gd name="connsiteX2" fmla="*/ 7144 w 323850"/>
                  <a:gd name="connsiteY2" fmla="*/ 230569 h 495300"/>
                  <a:gd name="connsiteX3" fmla="*/ 292894 w 323850"/>
                  <a:gd name="connsiteY3" fmla="*/ 797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495300">
                    <a:moveTo>
                      <a:pt x="292894" y="7970"/>
                    </a:moveTo>
                    <a:cubicBezTo>
                      <a:pt x="345376" y="26734"/>
                      <a:pt x="330137" y="362681"/>
                      <a:pt x="221933" y="497269"/>
                    </a:cubicBezTo>
                    <a:cubicBezTo>
                      <a:pt x="168307" y="389542"/>
                      <a:pt x="106966" y="293149"/>
                      <a:pt x="7144" y="230569"/>
                    </a:cubicBezTo>
                    <a:cubicBezTo>
                      <a:pt x="18955" y="218759"/>
                      <a:pt x="247555" y="-8222"/>
                      <a:pt x="292894" y="7970"/>
                    </a:cubicBezTo>
                    <a:close/>
                  </a:path>
                </a:pathLst>
              </a:custGeom>
              <a:solidFill>
                <a:srgbClr val="E87D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3639812" y="2900852"/>
                <a:ext cx="304800" cy="447675"/>
              </a:xfrm>
              <a:custGeom>
                <a:avLst/>
                <a:gdLst>
                  <a:gd name="connsiteX0" fmla="*/ 300490 w 304800"/>
                  <a:gd name="connsiteY0" fmla="*/ 273925 h 447675"/>
                  <a:gd name="connsiteX1" fmla="*/ 301156 w 304800"/>
                  <a:gd name="connsiteY1" fmla="*/ 276497 h 447675"/>
                  <a:gd name="connsiteX2" fmla="*/ 17883 w 304800"/>
                  <a:gd name="connsiteY2" fmla="*/ 446994 h 447675"/>
                  <a:gd name="connsiteX3" fmla="*/ 91892 w 304800"/>
                  <a:gd name="connsiteY3" fmla="*/ 7606 h 447675"/>
                  <a:gd name="connsiteX4" fmla="*/ 300490 w 304800"/>
                  <a:gd name="connsiteY4" fmla="*/ 27392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447675">
                    <a:moveTo>
                      <a:pt x="300490" y="273925"/>
                    </a:moveTo>
                    <a:lnTo>
                      <a:pt x="301156" y="276497"/>
                    </a:lnTo>
                    <a:cubicBezTo>
                      <a:pt x="215812" y="299261"/>
                      <a:pt x="126182" y="350506"/>
                      <a:pt x="17883" y="446994"/>
                    </a:cubicBezTo>
                    <a:cubicBezTo>
                      <a:pt x="-10787" y="359364"/>
                      <a:pt x="19312" y="20846"/>
                      <a:pt x="91892" y="7606"/>
                    </a:cubicBezTo>
                    <a:cubicBezTo>
                      <a:pt x="165139" y="-5729"/>
                      <a:pt x="300490" y="273925"/>
                      <a:pt x="300490" y="273925"/>
                    </a:cubicBezTo>
                    <a:close/>
                  </a:path>
                </a:pathLst>
              </a:custGeom>
              <a:solidFill>
                <a:srgbClr val="E87D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3240690" y="3155445"/>
                <a:ext cx="1581150" cy="809625"/>
              </a:xfrm>
              <a:custGeom>
                <a:avLst/>
                <a:gdLst>
                  <a:gd name="connsiteX0" fmla="*/ 1318832 w 1581150"/>
                  <a:gd name="connsiteY0" fmla="*/ 348802 h 809625"/>
                  <a:gd name="connsiteX1" fmla="*/ 1405414 w 1581150"/>
                  <a:gd name="connsiteY1" fmla="*/ 531968 h 809625"/>
                  <a:gd name="connsiteX2" fmla="*/ 1581722 w 1581150"/>
                  <a:gd name="connsiteY2" fmla="*/ 796477 h 809625"/>
                  <a:gd name="connsiteX3" fmla="*/ 1581245 w 1581150"/>
                  <a:gd name="connsiteY3" fmla="*/ 796668 h 809625"/>
                  <a:gd name="connsiteX4" fmla="*/ 1068038 w 1581150"/>
                  <a:gd name="connsiteY4" fmla="*/ 658460 h 809625"/>
                  <a:gd name="connsiteX5" fmla="*/ 777240 w 1581150"/>
                  <a:gd name="connsiteY5" fmla="*/ 651888 h 809625"/>
                  <a:gd name="connsiteX6" fmla="*/ 315658 w 1581150"/>
                  <a:gd name="connsiteY6" fmla="*/ 569687 h 809625"/>
                  <a:gd name="connsiteX7" fmla="*/ 7144 w 1581150"/>
                  <a:gd name="connsiteY7" fmla="*/ 498726 h 809625"/>
                  <a:gd name="connsiteX8" fmla="*/ 313468 w 1581150"/>
                  <a:gd name="connsiteY8" fmla="*/ 292319 h 809625"/>
                  <a:gd name="connsiteX9" fmla="*/ 417004 w 1581150"/>
                  <a:gd name="connsiteY9" fmla="*/ 192402 h 809625"/>
                  <a:gd name="connsiteX10" fmla="*/ 700278 w 1581150"/>
                  <a:gd name="connsiteY10" fmla="*/ 21904 h 809625"/>
                  <a:gd name="connsiteX11" fmla="*/ 926020 w 1581150"/>
                  <a:gd name="connsiteY11" fmla="*/ 17141 h 809625"/>
                  <a:gd name="connsiteX12" fmla="*/ 1104043 w 1581150"/>
                  <a:gd name="connsiteY12" fmla="*/ 82102 h 809625"/>
                  <a:gd name="connsiteX13" fmla="*/ 1318832 w 1581150"/>
                  <a:gd name="connsiteY13" fmla="*/ 348802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81150" h="809625">
                    <a:moveTo>
                      <a:pt x="1318832" y="348802"/>
                    </a:moveTo>
                    <a:cubicBezTo>
                      <a:pt x="1348359" y="407762"/>
                      <a:pt x="1375505" y="470055"/>
                      <a:pt x="1405414" y="531968"/>
                    </a:cubicBezTo>
                    <a:cubicBezTo>
                      <a:pt x="1490948" y="709323"/>
                      <a:pt x="1570863" y="763140"/>
                      <a:pt x="1581722" y="796477"/>
                    </a:cubicBezTo>
                    <a:lnTo>
                      <a:pt x="1581245" y="796668"/>
                    </a:lnTo>
                    <a:cubicBezTo>
                      <a:pt x="1434751" y="834387"/>
                      <a:pt x="1244822" y="714467"/>
                      <a:pt x="1068038" y="658460"/>
                    </a:cubicBezTo>
                    <a:cubicBezTo>
                      <a:pt x="892683" y="603024"/>
                      <a:pt x="777240" y="651888"/>
                      <a:pt x="777240" y="651888"/>
                    </a:cubicBezTo>
                    <a:cubicBezTo>
                      <a:pt x="686276" y="603024"/>
                      <a:pt x="588645" y="551970"/>
                      <a:pt x="315658" y="569687"/>
                    </a:cubicBezTo>
                    <a:cubicBezTo>
                      <a:pt x="111919" y="583022"/>
                      <a:pt x="7144" y="498726"/>
                      <a:pt x="7144" y="498726"/>
                    </a:cubicBezTo>
                    <a:cubicBezTo>
                      <a:pt x="29337" y="469865"/>
                      <a:pt x="152209" y="459006"/>
                      <a:pt x="313468" y="292319"/>
                    </a:cubicBezTo>
                    <a:cubicBezTo>
                      <a:pt x="349948" y="254600"/>
                      <a:pt x="384334" y="221453"/>
                      <a:pt x="417004" y="192402"/>
                    </a:cubicBezTo>
                    <a:cubicBezTo>
                      <a:pt x="525304" y="95913"/>
                      <a:pt x="614934" y="44669"/>
                      <a:pt x="700278" y="21904"/>
                    </a:cubicBezTo>
                    <a:cubicBezTo>
                      <a:pt x="775430" y="1997"/>
                      <a:pt x="847344" y="4092"/>
                      <a:pt x="926020" y="17141"/>
                    </a:cubicBezTo>
                    <a:cubicBezTo>
                      <a:pt x="996982" y="28857"/>
                      <a:pt x="1055179" y="51432"/>
                      <a:pt x="1104043" y="82102"/>
                    </a:cubicBezTo>
                    <a:cubicBezTo>
                      <a:pt x="1203865" y="144681"/>
                      <a:pt x="1265206" y="241074"/>
                      <a:pt x="1318832" y="348802"/>
                    </a:cubicBezTo>
                    <a:close/>
                  </a:path>
                </a:pathLst>
              </a:custGeom>
              <a:solidFill>
                <a:srgbClr val="FF7E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4415093" y="3096820"/>
                <a:ext cx="180975" cy="285750"/>
              </a:xfrm>
              <a:custGeom>
                <a:avLst/>
                <a:gdLst>
                  <a:gd name="connsiteX0" fmla="*/ 173861 w 180975"/>
                  <a:gd name="connsiteY0" fmla="*/ 8044 h 285750"/>
                  <a:gd name="connsiteX1" fmla="*/ 7364 w 180975"/>
                  <a:gd name="connsiteY1" fmla="*/ 142918 h 285750"/>
                  <a:gd name="connsiteX2" fmla="*/ 78897 w 180975"/>
                  <a:gd name="connsiteY2" fmla="*/ 207879 h 285750"/>
                  <a:gd name="connsiteX3" fmla="*/ 148810 w 180975"/>
                  <a:gd name="connsiteY3" fmla="*/ 284459 h 285750"/>
                  <a:gd name="connsiteX4" fmla="*/ 173861 w 180975"/>
                  <a:gd name="connsiteY4" fmla="*/ 8044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285750">
                    <a:moveTo>
                      <a:pt x="173861" y="8044"/>
                    </a:moveTo>
                    <a:cubicBezTo>
                      <a:pt x="147858" y="-5005"/>
                      <a:pt x="10698" y="127868"/>
                      <a:pt x="7364" y="142918"/>
                    </a:cubicBezTo>
                    <a:cubicBezTo>
                      <a:pt x="4030" y="157872"/>
                      <a:pt x="38987" y="167874"/>
                      <a:pt x="78897" y="207879"/>
                    </a:cubicBezTo>
                    <a:cubicBezTo>
                      <a:pt x="119759" y="248741"/>
                      <a:pt x="133856" y="297795"/>
                      <a:pt x="148810" y="284459"/>
                    </a:cubicBezTo>
                    <a:cubicBezTo>
                      <a:pt x="163860" y="271029"/>
                      <a:pt x="200436" y="21379"/>
                      <a:pt x="173861" y="8044"/>
                    </a:cubicBezTo>
                    <a:close/>
                  </a:path>
                </a:pathLst>
              </a:custGeom>
              <a:solidFill>
                <a:srgbClr val="F7E1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3682546" y="2972764"/>
                <a:ext cx="180975" cy="285750"/>
              </a:xfrm>
              <a:custGeom>
                <a:avLst/>
                <a:gdLst>
                  <a:gd name="connsiteX0" fmla="*/ 52873 w 180975"/>
                  <a:gd name="connsiteY0" fmla="*/ 7322 h 285750"/>
                  <a:gd name="connsiteX1" fmla="*/ 181555 w 180975"/>
                  <a:gd name="connsiteY1" fmla="*/ 178581 h 285750"/>
                  <a:gd name="connsiteX2" fmla="*/ 96307 w 180975"/>
                  <a:gd name="connsiteY2" fmla="*/ 224111 h 285750"/>
                  <a:gd name="connsiteX3" fmla="*/ 9915 w 180975"/>
                  <a:gd name="connsiteY3" fmla="*/ 281356 h 285750"/>
                  <a:gd name="connsiteX4" fmla="*/ 52873 w 180975"/>
                  <a:gd name="connsiteY4" fmla="*/ 732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285750">
                    <a:moveTo>
                      <a:pt x="52873" y="7322"/>
                    </a:moveTo>
                    <a:cubicBezTo>
                      <a:pt x="81257" y="1035"/>
                      <a:pt x="181936" y="163246"/>
                      <a:pt x="181555" y="178581"/>
                    </a:cubicBezTo>
                    <a:cubicBezTo>
                      <a:pt x="181174" y="193916"/>
                      <a:pt x="144789" y="195059"/>
                      <a:pt x="96307" y="224111"/>
                    </a:cubicBezTo>
                    <a:cubicBezTo>
                      <a:pt x="46777" y="253829"/>
                      <a:pt x="21154" y="297930"/>
                      <a:pt x="9915" y="281356"/>
                    </a:cubicBezTo>
                    <a:cubicBezTo>
                      <a:pt x="-1420" y="264878"/>
                      <a:pt x="23821" y="13704"/>
                      <a:pt x="52873" y="7322"/>
                    </a:cubicBezTo>
                    <a:close/>
                  </a:path>
                </a:pathLst>
              </a:custGeom>
              <a:solidFill>
                <a:srgbClr val="F7E1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3894677" y="3917820"/>
                <a:ext cx="190500" cy="95250"/>
              </a:xfrm>
              <a:custGeom>
                <a:avLst/>
                <a:gdLst>
                  <a:gd name="connsiteX0" fmla="*/ 187357 w 190500"/>
                  <a:gd name="connsiteY0" fmla="*/ 80108 h 95250"/>
                  <a:gd name="connsiteX1" fmla="*/ 187928 w 190500"/>
                  <a:gd name="connsiteY1" fmla="*/ 81918 h 95250"/>
                  <a:gd name="connsiteX2" fmla="*/ 109157 w 190500"/>
                  <a:gd name="connsiteY2" fmla="*/ 89252 h 95250"/>
                  <a:gd name="connsiteX3" fmla="*/ 7144 w 190500"/>
                  <a:gd name="connsiteY3" fmla="*/ 41532 h 95250"/>
                  <a:gd name="connsiteX4" fmla="*/ 111633 w 190500"/>
                  <a:gd name="connsiteY4" fmla="*/ 9337 h 95250"/>
                  <a:gd name="connsiteX5" fmla="*/ 187357 w 190500"/>
                  <a:gd name="connsiteY5" fmla="*/ 8010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95250">
                    <a:moveTo>
                      <a:pt x="187357" y="80108"/>
                    </a:moveTo>
                    <a:lnTo>
                      <a:pt x="187928" y="81918"/>
                    </a:lnTo>
                    <a:cubicBezTo>
                      <a:pt x="164973" y="89347"/>
                      <a:pt x="138493" y="92586"/>
                      <a:pt x="109157" y="89252"/>
                    </a:cubicBezTo>
                    <a:cubicBezTo>
                      <a:pt x="63722" y="84013"/>
                      <a:pt x="30194" y="65154"/>
                      <a:pt x="7144" y="41532"/>
                    </a:cubicBezTo>
                    <a:cubicBezTo>
                      <a:pt x="11716" y="37055"/>
                      <a:pt x="55054" y="-2474"/>
                      <a:pt x="111633" y="9337"/>
                    </a:cubicBezTo>
                    <a:cubicBezTo>
                      <a:pt x="171545" y="21815"/>
                      <a:pt x="187357" y="80108"/>
                      <a:pt x="187357" y="80108"/>
                    </a:cubicBezTo>
                    <a:close/>
                  </a:path>
                </a:pathLst>
              </a:custGeom>
              <a:solidFill>
                <a:srgbClr val="F576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3853890" y="3809540"/>
                <a:ext cx="333375" cy="190500"/>
              </a:xfrm>
              <a:custGeom>
                <a:avLst/>
                <a:gdLst>
                  <a:gd name="connsiteX0" fmla="*/ 318917 w 333375"/>
                  <a:gd name="connsiteY0" fmla="*/ 61800 h 190500"/>
                  <a:gd name="connsiteX1" fmla="*/ 228715 w 333375"/>
                  <a:gd name="connsiteY1" fmla="*/ 190197 h 190500"/>
                  <a:gd name="connsiteX2" fmla="*/ 228144 w 333375"/>
                  <a:gd name="connsiteY2" fmla="*/ 188388 h 190500"/>
                  <a:gd name="connsiteX3" fmla="*/ 152420 w 333375"/>
                  <a:gd name="connsiteY3" fmla="*/ 117617 h 190500"/>
                  <a:gd name="connsiteX4" fmla="*/ 47931 w 333375"/>
                  <a:gd name="connsiteY4" fmla="*/ 149811 h 190500"/>
                  <a:gd name="connsiteX5" fmla="*/ 17641 w 333375"/>
                  <a:gd name="connsiteY5" fmla="*/ 24367 h 190500"/>
                  <a:gd name="connsiteX6" fmla="*/ 163278 w 333375"/>
                  <a:gd name="connsiteY6" fmla="*/ 61800 h 190500"/>
                  <a:gd name="connsiteX7" fmla="*/ 318917 w 333375"/>
                  <a:gd name="connsiteY7" fmla="*/ 618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3375" h="190500">
                    <a:moveTo>
                      <a:pt x="318917" y="61800"/>
                    </a:moveTo>
                    <a:cubicBezTo>
                      <a:pt x="345111" y="89709"/>
                      <a:pt x="307296" y="164670"/>
                      <a:pt x="228715" y="190197"/>
                    </a:cubicBezTo>
                    <a:lnTo>
                      <a:pt x="228144" y="188388"/>
                    </a:lnTo>
                    <a:cubicBezTo>
                      <a:pt x="228144" y="188388"/>
                      <a:pt x="212332" y="130094"/>
                      <a:pt x="152420" y="117617"/>
                    </a:cubicBezTo>
                    <a:cubicBezTo>
                      <a:pt x="95841" y="105806"/>
                      <a:pt x="52503" y="145335"/>
                      <a:pt x="47931" y="149811"/>
                    </a:cubicBezTo>
                    <a:cubicBezTo>
                      <a:pt x="4878" y="105901"/>
                      <a:pt x="-2076" y="45417"/>
                      <a:pt x="17641" y="24367"/>
                    </a:cubicBezTo>
                    <a:cubicBezTo>
                      <a:pt x="65076" y="-26401"/>
                      <a:pt x="102128" y="50085"/>
                      <a:pt x="163278" y="61800"/>
                    </a:cubicBezTo>
                    <a:cubicBezTo>
                      <a:pt x="224048" y="73516"/>
                      <a:pt x="279769" y="20271"/>
                      <a:pt x="318917" y="61800"/>
                    </a:cubicBezTo>
                    <a:close/>
                  </a:path>
                </a:pathLst>
              </a:custGeom>
              <a:solidFill>
                <a:srgbClr val="2306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3959704" y="3731680"/>
                <a:ext cx="142875" cy="104775"/>
              </a:xfrm>
              <a:custGeom>
                <a:avLst/>
                <a:gdLst>
                  <a:gd name="connsiteX0" fmla="*/ 12411 w 142875"/>
                  <a:gd name="connsiteY0" fmla="*/ 19074 h 104775"/>
                  <a:gd name="connsiteX1" fmla="*/ 66990 w 142875"/>
                  <a:gd name="connsiteY1" fmla="*/ 100894 h 104775"/>
                  <a:gd name="connsiteX2" fmla="*/ 141380 w 142875"/>
                  <a:gd name="connsiteY2" fmla="*/ 38791 h 104775"/>
                  <a:gd name="connsiteX3" fmla="*/ 12411 w 142875"/>
                  <a:gd name="connsiteY3" fmla="*/ 190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5" h="104775">
                    <a:moveTo>
                      <a:pt x="12411" y="19074"/>
                    </a:moveTo>
                    <a:cubicBezTo>
                      <a:pt x="-8544" y="42982"/>
                      <a:pt x="37843" y="96608"/>
                      <a:pt x="66990" y="100894"/>
                    </a:cubicBezTo>
                    <a:cubicBezTo>
                      <a:pt x="93755" y="104894"/>
                      <a:pt x="151286" y="59651"/>
                      <a:pt x="141380" y="38791"/>
                    </a:cubicBezTo>
                    <a:cubicBezTo>
                      <a:pt x="129283" y="13550"/>
                      <a:pt x="34986" y="-6644"/>
                      <a:pt x="12411" y="19074"/>
                    </a:cubicBezTo>
                    <a:close/>
                  </a:path>
                </a:pathLst>
              </a:custGeom>
              <a:solidFill>
                <a:srgbClr val="24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4201673" y="3685799"/>
                <a:ext cx="76200" cy="76200"/>
              </a:xfrm>
              <a:custGeom>
                <a:avLst/>
                <a:gdLst>
                  <a:gd name="connsiteX0" fmla="*/ 70099 w 76200"/>
                  <a:gd name="connsiteY0" fmla="*/ 33999 h 76200"/>
                  <a:gd name="connsiteX1" fmla="*/ 43619 w 76200"/>
                  <a:gd name="connsiteY1" fmla="*/ 70099 h 76200"/>
                  <a:gd name="connsiteX2" fmla="*/ 7520 w 76200"/>
                  <a:gd name="connsiteY2" fmla="*/ 43619 h 76200"/>
                  <a:gd name="connsiteX3" fmla="*/ 33999 w 76200"/>
                  <a:gd name="connsiteY3" fmla="*/ 7520 h 76200"/>
                  <a:gd name="connsiteX4" fmla="*/ 70099 w 76200"/>
                  <a:gd name="connsiteY4" fmla="*/ 3399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0099" y="33999"/>
                    </a:moveTo>
                    <a:cubicBezTo>
                      <a:pt x="72766" y="51239"/>
                      <a:pt x="60955" y="67432"/>
                      <a:pt x="43619" y="70099"/>
                    </a:cubicBezTo>
                    <a:cubicBezTo>
                      <a:pt x="26379" y="72766"/>
                      <a:pt x="10187" y="60955"/>
                      <a:pt x="7520" y="43619"/>
                    </a:cubicBezTo>
                    <a:cubicBezTo>
                      <a:pt x="4853" y="26379"/>
                      <a:pt x="16663" y="10187"/>
                      <a:pt x="33999" y="7520"/>
                    </a:cubicBezTo>
                    <a:cubicBezTo>
                      <a:pt x="51239" y="4853"/>
                      <a:pt x="67432" y="16663"/>
                      <a:pt x="70099" y="33999"/>
                    </a:cubicBezTo>
                    <a:close/>
                  </a:path>
                </a:pathLst>
              </a:custGeom>
              <a:solidFill>
                <a:srgbClr val="23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3803879" y="3623185"/>
                <a:ext cx="76200" cy="76200"/>
              </a:xfrm>
              <a:custGeom>
                <a:avLst/>
                <a:gdLst>
                  <a:gd name="connsiteX0" fmla="*/ 69748 w 76200"/>
                  <a:gd name="connsiteY0" fmla="*/ 32223 h 76200"/>
                  <a:gd name="connsiteX1" fmla="*/ 45364 w 76200"/>
                  <a:gd name="connsiteY1" fmla="*/ 69752 h 76200"/>
                  <a:gd name="connsiteX2" fmla="*/ 7835 w 76200"/>
                  <a:gd name="connsiteY2" fmla="*/ 45368 h 76200"/>
                  <a:gd name="connsiteX3" fmla="*/ 32219 w 76200"/>
                  <a:gd name="connsiteY3" fmla="*/ 7839 h 76200"/>
                  <a:gd name="connsiteX4" fmla="*/ 69748 w 76200"/>
                  <a:gd name="connsiteY4" fmla="*/ 32223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748" y="32223"/>
                    </a:moveTo>
                    <a:cubicBezTo>
                      <a:pt x="73367" y="49368"/>
                      <a:pt x="62413" y="66132"/>
                      <a:pt x="45364" y="69752"/>
                    </a:cubicBezTo>
                    <a:cubicBezTo>
                      <a:pt x="28219" y="73371"/>
                      <a:pt x="11455" y="62418"/>
                      <a:pt x="7835" y="45368"/>
                    </a:cubicBezTo>
                    <a:cubicBezTo>
                      <a:pt x="4216" y="28223"/>
                      <a:pt x="15169" y="11459"/>
                      <a:pt x="32219" y="7839"/>
                    </a:cubicBezTo>
                    <a:cubicBezTo>
                      <a:pt x="49269" y="4220"/>
                      <a:pt x="66128" y="15078"/>
                      <a:pt x="69748" y="32223"/>
                    </a:cubicBezTo>
                    <a:close/>
                  </a:path>
                </a:pathLst>
              </a:custGeom>
              <a:solidFill>
                <a:srgbClr val="23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>
                <a:off x="3775720" y="3473269"/>
                <a:ext cx="123825" cy="76200"/>
              </a:xfrm>
              <a:custGeom>
                <a:avLst/>
                <a:gdLst>
                  <a:gd name="connsiteX0" fmla="*/ 118004 w 123825"/>
                  <a:gd name="connsiteY0" fmla="*/ 40408 h 76200"/>
                  <a:gd name="connsiteX1" fmla="*/ 61235 w 123825"/>
                  <a:gd name="connsiteY1" fmla="*/ 8689 h 76200"/>
                  <a:gd name="connsiteX2" fmla="*/ 8371 w 123825"/>
                  <a:gd name="connsiteY2" fmla="*/ 54885 h 76200"/>
                  <a:gd name="connsiteX3" fmla="*/ 118004 w 123825"/>
                  <a:gd name="connsiteY3" fmla="*/ 40408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76200">
                    <a:moveTo>
                      <a:pt x="118004" y="40408"/>
                    </a:moveTo>
                    <a:cubicBezTo>
                      <a:pt x="119909" y="13452"/>
                      <a:pt x="91048" y="2879"/>
                      <a:pt x="61235" y="8689"/>
                    </a:cubicBezTo>
                    <a:cubicBezTo>
                      <a:pt x="31422" y="14500"/>
                      <a:pt x="561" y="27072"/>
                      <a:pt x="8371" y="54885"/>
                    </a:cubicBezTo>
                    <a:cubicBezTo>
                      <a:pt x="17039" y="85651"/>
                      <a:pt x="115718" y="72030"/>
                      <a:pt x="118004" y="40408"/>
                    </a:cubicBezTo>
                    <a:close/>
                  </a:path>
                </a:pathLst>
              </a:custGeom>
              <a:solidFill>
                <a:srgbClr val="F8E0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4230205" y="3507989"/>
                <a:ext cx="104775" cy="95250"/>
              </a:xfrm>
              <a:custGeom>
                <a:avLst/>
                <a:gdLst>
                  <a:gd name="connsiteX0" fmla="*/ 8610 w 104775"/>
                  <a:gd name="connsiteY0" fmla="*/ 23976 h 95250"/>
                  <a:gd name="connsiteX1" fmla="*/ 73570 w 104775"/>
                  <a:gd name="connsiteY1" fmla="*/ 23309 h 95250"/>
                  <a:gd name="connsiteX2" fmla="*/ 97859 w 104775"/>
                  <a:gd name="connsiteY2" fmla="*/ 89127 h 95250"/>
                  <a:gd name="connsiteX3" fmla="*/ 8610 w 104775"/>
                  <a:gd name="connsiteY3" fmla="*/ 2397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95250">
                    <a:moveTo>
                      <a:pt x="8610" y="23976"/>
                    </a:moveTo>
                    <a:cubicBezTo>
                      <a:pt x="19849" y="-599"/>
                      <a:pt x="50234" y="3973"/>
                      <a:pt x="73570" y="23309"/>
                    </a:cubicBezTo>
                    <a:cubicBezTo>
                      <a:pt x="97002" y="42645"/>
                      <a:pt x="118052" y="68553"/>
                      <a:pt x="97859" y="89127"/>
                    </a:cubicBezTo>
                    <a:cubicBezTo>
                      <a:pt x="75571" y="112082"/>
                      <a:pt x="-4630" y="52837"/>
                      <a:pt x="8610" y="23976"/>
                    </a:cubicBezTo>
                    <a:close/>
                  </a:path>
                </a:pathLst>
              </a:custGeom>
              <a:solidFill>
                <a:srgbClr val="F8E0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3007140" y="3308692"/>
                <a:ext cx="361950" cy="571500"/>
              </a:xfrm>
              <a:custGeom>
                <a:avLst/>
                <a:gdLst>
                  <a:gd name="connsiteX0" fmla="*/ 274413 w 361950"/>
                  <a:gd name="connsiteY0" fmla="*/ 403009 h 571500"/>
                  <a:gd name="connsiteX1" fmla="*/ 257744 w 361950"/>
                  <a:gd name="connsiteY1" fmla="*/ 523215 h 571500"/>
                  <a:gd name="connsiteX2" fmla="*/ 198784 w 361950"/>
                  <a:gd name="connsiteY2" fmla="*/ 425393 h 571500"/>
                  <a:gd name="connsiteX3" fmla="*/ 180592 w 361950"/>
                  <a:gd name="connsiteY3" fmla="*/ 568458 h 571500"/>
                  <a:gd name="connsiteX4" fmla="*/ 104677 w 361950"/>
                  <a:gd name="connsiteY4" fmla="*/ 423488 h 571500"/>
                  <a:gd name="connsiteX5" fmla="*/ 80960 w 361950"/>
                  <a:gd name="connsiteY5" fmla="*/ 558362 h 571500"/>
                  <a:gd name="connsiteX6" fmla="*/ 34859 w 361950"/>
                  <a:gd name="connsiteY6" fmla="*/ 529025 h 571500"/>
                  <a:gd name="connsiteX7" fmla="*/ 19619 w 361950"/>
                  <a:gd name="connsiteY7" fmla="*/ 58299 h 571500"/>
                  <a:gd name="connsiteX8" fmla="*/ 76483 w 361950"/>
                  <a:gd name="connsiteY8" fmla="*/ 139643 h 571500"/>
                  <a:gd name="connsiteX9" fmla="*/ 89342 w 361950"/>
                  <a:gd name="connsiteY9" fmla="*/ 7246 h 571500"/>
                  <a:gd name="connsiteX10" fmla="*/ 138586 w 361950"/>
                  <a:gd name="connsiteY10" fmla="*/ 135357 h 571500"/>
                  <a:gd name="connsiteX11" fmla="*/ 165637 w 361950"/>
                  <a:gd name="connsiteY11" fmla="*/ 9055 h 571500"/>
                  <a:gd name="connsiteX12" fmla="*/ 198784 w 361950"/>
                  <a:gd name="connsiteY12" fmla="*/ 170409 h 571500"/>
                  <a:gd name="connsiteX13" fmla="*/ 251077 w 361950"/>
                  <a:gd name="connsiteY13" fmla="*/ 85827 h 571500"/>
                  <a:gd name="connsiteX14" fmla="*/ 252886 w 361950"/>
                  <a:gd name="connsiteY14" fmla="*/ 228702 h 571500"/>
                  <a:gd name="connsiteX15" fmla="*/ 355471 w 361950"/>
                  <a:gd name="connsiteY15" fmla="*/ 445586 h 571500"/>
                  <a:gd name="connsiteX16" fmla="*/ 353470 w 361950"/>
                  <a:gd name="connsiteY16" fmla="*/ 446634 h 571500"/>
                  <a:gd name="connsiteX17" fmla="*/ 274413 w 361950"/>
                  <a:gd name="connsiteY17" fmla="*/ 403009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1950" h="571500">
                    <a:moveTo>
                      <a:pt x="274413" y="403009"/>
                    </a:moveTo>
                    <a:cubicBezTo>
                      <a:pt x="275556" y="409486"/>
                      <a:pt x="292701" y="508070"/>
                      <a:pt x="257744" y="523215"/>
                    </a:cubicBezTo>
                    <a:cubicBezTo>
                      <a:pt x="221644" y="538836"/>
                      <a:pt x="204309" y="433680"/>
                      <a:pt x="198784" y="425393"/>
                    </a:cubicBezTo>
                    <a:cubicBezTo>
                      <a:pt x="193355" y="417106"/>
                      <a:pt x="215548" y="561982"/>
                      <a:pt x="180592" y="568458"/>
                    </a:cubicBezTo>
                    <a:cubicBezTo>
                      <a:pt x="145635" y="575031"/>
                      <a:pt x="104677" y="423488"/>
                      <a:pt x="104677" y="423488"/>
                    </a:cubicBezTo>
                    <a:cubicBezTo>
                      <a:pt x="104677" y="423488"/>
                      <a:pt x="114298" y="538550"/>
                      <a:pt x="80960" y="558362"/>
                    </a:cubicBezTo>
                    <a:cubicBezTo>
                      <a:pt x="56195" y="573031"/>
                      <a:pt x="40955" y="544646"/>
                      <a:pt x="34859" y="529025"/>
                    </a:cubicBezTo>
                    <a:cubicBezTo>
                      <a:pt x="-1145" y="276232"/>
                      <a:pt x="2665" y="65920"/>
                      <a:pt x="19619" y="58299"/>
                    </a:cubicBezTo>
                    <a:cubicBezTo>
                      <a:pt x="51528" y="43917"/>
                      <a:pt x="73816" y="129261"/>
                      <a:pt x="76483" y="139643"/>
                    </a:cubicBezTo>
                    <a:cubicBezTo>
                      <a:pt x="74483" y="127451"/>
                      <a:pt x="55909" y="11341"/>
                      <a:pt x="89342" y="7246"/>
                    </a:cubicBezTo>
                    <a:cubicBezTo>
                      <a:pt x="124585" y="2959"/>
                      <a:pt x="138586" y="135357"/>
                      <a:pt x="138586" y="135357"/>
                    </a:cubicBezTo>
                    <a:cubicBezTo>
                      <a:pt x="138586" y="135357"/>
                      <a:pt x="133729" y="4007"/>
                      <a:pt x="165637" y="9055"/>
                    </a:cubicBezTo>
                    <a:cubicBezTo>
                      <a:pt x="197546" y="14104"/>
                      <a:pt x="198784" y="170409"/>
                      <a:pt x="198784" y="170409"/>
                    </a:cubicBezTo>
                    <a:cubicBezTo>
                      <a:pt x="198784" y="170409"/>
                      <a:pt x="220216" y="71635"/>
                      <a:pt x="251077" y="85827"/>
                    </a:cubicBezTo>
                    <a:cubicBezTo>
                      <a:pt x="281842" y="99924"/>
                      <a:pt x="252886" y="228702"/>
                      <a:pt x="252886" y="228702"/>
                    </a:cubicBezTo>
                    <a:cubicBezTo>
                      <a:pt x="268412" y="274422"/>
                      <a:pt x="308322" y="355861"/>
                      <a:pt x="355471" y="445586"/>
                    </a:cubicBezTo>
                    <a:lnTo>
                      <a:pt x="353470" y="446634"/>
                    </a:lnTo>
                    <a:cubicBezTo>
                      <a:pt x="332230" y="503498"/>
                      <a:pt x="277651" y="408534"/>
                      <a:pt x="274413" y="403009"/>
                    </a:cubicBezTo>
                    <a:close/>
                  </a:path>
                </a:pathLst>
              </a:custGeom>
              <a:solidFill>
                <a:srgbClr val="6D290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3034855" y="3704558"/>
                <a:ext cx="561975" cy="857250"/>
              </a:xfrm>
              <a:custGeom>
                <a:avLst/>
                <a:gdLst>
                  <a:gd name="connsiteX0" fmla="*/ 171069 w 561975"/>
                  <a:gd name="connsiteY0" fmla="*/ 29528 h 857250"/>
                  <a:gd name="connsiteX1" fmla="*/ 230029 w 561975"/>
                  <a:gd name="connsiteY1" fmla="*/ 127349 h 857250"/>
                  <a:gd name="connsiteX2" fmla="*/ 246697 w 561975"/>
                  <a:gd name="connsiteY2" fmla="*/ 7144 h 857250"/>
                  <a:gd name="connsiteX3" fmla="*/ 325755 w 561975"/>
                  <a:gd name="connsiteY3" fmla="*/ 50768 h 857250"/>
                  <a:gd name="connsiteX4" fmla="*/ 327755 w 561975"/>
                  <a:gd name="connsiteY4" fmla="*/ 49721 h 857250"/>
                  <a:gd name="connsiteX5" fmla="*/ 563213 w 561975"/>
                  <a:gd name="connsiteY5" fmla="*/ 473297 h 857250"/>
                  <a:gd name="connsiteX6" fmla="*/ 261652 w 561975"/>
                  <a:gd name="connsiteY6" fmla="*/ 859155 h 857250"/>
                  <a:gd name="connsiteX7" fmla="*/ 7144 w 561975"/>
                  <a:gd name="connsiteY7" fmla="*/ 133160 h 857250"/>
                  <a:gd name="connsiteX8" fmla="*/ 53245 w 561975"/>
                  <a:gd name="connsiteY8" fmla="*/ 162496 h 857250"/>
                  <a:gd name="connsiteX9" fmla="*/ 76962 w 561975"/>
                  <a:gd name="connsiteY9" fmla="*/ 27622 h 857250"/>
                  <a:gd name="connsiteX10" fmla="*/ 152876 w 561975"/>
                  <a:gd name="connsiteY10" fmla="*/ 172593 h 857250"/>
                  <a:gd name="connsiteX11" fmla="*/ 171069 w 561975"/>
                  <a:gd name="connsiteY11" fmla="*/ 29528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1975" h="857250">
                    <a:moveTo>
                      <a:pt x="171069" y="29528"/>
                    </a:moveTo>
                    <a:cubicBezTo>
                      <a:pt x="176594" y="37814"/>
                      <a:pt x="193929" y="142970"/>
                      <a:pt x="230029" y="127349"/>
                    </a:cubicBezTo>
                    <a:cubicBezTo>
                      <a:pt x="264986" y="112204"/>
                      <a:pt x="247840" y="13621"/>
                      <a:pt x="246697" y="7144"/>
                    </a:cubicBezTo>
                    <a:cubicBezTo>
                      <a:pt x="249936" y="12668"/>
                      <a:pt x="304514" y="107633"/>
                      <a:pt x="325755" y="50768"/>
                    </a:cubicBezTo>
                    <a:lnTo>
                      <a:pt x="327755" y="49721"/>
                    </a:lnTo>
                    <a:cubicBezTo>
                      <a:pt x="428720" y="242221"/>
                      <a:pt x="563213" y="473297"/>
                      <a:pt x="563213" y="473297"/>
                    </a:cubicBezTo>
                    <a:cubicBezTo>
                      <a:pt x="578549" y="616744"/>
                      <a:pt x="261652" y="859155"/>
                      <a:pt x="261652" y="859155"/>
                    </a:cubicBezTo>
                    <a:cubicBezTo>
                      <a:pt x="119063" y="681895"/>
                      <a:pt x="43148" y="386239"/>
                      <a:pt x="7144" y="133160"/>
                    </a:cubicBezTo>
                    <a:cubicBezTo>
                      <a:pt x="13240" y="148780"/>
                      <a:pt x="28480" y="177165"/>
                      <a:pt x="53245" y="162496"/>
                    </a:cubicBezTo>
                    <a:cubicBezTo>
                      <a:pt x="86582" y="142685"/>
                      <a:pt x="76962" y="27622"/>
                      <a:pt x="76962" y="27622"/>
                    </a:cubicBezTo>
                    <a:cubicBezTo>
                      <a:pt x="76962" y="27622"/>
                      <a:pt x="117919" y="179165"/>
                      <a:pt x="152876" y="172593"/>
                    </a:cubicBezTo>
                    <a:cubicBezTo>
                      <a:pt x="187833" y="166116"/>
                      <a:pt x="165640" y="21241"/>
                      <a:pt x="171069" y="29528"/>
                    </a:cubicBezTo>
                    <a:close/>
                  </a:path>
                </a:pathLst>
              </a:custGeom>
              <a:solidFill>
                <a:srgbClr val="FF7E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4655534" y="3723171"/>
                <a:ext cx="476250" cy="561975"/>
              </a:xfrm>
              <a:custGeom>
                <a:avLst/>
                <a:gdLst>
                  <a:gd name="connsiteX0" fmla="*/ 385191 w 476250"/>
                  <a:gd name="connsiteY0" fmla="*/ 162933 h 561975"/>
                  <a:gd name="connsiteX1" fmla="*/ 469868 w 476250"/>
                  <a:gd name="connsiteY1" fmla="*/ 111022 h 561975"/>
                  <a:gd name="connsiteX2" fmla="*/ 267271 w 476250"/>
                  <a:gd name="connsiteY2" fmla="*/ 536789 h 561975"/>
                  <a:gd name="connsiteX3" fmla="*/ 213550 w 476250"/>
                  <a:gd name="connsiteY3" fmla="*/ 544790 h 561975"/>
                  <a:gd name="connsiteX4" fmla="*/ 245650 w 476250"/>
                  <a:gd name="connsiteY4" fmla="*/ 411917 h 561975"/>
                  <a:gd name="connsiteX5" fmla="*/ 118205 w 476250"/>
                  <a:gd name="connsiteY5" fmla="*/ 514215 h 561975"/>
                  <a:gd name="connsiteX6" fmla="*/ 158782 w 476250"/>
                  <a:gd name="connsiteY6" fmla="*/ 375722 h 561975"/>
                  <a:gd name="connsiteX7" fmla="*/ 65532 w 476250"/>
                  <a:gd name="connsiteY7" fmla="*/ 441825 h 561975"/>
                  <a:gd name="connsiteX8" fmla="*/ 98584 w 476250"/>
                  <a:gd name="connsiteY8" fmla="*/ 324858 h 561975"/>
                  <a:gd name="connsiteX9" fmla="*/ 8477 w 476250"/>
                  <a:gd name="connsiteY9" fmla="*/ 333335 h 561975"/>
                  <a:gd name="connsiteX10" fmla="*/ 7144 w 476250"/>
                  <a:gd name="connsiteY10" fmla="*/ 331621 h 561975"/>
                  <a:gd name="connsiteX11" fmla="*/ 187833 w 476250"/>
                  <a:gd name="connsiteY11" fmla="*/ 173792 h 561975"/>
                  <a:gd name="connsiteX12" fmla="*/ 246698 w 476250"/>
                  <a:gd name="connsiteY12" fmla="*/ 43680 h 561975"/>
                  <a:gd name="connsiteX13" fmla="*/ 260794 w 476250"/>
                  <a:gd name="connsiteY13" fmla="*/ 142073 h 561975"/>
                  <a:gd name="connsiteX14" fmla="*/ 355759 w 476250"/>
                  <a:gd name="connsiteY14" fmla="*/ 7485 h 561975"/>
                  <a:gd name="connsiteX15" fmla="*/ 330136 w 476250"/>
                  <a:gd name="connsiteY15" fmla="*/ 133787 h 561975"/>
                  <a:gd name="connsiteX16" fmla="*/ 426339 w 476250"/>
                  <a:gd name="connsiteY16" fmla="*/ 36346 h 561975"/>
                  <a:gd name="connsiteX17" fmla="*/ 385191 w 476250"/>
                  <a:gd name="connsiteY17" fmla="*/ 162933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6250" h="561975">
                    <a:moveTo>
                      <a:pt x="385191" y="162933"/>
                    </a:moveTo>
                    <a:cubicBezTo>
                      <a:pt x="391763" y="154551"/>
                      <a:pt x="446437" y="85019"/>
                      <a:pt x="469868" y="111022"/>
                    </a:cubicBezTo>
                    <a:cubicBezTo>
                      <a:pt x="482346" y="124833"/>
                      <a:pt x="401574" y="319429"/>
                      <a:pt x="267271" y="536789"/>
                    </a:cubicBezTo>
                    <a:cubicBezTo>
                      <a:pt x="255175" y="548601"/>
                      <a:pt x="230219" y="567841"/>
                      <a:pt x="213550" y="544790"/>
                    </a:cubicBezTo>
                    <a:cubicBezTo>
                      <a:pt x="191452" y="514215"/>
                      <a:pt x="242983" y="416965"/>
                      <a:pt x="245650" y="411917"/>
                    </a:cubicBezTo>
                    <a:cubicBezTo>
                      <a:pt x="241554" y="416965"/>
                      <a:pt x="146971" y="533742"/>
                      <a:pt x="118205" y="514215"/>
                    </a:cubicBezTo>
                    <a:cubicBezTo>
                      <a:pt x="88773" y="494213"/>
                      <a:pt x="167068" y="370388"/>
                      <a:pt x="158782" y="375722"/>
                    </a:cubicBezTo>
                    <a:cubicBezTo>
                      <a:pt x="150400" y="381151"/>
                      <a:pt x="92392" y="470591"/>
                      <a:pt x="65532" y="441825"/>
                    </a:cubicBezTo>
                    <a:cubicBezTo>
                      <a:pt x="39338" y="413631"/>
                      <a:pt x="96202" y="328382"/>
                      <a:pt x="98584" y="324858"/>
                    </a:cubicBezTo>
                    <a:cubicBezTo>
                      <a:pt x="94678" y="327811"/>
                      <a:pt x="5239" y="394486"/>
                      <a:pt x="8477" y="333335"/>
                    </a:cubicBezTo>
                    <a:lnTo>
                      <a:pt x="7144" y="331621"/>
                    </a:lnTo>
                    <a:cubicBezTo>
                      <a:pt x="86201" y="268185"/>
                      <a:pt x="155353" y="209510"/>
                      <a:pt x="187833" y="173792"/>
                    </a:cubicBezTo>
                    <a:cubicBezTo>
                      <a:pt x="187833" y="173792"/>
                      <a:pt x="212884" y="44252"/>
                      <a:pt x="246698" y="43680"/>
                    </a:cubicBezTo>
                    <a:cubicBezTo>
                      <a:pt x="279940" y="43013"/>
                      <a:pt x="261461" y="138263"/>
                      <a:pt x="260794" y="142073"/>
                    </a:cubicBezTo>
                    <a:cubicBezTo>
                      <a:pt x="262604" y="137882"/>
                      <a:pt x="324993" y="-611"/>
                      <a:pt x="355759" y="7485"/>
                    </a:cubicBezTo>
                    <a:cubicBezTo>
                      <a:pt x="386143" y="15486"/>
                      <a:pt x="333089" y="127500"/>
                      <a:pt x="330136" y="133787"/>
                    </a:cubicBezTo>
                    <a:cubicBezTo>
                      <a:pt x="333756" y="127500"/>
                      <a:pt x="396621" y="18820"/>
                      <a:pt x="426339" y="36346"/>
                    </a:cubicBezTo>
                    <a:cubicBezTo>
                      <a:pt x="455295" y="53491"/>
                      <a:pt x="391763" y="152742"/>
                      <a:pt x="385191" y="162933"/>
                    </a:cubicBezTo>
                    <a:close/>
                  </a:path>
                </a:pathLst>
              </a:custGeom>
              <a:solidFill>
                <a:srgbClr val="6D290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4254376" y="4040885"/>
                <a:ext cx="666750" cy="781050"/>
              </a:xfrm>
              <a:custGeom>
                <a:avLst/>
                <a:gdLst>
                  <a:gd name="connsiteX0" fmla="*/ 409635 w 666750"/>
                  <a:gd name="connsiteY0" fmla="*/ 15621 h 781050"/>
                  <a:gd name="connsiteX1" fmla="*/ 499742 w 666750"/>
                  <a:gd name="connsiteY1" fmla="*/ 7144 h 781050"/>
                  <a:gd name="connsiteX2" fmla="*/ 466690 w 666750"/>
                  <a:gd name="connsiteY2" fmla="*/ 124111 h 781050"/>
                  <a:gd name="connsiteX3" fmla="*/ 559940 w 666750"/>
                  <a:gd name="connsiteY3" fmla="*/ 58007 h 781050"/>
                  <a:gd name="connsiteX4" fmla="*/ 519363 w 666750"/>
                  <a:gd name="connsiteY4" fmla="*/ 196501 h 781050"/>
                  <a:gd name="connsiteX5" fmla="*/ 646808 w 666750"/>
                  <a:gd name="connsiteY5" fmla="*/ 94202 h 781050"/>
                  <a:gd name="connsiteX6" fmla="*/ 614708 w 666750"/>
                  <a:gd name="connsiteY6" fmla="*/ 227076 h 781050"/>
                  <a:gd name="connsiteX7" fmla="*/ 668429 w 666750"/>
                  <a:gd name="connsiteY7" fmla="*/ 219075 h 781050"/>
                  <a:gd name="connsiteX8" fmla="*/ 144935 w 666750"/>
                  <a:gd name="connsiteY8" fmla="*/ 782098 h 781050"/>
                  <a:gd name="connsiteX9" fmla="*/ 23015 w 666750"/>
                  <a:gd name="connsiteY9" fmla="*/ 307943 h 781050"/>
                  <a:gd name="connsiteX10" fmla="*/ 408302 w 666750"/>
                  <a:gd name="connsiteY10" fmla="*/ 13907 h 781050"/>
                  <a:gd name="connsiteX11" fmla="*/ 409635 w 666750"/>
                  <a:gd name="connsiteY11" fmla="*/ 15621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6750" h="781050">
                    <a:moveTo>
                      <a:pt x="409635" y="15621"/>
                    </a:moveTo>
                    <a:cubicBezTo>
                      <a:pt x="406397" y="76771"/>
                      <a:pt x="495836" y="10096"/>
                      <a:pt x="499742" y="7144"/>
                    </a:cubicBezTo>
                    <a:cubicBezTo>
                      <a:pt x="497360" y="10668"/>
                      <a:pt x="440496" y="95917"/>
                      <a:pt x="466690" y="124111"/>
                    </a:cubicBezTo>
                    <a:cubicBezTo>
                      <a:pt x="493550" y="152876"/>
                      <a:pt x="551558" y="63437"/>
                      <a:pt x="559940" y="58007"/>
                    </a:cubicBezTo>
                    <a:cubicBezTo>
                      <a:pt x="568226" y="52673"/>
                      <a:pt x="489931" y="176498"/>
                      <a:pt x="519363" y="196501"/>
                    </a:cubicBezTo>
                    <a:cubicBezTo>
                      <a:pt x="548129" y="216027"/>
                      <a:pt x="642712" y="99251"/>
                      <a:pt x="646808" y="94202"/>
                    </a:cubicBezTo>
                    <a:cubicBezTo>
                      <a:pt x="644141" y="99251"/>
                      <a:pt x="592610" y="196501"/>
                      <a:pt x="614708" y="227076"/>
                    </a:cubicBezTo>
                    <a:cubicBezTo>
                      <a:pt x="631377" y="250127"/>
                      <a:pt x="656333" y="230886"/>
                      <a:pt x="668429" y="219075"/>
                    </a:cubicBezTo>
                    <a:cubicBezTo>
                      <a:pt x="534127" y="436531"/>
                      <a:pt x="346389" y="676847"/>
                      <a:pt x="144935" y="782098"/>
                    </a:cubicBezTo>
                    <a:cubicBezTo>
                      <a:pt x="144935" y="782098"/>
                      <a:pt x="-48517" y="433197"/>
                      <a:pt x="23015" y="307943"/>
                    </a:cubicBezTo>
                    <a:cubicBezTo>
                      <a:pt x="23015" y="307943"/>
                      <a:pt x="238661" y="149924"/>
                      <a:pt x="408302" y="13907"/>
                    </a:cubicBezTo>
                    <a:lnTo>
                      <a:pt x="409635" y="15621"/>
                    </a:lnTo>
                    <a:close/>
                  </a:path>
                </a:pathLst>
              </a:custGeom>
              <a:solidFill>
                <a:srgbClr val="FF7E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3620928" y="4090606"/>
                <a:ext cx="190500" cy="266700"/>
              </a:xfrm>
              <a:custGeom>
                <a:avLst/>
                <a:gdLst>
                  <a:gd name="connsiteX0" fmla="*/ 192215 w 190500"/>
                  <a:gd name="connsiteY0" fmla="*/ 48101 h 266700"/>
                  <a:gd name="connsiteX1" fmla="*/ 133160 w 190500"/>
                  <a:gd name="connsiteY1" fmla="*/ 268986 h 266700"/>
                  <a:gd name="connsiteX2" fmla="*/ 7144 w 190500"/>
                  <a:gd name="connsiteY2" fmla="*/ 215360 h 266700"/>
                  <a:gd name="connsiteX3" fmla="*/ 66866 w 190500"/>
                  <a:gd name="connsiteY3" fmla="*/ 7144 h 266700"/>
                  <a:gd name="connsiteX4" fmla="*/ 192215 w 190500"/>
                  <a:gd name="connsiteY4" fmla="*/ 48101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266700">
                    <a:moveTo>
                      <a:pt x="192215" y="48101"/>
                    </a:moveTo>
                    <a:cubicBezTo>
                      <a:pt x="172498" y="121729"/>
                      <a:pt x="152781" y="195358"/>
                      <a:pt x="133160" y="268986"/>
                    </a:cubicBezTo>
                    <a:cubicBezTo>
                      <a:pt x="84868" y="252508"/>
                      <a:pt x="42577" y="233934"/>
                      <a:pt x="7144" y="215360"/>
                    </a:cubicBezTo>
                    <a:cubicBezTo>
                      <a:pt x="18098" y="143732"/>
                      <a:pt x="38195" y="73628"/>
                      <a:pt x="66866" y="7144"/>
                    </a:cubicBezTo>
                    <a:cubicBezTo>
                      <a:pt x="100394" y="20669"/>
                      <a:pt x="141637" y="34957"/>
                      <a:pt x="192215" y="48101"/>
                    </a:cubicBezTo>
                    <a:close/>
                  </a:path>
                </a:pathLst>
              </a:custGeom>
              <a:solidFill>
                <a:srgbClr val="94A5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3908393" y="4161758"/>
                <a:ext cx="228600" cy="257175"/>
              </a:xfrm>
              <a:custGeom>
                <a:avLst/>
                <a:gdLst>
                  <a:gd name="connsiteX0" fmla="*/ 217170 w 228600"/>
                  <a:gd name="connsiteY0" fmla="*/ 254699 h 257175"/>
                  <a:gd name="connsiteX1" fmla="*/ 34100 w 228600"/>
                  <a:gd name="connsiteY1" fmla="*/ 242602 h 257175"/>
                  <a:gd name="connsiteX2" fmla="*/ 7334 w 228600"/>
                  <a:gd name="connsiteY2" fmla="*/ 238411 h 257175"/>
                  <a:gd name="connsiteX3" fmla="*/ 7144 w 228600"/>
                  <a:gd name="connsiteY3" fmla="*/ 238411 h 257175"/>
                  <a:gd name="connsiteX4" fmla="*/ 55340 w 228600"/>
                  <a:gd name="connsiteY4" fmla="*/ 7144 h 257175"/>
                  <a:gd name="connsiteX5" fmla="*/ 71818 w 228600"/>
                  <a:gd name="connsiteY5" fmla="*/ 9525 h 257175"/>
                  <a:gd name="connsiteX6" fmla="*/ 213550 w 228600"/>
                  <a:gd name="connsiteY6" fmla="*/ 18097 h 257175"/>
                  <a:gd name="connsiteX7" fmla="*/ 217456 w 228600"/>
                  <a:gd name="connsiteY7" fmla="*/ 32861 h 257175"/>
                  <a:gd name="connsiteX8" fmla="*/ 218218 w 228600"/>
                  <a:gd name="connsiteY8" fmla="*/ 254699 h 257175"/>
                  <a:gd name="connsiteX9" fmla="*/ 217170 w 228600"/>
                  <a:gd name="connsiteY9" fmla="*/ 254699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00" h="257175">
                    <a:moveTo>
                      <a:pt x="217170" y="254699"/>
                    </a:moveTo>
                    <a:cubicBezTo>
                      <a:pt x="163544" y="255746"/>
                      <a:pt x="102489" y="252222"/>
                      <a:pt x="34100" y="242602"/>
                    </a:cubicBezTo>
                    <a:cubicBezTo>
                      <a:pt x="25051" y="241363"/>
                      <a:pt x="16192" y="239935"/>
                      <a:pt x="7334" y="238411"/>
                    </a:cubicBezTo>
                    <a:cubicBezTo>
                      <a:pt x="7239" y="238506"/>
                      <a:pt x="7239" y="238506"/>
                      <a:pt x="7144" y="238411"/>
                    </a:cubicBezTo>
                    <a:cubicBezTo>
                      <a:pt x="20098" y="160687"/>
                      <a:pt x="36195" y="83534"/>
                      <a:pt x="55340" y="7144"/>
                    </a:cubicBezTo>
                    <a:cubicBezTo>
                      <a:pt x="60770" y="8001"/>
                      <a:pt x="66199" y="8763"/>
                      <a:pt x="71818" y="9525"/>
                    </a:cubicBezTo>
                    <a:cubicBezTo>
                      <a:pt x="120110" y="16193"/>
                      <a:pt x="168212" y="18383"/>
                      <a:pt x="213550" y="18097"/>
                    </a:cubicBezTo>
                    <a:cubicBezTo>
                      <a:pt x="214884" y="23051"/>
                      <a:pt x="216217" y="27908"/>
                      <a:pt x="217456" y="32861"/>
                    </a:cubicBezTo>
                    <a:cubicBezTo>
                      <a:pt x="235649" y="104966"/>
                      <a:pt x="227076" y="180880"/>
                      <a:pt x="218218" y="254699"/>
                    </a:cubicBezTo>
                    <a:cubicBezTo>
                      <a:pt x="217837" y="254699"/>
                      <a:pt x="217551" y="254699"/>
                      <a:pt x="217170" y="254699"/>
                    </a:cubicBezTo>
                    <a:close/>
                  </a:path>
                </a:pathLst>
              </a:custGeom>
              <a:solidFill>
                <a:srgbClr val="94A5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4253388" y="4155680"/>
                <a:ext cx="161925" cy="238125"/>
              </a:xfrm>
              <a:custGeom>
                <a:avLst/>
                <a:gdLst>
                  <a:gd name="connsiteX0" fmla="*/ 137446 w 161925"/>
                  <a:gd name="connsiteY0" fmla="*/ 8935 h 238125"/>
                  <a:gd name="connsiteX1" fmla="*/ 135255 w 161925"/>
                  <a:gd name="connsiteY1" fmla="*/ 184290 h 238125"/>
                  <a:gd name="connsiteX2" fmla="*/ 33052 w 161925"/>
                  <a:gd name="connsiteY2" fmla="*/ 240202 h 238125"/>
                  <a:gd name="connsiteX3" fmla="*/ 7144 w 161925"/>
                  <a:gd name="connsiteY3" fmla="*/ 16936 h 238125"/>
                  <a:gd name="connsiteX4" fmla="*/ 137446 w 161925"/>
                  <a:gd name="connsiteY4" fmla="*/ 8935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238125">
                    <a:moveTo>
                      <a:pt x="137446" y="8935"/>
                    </a:moveTo>
                    <a:cubicBezTo>
                      <a:pt x="166306" y="20079"/>
                      <a:pt x="161830" y="148762"/>
                      <a:pt x="135255" y="184290"/>
                    </a:cubicBezTo>
                    <a:cubicBezTo>
                      <a:pt x="119348" y="205436"/>
                      <a:pt x="84963" y="225724"/>
                      <a:pt x="33052" y="240202"/>
                    </a:cubicBezTo>
                    <a:cubicBezTo>
                      <a:pt x="43339" y="165240"/>
                      <a:pt x="34480" y="87611"/>
                      <a:pt x="7144" y="16936"/>
                    </a:cubicBezTo>
                    <a:cubicBezTo>
                      <a:pt x="75057" y="10745"/>
                      <a:pt x="123920" y="3791"/>
                      <a:pt x="137446" y="8935"/>
                    </a:cubicBezTo>
                    <a:close/>
                  </a:path>
                </a:pathLst>
              </a:custGeom>
              <a:solidFill>
                <a:srgbClr val="94A5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4114800" y="4165473"/>
                <a:ext cx="180975" cy="257175"/>
              </a:xfrm>
              <a:custGeom>
                <a:avLst/>
                <a:gdLst>
                  <a:gd name="connsiteX0" fmla="*/ 145733 w 180975"/>
                  <a:gd name="connsiteY0" fmla="*/ 7144 h 257175"/>
                  <a:gd name="connsiteX1" fmla="*/ 171641 w 180975"/>
                  <a:gd name="connsiteY1" fmla="*/ 230410 h 257175"/>
                  <a:gd name="connsiteX2" fmla="*/ 11811 w 180975"/>
                  <a:gd name="connsiteY2" fmla="*/ 250984 h 257175"/>
                  <a:gd name="connsiteX3" fmla="*/ 11049 w 180975"/>
                  <a:gd name="connsiteY3" fmla="*/ 29146 h 257175"/>
                  <a:gd name="connsiteX4" fmla="*/ 7144 w 180975"/>
                  <a:gd name="connsiteY4" fmla="*/ 14383 h 257175"/>
                  <a:gd name="connsiteX5" fmla="*/ 145733 w 180975"/>
                  <a:gd name="connsiteY5" fmla="*/ 7144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975" h="257175">
                    <a:moveTo>
                      <a:pt x="145733" y="7144"/>
                    </a:moveTo>
                    <a:cubicBezTo>
                      <a:pt x="173069" y="77819"/>
                      <a:pt x="181928" y="155448"/>
                      <a:pt x="171641" y="230410"/>
                    </a:cubicBezTo>
                    <a:cubicBezTo>
                      <a:pt x="129635" y="242030"/>
                      <a:pt x="76200" y="249746"/>
                      <a:pt x="11811" y="250984"/>
                    </a:cubicBezTo>
                    <a:cubicBezTo>
                      <a:pt x="20669" y="177165"/>
                      <a:pt x="29242" y="101251"/>
                      <a:pt x="11049" y="29146"/>
                    </a:cubicBezTo>
                    <a:cubicBezTo>
                      <a:pt x="9811" y="24193"/>
                      <a:pt x="8477" y="19336"/>
                      <a:pt x="7144" y="14383"/>
                    </a:cubicBezTo>
                    <a:cubicBezTo>
                      <a:pt x="57817" y="14192"/>
                      <a:pt x="105251" y="10858"/>
                      <a:pt x="145733" y="7144"/>
                    </a:cubicBezTo>
                    <a:close/>
                  </a:path>
                </a:pathLst>
              </a:custGeom>
              <a:solidFill>
                <a:srgbClr val="4145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3746944" y="4131564"/>
                <a:ext cx="219075" cy="266700"/>
              </a:xfrm>
              <a:custGeom>
                <a:avLst/>
                <a:gdLst>
                  <a:gd name="connsiteX0" fmla="*/ 216789 w 219075"/>
                  <a:gd name="connsiteY0" fmla="*/ 37338 h 266700"/>
                  <a:gd name="connsiteX1" fmla="*/ 168592 w 219075"/>
                  <a:gd name="connsiteY1" fmla="*/ 268605 h 266700"/>
                  <a:gd name="connsiteX2" fmla="*/ 7144 w 219075"/>
                  <a:gd name="connsiteY2" fmla="*/ 228029 h 266700"/>
                  <a:gd name="connsiteX3" fmla="*/ 66199 w 219075"/>
                  <a:gd name="connsiteY3" fmla="*/ 7144 h 266700"/>
                  <a:gd name="connsiteX4" fmla="*/ 216789 w 219075"/>
                  <a:gd name="connsiteY4" fmla="*/ 37338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5" h="266700">
                    <a:moveTo>
                      <a:pt x="216789" y="37338"/>
                    </a:moveTo>
                    <a:cubicBezTo>
                      <a:pt x="197644" y="113729"/>
                      <a:pt x="181546" y="190881"/>
                      <a:pt x="168592" y="268605"/>
                    </a:cubicBezTo>
                    <a:cubicBezTo>
                      <a:pt x="109442" y="258794"/>
                      <a:pt x="55340" y="244507"/>
                      <a:pt x="7144" y="228029"/>
                    </a:cubicBezTo>
                    <a:cubicBezTo>
                      <a:pt x="26765" y="154400"/>
                      <a:pt x="46482" y="80772"/>
                      <a:pt x="66199" y="7144"/>
                    </a:cubicBezTo>
                    <a:cubicBezTo>
                      <a:pt x="109252" y="18383"/>
                      <a:pt x="159067" y="28861"/>
                      <a:pt x="216789" y="37338"/>
                    </a:cubicBezTo>
                    <a:close/>
                  </a:path>
                </a:pathLst>
              </a:custGeom>
              <a:solidFill>
                <a:srgbClr val="4E52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3494984" y="4029665"/>
                <a:ext cx="190500" cy="276225"/>
              </a:xfrm>
              <a:custGeom>
                <a:avLst/>
                <a:gdLst>
                  <a:gd name="connsiteX0" fmla="*/ 192810 w 190500"/>
                  <a:gd name="connsiteY0" fmla="*/ 68084 h 276225"/>
                  <a:gd name="connsiteX1" fmla="*/ 133088 w 190500"/>
                  <a:gd name="connsiteY1" fmla="*/ 276301 h 276225"/>
                  <a:gd name="connsiteX2" fmla="*/ 8120 w 190500"/>
                  <a:gd name="connsiteY2" fmla="*/ 179337 h 276225"/>
                  <a:gd name="connsiteX3" fmla="*/ 52507 w 190500"/>
                  <a:gd name="connsiteY3" fmla="*/ 10649 h 276225"/>
                  <a:gd name="connsiteX4" fmla="*/ 192810 w 190500"/>
                  <a:gd name="connsiteY4" fmla="*/ 6808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276225">
                    <a:moveTo>
                      <a:pt x="192810" y="68084"/>
                    </a:moveTo>
                    <a:cubicBezTo>
                      <a:pt x="164140" y="134569"/>
                      <a:pt x="144042" y="204673"/>
                      <a:pt x="133088" y="276301"/>
                    </a:cubicBezTo>
                    <a:cubicBezTo>
                      <a:pt x="56126" y="236010"/>
                      <a:pt x="11454" y="196100"/>
                      <a:pt x="8120" y="179337"/>
                    </a:cubicBezTo>
                    <a:cubicBezTo>
                      <a:pt x="1453" y="146094"/>
                      <a:pt x="30314" y="41224"/>
                      <a:pt x="52507" y="10649"/>
                    </a:cubicBezTo>
                    <a:cubicBezTo>
                      <a:pt x="63080" y="-3925"/>
                      <a:pt x="96512" y="29223"/>
                      <a:pt x="192810" y="68084"/>
                    </a:cubicBezTo>
                    <a:close/>
                  </a:path>
                </a:pathLst>
              </a:custGeom>
              <a:solidFill>
                <a:srgbClr val="4E52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5593838" y="4814977"/>
                <a:ext cx="66675" cy="133350"/>
              </a:xfrm>
              <a:custGeom>
                <a:avLst/>
                <a:gdLst>
                  <a:gd name="connsiteX0" fmla="*/ 16101 w 66675"/>
                  <a:gd name="connsiteY0" fmla="*/ 9911 h 133350"/>
                  <a:gd name="connsiteX1" fmla="*/ 27816 w 66675"/>
                  <a:gd name="connsiteY1" fmla="*/ 39344 h 133350"/>
                  <a:gd name="connsiteX2" fmla="*/ 39151 w 66675"/>
                  <a:gd name="connsiteY2" fmla="*/ 68490 h 133350"/>
                  <a:gd name="connsiteX3" fmla="*/ 62583 w 66675"/>
                  <a:gd name="connsiteY3" fmla="*/ 126974 h 133350"/>
                  <a:gd name="connsiteX4" fmla="*/ 59916 w 66675"/>
                  <a:gd name="connsiteY4" fmla="*/ 132974 h 133350"/>
                  <a:gd name="connsiteX5" fmla="*/ 54772 w 66675"/>
                  <a:gd name="connsiteY5" fmla="*/ 131736 h 133350"/>
                  <a:gd name="connsiteX6" fmla="*/ 21435 w 66675"/>
                  <a:gd name="connsiteY6" fmla="*/ 75634 h 133350"/>
                  <a:gd name="connsiteX7" fmla="*/ 7147 w 66675"/>
                  <a:gd name="connsiteY7" fmla="*/ 11912 h 133350"/>
                  <a:gd name="connsiteX8" fmla="*/ 11624 w 66675"/>
                  <a:gd name="connsiteY8" fmla="*/ 7149 h 133350"/>
                  <a:gd name="connsiteX9" fmla="*/ 16005 w 66675"/>
                  <a:gd name="connsiteY9" fmla="*/ 9816 h 133350"/>
                  <a:gd name="connsiteX10" fmla="*/ 16101 w 66675"/>
                  <a:gd name="connsiteY10" fmla="*/ 991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33350">
                    <a:moveTo>
                      <a:pt x="16101" y="9911"/>
                    </a:moveTo>
                    <a:cubicBezTo>
                      <a:pt x="20482" y="19722"/>
                      <a:pt x="24102" y="29628"/>
                      <a:pt x="27816" y="39344"/>
                    </a:cubicBezTo>
                    <a:cubicBezTo>
                      <a:pt x="31626" y="49059"/>
                      <a:pt x="35246" y="58870"/>
                      <a:pt x="39151" y="68490"/>
                    </a:cubicBezTo>
                    <a:cubicBezTo>
                      <a:pt x="46676" y="87921"/>
                      <a:pt x="55058" y="106876"/>
                      <a:pt x="62583" y="126974"/>
                    </a:cubicBezTo>
                    <a:cubicBezTo>
                      <a:pt x="63535" y="129355"/>
                      <a:pt x="62297" y="132022"/>
                      <a:pt x="59916" y="132974"/>
                    </a:cubicBezTo>
                    <a:cubicBezTo>
                      <a:pt x="58106" y="133641"/>
                      <a:pt x="56010" y="133070"/>
                      <a:pt x="54772" y="131736"/>
                    </a:cubicBezTo>
                    <a:cubicBezTo>
                      <a:pt x="40294" y="115258"/>
                      <a:pt x="29626" y="95827"/>
                      <a:pt x="21435" y="75634"/>
                    </a:cubicBezTo>
                    <a:cubicBezTo>
                      <a:pt x="13434" y="55250"/>
                      <a:pt x="8004" y="33915"/>
                      <a:pt x="7147" y="11912"/>
                    </a:cubicBezTo>
                    <a:cubicBezTo>
                      <a:pt x="7052" y="9340"/>
                      <a:pt x="9052" y="7244"/>
                      <a:pt x="11624" y="7149"/>
                    </a:cubicBezTo>
                    <a:cubicBezTo>
                      <a:pt x="13529" y="7054"/>
                      <a:pt x="15243" y="8197"/>
                      <a:pt x="16005" y="9816"/>
                    </a:cubicBezTo>
                    <a:lnTo>
                      <a:pt x="16101" y="9911"/>
                    </a:lnTo>
                    <a:close/>
                  </a:path>
                </a:pathLst>
              </a:custGeom>
              <a:solidFill>
                <a:srgbClr val="383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5638484" y="4792552"/>
                <a:ext cx="76200" cy="133350"/>
              </a:xfrm>
              <a:custGeom>
                <a:avLst/>
                <a:gdLst>
                  <a:gd name="connsiteX0" fmla="*/ 15556 w 76200"/>
                  <a:gd name="connsiteY0" fmla="*/ 9190 h 133350"/>
                  <a:gd name="connsiteX1" fmla="*/ 32415 w 76200"/>
                  <a:gd name="connsiteY1" fmla="*/ 36241 h 133350"/>
                  <a:gd name="connsiteX2" fmla="*/ 47179 w 76200"/>
                  <a:gd name="connsiteY2" fmla="*/ 64150 h 133350"/>
                  <a:gd name="connsiteX3" fmla="*/ 72611 w 76200"/>
                  <a:gd name="connsiteY3" fmla="*/ 122157 h 133350"/>
                  <a:gd name="connsiteX4" fmla="*/ 69753 w 76200"/>
                  <a:gd name="connsiteY4" fmla="*/ 128062 h 133350"/>
                  <a:gd name="connsiteX5" fmla="*/ 64705 w 76200"/>
                  <a:gd name="connsiteY5" fmla="*/ 126634 h 133350"/>
                  <a:gd name="connsiteX6" fmla="*/ 30224 w 76200"/>
                  <a:gd name="connsiteY6" fmla="*/ 72722 h 133350"/>
                  <a:gd name="connsiteX7" fmla="*/ 17175 w 76200"/>
                  <a:gd name="connsiteY7" fmla="*/ 43480 h 133350"/>
                  <a:gd name="connsiteX8" fmla="*/ 7269 w 76200"/>
                  <a:gd name="connsiteY8" fmla="*/ 12905 h 133350"/>
                  <a:gd name="connsiteX9" fmla="*/ 10603 w 76200"/>
                  <a:gd name="connsiteY9" fmla="*/ 7286 h 133350"/>
                  <a:gd name="connsiteX10" fmla="*/ 15460 w 76200"/>
                  <a:gd name="connsiteY10" fmla="*/ 9000 h 133350"/>
                  <a:gd name="connsiteX11" fmla="*/ 15556 w 76200"/>
                  <a:gd name="connsiteY11" fmla="*/ 919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133350">
                    <a:moveTo>
                      <a:pt x="15556" y="9190"/>
                    </a:moveTo>
                    <a:cubicBezTo>
                      <a:pt x="21842" y="17763"/>
                      <a:pt x="27271" y="27097"/>
                      <a:pt x="32415" y="36241"/>
                    </a:cubicBezTo>
                    <a:cubicBezTo>
                      <a:pt x="37654" y="45386"/>
                      <a:pt x="42416" y="54720"/>
                      <a:pt x="47179" y="64150"/>
                    </a:cubicBezTo>
                    <a:cubicBezTo>
                      <a:pt x="56513" y="83009"/>
                      <a:pt x="65562" y="101869"/>
                      <a:pt x="72611" y="122157"/>
                    </a:cubicBezTo>
                    <a:cubicBezTo>
                      <a:pt x="73468" y="124538"/>
                      <a:pt x="72134" y="127205"/>
                      <a:pt x="69753" y="128062"/>
                    </a:cubicBezTo>
                    <a:cubicBezTo>
                      <a:pt x="67848" y="128729"/>
                      <a:pt x="65848" y="128062"/>
                      <a:pt x="64705" y="126634"/>
                    </a:cubicBezTo>
                    <a:cubicBezTo>
                      <a:pt x="50894" y="110060"/>
                      <a:pt x="39940" y="91677"/>
                      <a:pt x="30224" y="72722"/>
                    </a:cubicBezTo>
                    <a:cubicBezTo>
                      <a:pt x="25462" y="63197"/>
                      <a:pt x="20985" y="53482"/>
                      <a:pt x="17175" y="43480"/>
                    </a:cubicBezTo>
                    <a:cubicBezTo>
                      <a:pt x="13270" y="33479"/>
                      <a:pt x="9936" y="23573"/>
                      <a:pt x="7269" y="12905"/>
                    </a:cubicBezTo>
                    <a:cubicBezTo>
                      <a:pt x="6698" y="10429"/>
                      <a:pt x="8126" y="7952"/>
                      <a:pt x="10603" y="7286"/>
                    </a:cubicBezTo>
                    <a:cubicBezTo>
                      <a:pt x="12508" y="6809"/>
                      <a:pt x="14318" y="7571"/>
                      <a:pt x="15460" y="9000"/>
                    </a:cubicBezTo>
                    <a:lnTo>
                      <a:pt x="15556" y="9190"/>
                    </a:lnTo>
                    <a:close/>
                  </a:path>
                </a:pathLst>
              </a:custGeom>
              <a:solidFill>
                <a:srgbClr val="383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5672735" y="4762238"/>
                <a:ext cx="66675" cy="114300"/>
              </a:xfrm>
              <a:custGeom>
                <a:avLst/>
                <a:gdLst>
                  <a:gd name="connsiteX0" fmla="*/ 15404 w 66675"/>
                  <a:gd name="connsiteY0" fmla="*/ 8739 h 114300"/>
                  <a:gd name="connsiteX1" fmla="*/ 44360 w 66675"/>
                  <a:gd name="connsiteY1" fmla="*/ 52934 h 114300"/>
                  <a:gd name="connsiteX2" fmla="*/ 64553 w 66675"/>
                  <a:gd name="connsiteY2" fmla="*/ 101702 h 114300"/>
                  <a:gd name="connsiteX3" fmla="*/ 61314 w 66675"/>
                  <a:gd name="connsiteY3" fmla="*/ 107417 h 114300"/>
                  <a:gd name="connsiteX4" fmla="*/ 56552 w 66675"/>
                  <a:gd name="connsiteY4" fmla="*/ 105989 h 114300"/>
                  <a:gd name="connsiteX5" fmla="*/ 27501 w 66675"/>
                  <a:gd name="connsiteY5" fmla="*/ 61793 h 114300"/>
                  <a:gd name="connsiteX6" fmla="*/ 7307 w 66675"/>
                  <a:gd name="connsiteY6" fmla="*/ 13025 h 114300"/>
                  <a:gd name="connsiteX7" fmla="*/ 10546 w 66675"/>
                  <a:gd name="connsiteY7" fmla="*/ 7310 h 114300"/>
                  <a:gd name="connsiteX8" fmla="*/ 15404 w 66675"/>
                  <a:gd name="connsiteY8" fmla="*/ 87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114300">
                    <a:moveTo>
                      <a:pt x="15404" y="8739"/>
                    </a:moveTo>
                    <a:cubicBezTo>
                      <a:pt x="27119" y="22454"/>
                      <a:pt x="36073" y="37504"/>
                      <a:pt x="44360" y="52934"/>
                    </a:cubicBezTo>
                    <a:cubicBezTo>
                      <a:pt x="52361" y="68460"/>
                      <a:pt x="59790" y="84367"/>
                      <a:pt x="64553" y="101702"/>
                    </a:cubicBezTo>
                    <a:cubicBezTo>
                      <a:pt x="65219" y="104179"/>
                      <a:pt x="63791" y="106751"/>
                      <a:pt x="61314" y="107417"/>
                    </a:cubicBezTo>
                    <a:cubicBezTo>
                      <a:pt x="59504" y="107894"/>
                      <a:pt x="57695" y="107322"/>
                      <a:pt x="56552" y="105989"/>
                    </a:cubicBezTo>
                    <a:cubicBezTo>
                      <a:pt x="44931" y="92368"/>
                      <a:pt x="35882" y="77223"/>
                      <a:pt x="27501" y="61793"/>
                    </a:cubicBezTo>
                    <a:cubicBezTo>
                      <a:pt x="19309" y="46267"/>
                      <a:pt x="11975" y="30360"/>
                      <a:pt x="7307" y="13025"/>
                    </a:cubicBezTo>
                    <a:cubicBezTo>
                      <a:pt x="6641" y="10548"/>
                      <a:pt x="8069" y="7976"/>
                      <a:pt x="10546" y="7310"/>
                    </a:cubicBezTo>
                    <a:cubicBezTo>
                      <a:pt x="12451" y="6833"/>
                      <a:pt x="14261" y="7405"/>
                      <a:pt x="15404" y="8739"/>
                    </a:cubicBezTo>
                    <a:close/>
                  </a:path>
                </a:pathLst>
              </a:custGeom>
              <a:solidFill>
                <a:srgbClr val="383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5701348" y="4728990"/>
                <a:ext cx="104775" cy="142875"/>
              </a:xfrm>
              <a:custGeom>
                <a:avLst/>
                <a:gdLst>
                  <a:gd name="connsiteX0" fmla="*/ 14889 w 104775"/>
                  <a:gd name="connsiteY0" fmla="*/ 8459 h 142875"/>
                  <a:gd name="connsiteX1" fmla="*/ 41179 w 104775"/>
                  <a:gd name="connsiteY1" fmla="*/ 37415 h 142875"/>
                  <a:gd name="connsiteX2" fmla="*/ 64134 w 104775"/>
                  <a:gd name="connsiteY2" fmla="*/ 69038 h 142875"/>
                  <a:gd name="connsiteX3" fmla="*/ 100233 w 104775"/>
                  <a:gd name="connsiteY3" fmla="*/ 138189 h 142875"/>
                  <a:gd name="connsiteX4" fmla="*/ 97566 w 104775"/>
                  <a:gd name="connsiteY4" fmla="*/ 144095 h 142875"/>
                  <a:gd name="connsiteX5" fmla="*/ 92328 w 104775"/>
                  <a:gd name="connsiteY5" fmla="*/ 142571 h 142875"/>
                  <a:gd name="connsiteX6" fmla="*/ 48227 w 104775"/>
                  <a:gd name="connsiteY6" fmla="*/ 79420 h 142875"/>
                  <a:gd name="connsiteX7" fmla="*/ 27463 w 104775"/>
                  <a:gd name="connsiteY7" fmla="*/ 47225 h 142875"/>
                  <a:gd name="connsiteX8" fmla="*/ 7746 w 104775"/>
                  <a:gd name="connsiteY8" fmla="*/ 13983 h 142875"/>
                  <a:gd name="connsiteX9" fmla="*/ 7650 w 104775"/>
                  <a:gd name="connsiteY9" fmla="*/ 13793 h 142875"/>
                  <a:gd name="connsiteX10" fmla="*/ 9555 w 104775"/>
                  <a:gd name="connsiteY10" fmla="*/ 7601 h 142875"/>
                  <a:gd name="connsiteX11" fmla="*/ 14889 w 104775"/>
                  <a:gd name="connsiteY11" fmla="*/ 84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775" h="142875">
                    <a:moveTo>
                      <a:pt x="14889" y="8459"/>
                    </a:moveTo>
                    <a:cubicBezTo>
                      <a:pt x="24129" y="17698"/>
                      <a:pt x="33177" y="27223"/>
                      <a:pt x="41179" y="37415"/>
                    </a:cubicBezTo>
                    <a:cubicBezTo>
                      <a:pt x="49370" y="47511"/>
                      <a:pt x="56895" y="58179"/>
                      <a:pt x="64134" y="69038"/>
                    </a:cubicBezTo>
                    <a:cubicBezTo>
                      <a:pt x="78326" y="90850"/>
                      <a:pt x="90994" y="113710"/>
                      <a:pt x="100233" y="138189"/>
                    </a:cubicBezTo>
                    <a:cubicBezTo>
                      <a:pt x="101091" y="140570"/>
                      <a:pt x="99948" y="143237"/>
                      <a:pt x="97566" y="144095"/>
                    </a:cubicBezTo>
                    <a:cubicBezTo>
                      <a:pt x="95661" y="144857"/>
                      <a:pt x="93471" y="144190"/>
                      <a:pt x="92328" y="142571"/>
                    </a:cubicBezTo>
                    <a:cubicBezTo>
                      <a:pt x="76421" y="121997"/>
                      <a:pt x="62419" y="100756"/>
                      <a:pt x="48227" y="79420"/>
                    </a:cubicBezTo>
                    <a:cubicBezTo>
                      <a:pt x="41274" y="68752"/>
                      <a:pt x="34225" y="58084"/>
                      <a:pt x="27463" y="47225"/>
                    </a:cubicBezTo>
                    <a:cubicBezTo>
                      <a:pt x="20605" y="36367"/>
                      <a:pt x="13842" y="25508"/>
                      <a:pt x="7746" y="13983"/>
                    </a:cubicBezTo>
                    <a:lnTo>
                      <a:pt x="7650" y="13793"/>
                    </a:lnTo>
                    <a:cubicBezTo>
                      <a:pt x="6507" y="11602"/>
                      <a:pt x="7365" y="8744"/>
                      <a:pt x="9555" y="7601"/>
                    </a:cubicBezTo>
                    <a:cubicBezTo>
                      <a:pt x="11270" y="6744"/>
                      <a:pt x="13461" y="7125"/>
                      <a:pt x="14889" y="8459"/>
                    </a:cubicBezTo>
                    <a:close/>
                  </a:path>
                </a:pathLst>
              </a:custGeom>
              <a:solidFill>
                <a:srgbClr val="383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5727755" y="4695746"/>
                <a:ext cx="95250" cy="123825"/>
              </a:xfrm>
              <a:custGeom>
                <a:avLst/>
                <a:gdLst>
                  <a:gd name="connsiteX0" fmla="*/ 13914 w 95250"/>
                  <a:gd name="connsiteY0" fmla="*/ 7699 h 123825"/>
                  <a:gd name="connsiteX1" fmla="*/ 39346 w 95250"/>
                  <a:gd name="connsiteY1" fmla="*/ 30464 h 123825"/>
                  <a:gd name="connsiteX2" fmla="*/ 58300 w 95250"/>
                  <a:gd name="connsiteY2" fmla="*/ 57705 h 123825"/>
                  <a:gd name="connsiteX3" fmla="*/ 87923 w 95250"/>
                  <a:gd name="connsiteY3" fmla="*/ 115617 h 123825"/>
                  <a:gd name="connsiteX4" fmla="*/ 85256 w 95250"/>
                  <a:gd name="connsiteY4" fmla="*/ 121618 h 123825"/>
                  <a:gd name="connsiteX5" fmla="*/ 80113 w 95250"/>
                  <a:gd name="connsiteY5" fmla="*/ 120380 h 123825"/>
                  <a:gd name="connsiteX6" fmla="*/ 42013 w 95250"/>
                  <a:gd name="connsiteY6" fmla="*/ 67611 h 123825"/>
                  <a:gd name="connsiteX7" fmla="*/ 25630 w 95250"/>
                  <a:gd name="connsiteY7" fmla="*/ 40465 h 123825"/>
                  <a:gd name="connsiteX8" fmla="*/ 8294 w 95250"/>
                  <a:gd name="connsiteY8" fmla="*/ 14938 h 123825"/>
                  <a:gd name="connsiteX9" fmla="*/ 8199 w 95250"/>
                  <a:gd name="connsiteY9" fmla="*/ 14747 h 123825"/>
                  <a:gd name="connsiteX10" fmla="*/ 8771 w 95250"/>
                  <a:gd name="connsiteY10" fmla="*/ 8270 h 123825"/>
                  <a:gd name="connsiteX11" fmla="*/ 13914 w 95250"/>
                  <a:gd name="connsiteY11" fmla="*/ 769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250" h="123825">
                    <a:moveTo>
                      <a:pt x="13914" y="7699"/>
                    </a:moveTo>
                    <a:cubicBezTo>
                      <a:pt x="24201" y="13128"/>
                      <a:pt x="33155" y="21510"/>
                      <a:pt x="39346" y="30464"/>
                    </a:cubicBezTo>
                    <a:cubicBezTo>
                      <a:pt x="46108" y="39226"/>
                      <a:pt x="52871" y="48561"/>
                      <a:pt x="58300" y="57705"/>
                    </a:cubicBezTo>
                    <a:cubicBezTo>
                      <a:pt x="69445" y="76279"/>
                      <a:pt x="79922" y="95138"/>
                      <a:pt x="87923" y="115617"/>
                    </a:cubicBezTo>
                    <a:cubicBezTo>
                      <a:pt x="88876" y="117998"/>
                      <a:pt x="87638" y="120665"/>
                      <a:pt x="85256" y="121618"/>
                    </a:cubicBezTo>
                    <a:cubicBezTo>
                      <a:pt x="83447" y="122380"/>
                      <a:pt x="81351" y="121808"/>
                      <a:pt x="80113" y="120380"/>
                    </a:cubicBezTo>
                    <a:cubicBezTo>
                      <a:pt x="65540" y="103997"/>
                      <a:pt x="53443" y="85994"/>
                      <a:pt x="42013" y="67611"/>
                    </a:cubicBezTo>
                    <a:cubicBezTo>
                      <a:pt x="36488" y="58086"/>
                      <a:pt x="30773" y="49704"/>
                      <a:pt x="25630" y="40465"/>
                    </a:cubicBezTo>
                    <a:cubicBezTo>
                      <a:pt x="20677" y="30845"/>
                      <a:pt x="14962" y="22844"/>
                      <a:pt x="8294" y="14938"/>
                    </a:cubicBezTo>
                    <a:lnTo>
                      <a:pt x="8199" y="14747"/>
                    </a:lnTo>
                    <a:cubicBezTo>
                      <a:pt x="6580" y="12842"/>
                      <a:pt x="6866" y="9889"/>
                      <a:pt x="8771" y="8270"/>
                    </a:cubicBezTo>
                    <a:cubicBezTo>
                      <a:pt x="10295" y="6937"/>
                      <a:pt x="12295" y="6841"/>
                      <a:pt x="13914" y="7699"/>
                    </a:cubicBezTo>
                    <a:close/>
                  </a:path>
                </a:pathLst>
              </a:custGeom>
              <a:solidFill>
                <a:srgbClr val="383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>
              <a:xfrm>
                <a:off x="5500497" y="4415313"/>
                <a:ext cx="257175" cy="438150"/>
              </a:xfrm>
              <a:custGeom>
                <a:avLst/>
                <a:gdLst>
                  <a:gd name="connsiteX0" fmla="*/ 258604 w 257175"/>
                  <a:gd name="connsiteY0" fmla="*/ 280892 h 438150"/>
                  <a:gd name="connsiteX1" fmla="*/ 254889 w 257175"/>
                  <a:gd name="connsiteY1" fmla="*/ 308420 h 438150"/>
                  <a:gd name="connsiteX2" fmla="*/ 229171 w 257175"/>
                  <a:gd name="connsiteY2" fmla="*/ 347758 h 438150"/>
                  <a:gd name="connsiteX3" fmla="*/ 193834 w 257175"/>
                  <a:gd name="connsiteY3" fmla="*/ 377095 h 438150"/>
                  <a:gd name="connsiteX4" fmla="*/ 154972 w 257175"/>
                  <a:gd name="connsiteY4" fmla="*/ 400431 h 438150"/>
                  <a:gd name="connsiteX5" fmla="*/ 107823 w 257175"/>
                  <a:gd name="connsiteY5" fmla="*/ 422625 h 438150"/>
                  <a:gd name="connsiteX6" fmla="*/ 68866 w 257175"/>
                  <a:gd name="connsiteY6" fmla="*/ 437293 h 438150"/>
                  <a:gd name="connsiteX7" fmla="*/ 7144 w 257175"/>
                  <a:gd name="connsiteY7" fmla="*/ 331756 h 438150"/>
                  <a:gd name="connsiteX8" fmla="*/ 9049 w 257175"/>
                  <a:gd name="connsiteY8" fmla="*/ 329089 h 438150"/>
                  <a:gd name="connsiteX9" fmla="*/ 80486 w 257175"/>
                  <a:gd name="connsiteY9" fmla="*/ 17717 h 438150"/>
                  <a:gd name="connsiteX10" fmla="*/ 86011 w 257175"/>
                  <a:gd name="connsiteY10" fmla="*/ 7144 h 438150"/>
                  <a:gd name="connsiteX11" fmla="*/ 258604 w 257175"/>
                  <a:gd name="connsiteY11" fmla="*/ 280892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175" h="438150">
                    <a:moveTo>
                      <a:pt x="258604" y="280892"/>
                    </a:moveTo>
                    <a:cubicBezTo>
                      <a:pt x="259366" y="290417"/>
                      <a:pt x="257937" y="299561"/>
                      <a:pt x="254889" y="308420"/>
                    </a:cubicBezTo>
                    <a:cubicBezTo>
                      <a:pt x="250031" y="322517"/>
                      <a:pt x="240887" y="335661"/>
                      <a:pt x="229171" y="347758"/>
                    </a:cubicBezTo>
                    <a:cubicBezTo>
                      <a:pt x="218980" y="358331"/>
                      <a:pt x="206788" y="368141"/>
                      <a:pt x="193834" y="377095"/>
                    </a:cubicBezTo>
                    <a:cubicBezTo>
                      <a:pt x="181356" y="385667"/>
                      <a:pt x="168021" y="393573"/>
                      <a:pt x="154972" y="400431"/>
                    </a:cubicBezTo>
                    <a:cubicBezTo>
                      <a:pt x="138113" y="409385"/>
                      <a:pt x="121729" y="416814"/>
                      <a:pt x="107823" y="422625"/>
                    </a:cubicBezTo>
                    <a:cubicBezTo>
                      <a:pt x="84963" y="432150"/>
                      <a:pt x="68866" y="437293"/>
                      <a:pt x="68866" y="437293"/>
                    </a:cubicBezTo>
                    <a:cubicBezTo>
                      <a:pt x="68866" y="437293"/>
                      <a:pt x="67532" y="377476"/>
                      <a:pt x="7144" y="331756"/>
                    </a:cubicBezTo>
                    <a:lnTo>
                      <a:pt x="9049" y="329089"/>
                    </a:lnTo>
                    <a:cubicBezTo>
                      <a:pt x="80581" y="244602"/>
                      <a:pt x="108013" y="124873"/>
                      <a:pt x="80486" y="17717"/>
                    </a:cubicBezTo>
                    <a:lnTo>
                      <a:pt x="86011" y="7144"/>
                    </a:lnTo>
                    <a:cubicBezTo>
                      <a:pt x="184404" y="103727"/>
                      <a:pt x="255175" y="236125"/>
                      <a:pt x="258604" y="280892"/>
                    </a:cubicBezTo>
                    <a:close/>
                  </a:path>
                </a:pathLst>
              </a:custGeom>
              <a:solidFill>
                <a:srgbClr val="94A5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>
                <a:off x="5088064" y="4325874"/>
                <a:ext cx="314325" cy="400050"/>
              </a:xfrm>
              <a:custGeom>
                <a:avLst/>
                <a:gdLst>
                  <a:gd name="connsiteX0" fmla="*/ 204978 w 314325"/>
                  <a:gd name="connsiteY0" fmla="*/ 8477 h 400050"/>
                  <a:gd name="connsiteX1" fmla="*/ 296894 w 314325"/>
                  <a:gd name="connsiteY1" fmla="*/ 374904 h 400050"/>
                  <a:gd name="connsiteX2" fmla="*/ 234887 w 314325"/>
                  <a:gd name="connsiteY2" fmla="*/ 370332 h 400050"/>
                  <a:gd name="connsiteX3" fmla="*/ 134874 w 314325"/>
                  <a:gd name="connsiteY3" fmla="*/ 393954 h 400050"/>
                  <a:gd name="connsiteX4" fmla="*/ 132969 w 314325"/>
                  <a:gd name="connsiteY4" fmla="*/ 390144 h 400050"/>
                  <a:gd name="connsiteX5" fmla="*/ 134207 w 314325"/>
                  <a:gd name="connsiteY5" fmla="*/ 369761 h 400050"/>
                  <a:gd name="connsiteX6" fmla="*/ 72009 w 314325"/>
                  <a:gd name="connsiteY6" fmla="*/ 228029 h 400050"/>
                  <a:gd name="connsiteX7" fmla="*/ 7144 w 314325"/>
                  <a:gd name="connsiteY7" fmla="*/ 154591 h 400050"/>
                  <a:gd name="connsiteX8" fmla="*/ 191643 w 314325"/>
                  <a:gd name="connsiteY8" fmla="*/ 14097 h 400050"/>
                  <a:gd name="connsiteX9" fmla="*/ 204311 w 314325"/>
                  <a:gd name="connsiteY9" fmla="*/ 7144 h 400050"/>
                  <a:gd name="connsiteX10" fmla="*/ 204978 w 314325"/>
                  <a:gd name="connsiteY10" fmla="*/ 8477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325" h="400050">
                    <a:moveTo>
                      <a:pt x="204978" y="8477"/>
                    </a:moveTo>
                    <a:cubicBezTo>
                      <a:pt x="298704" y="101822"/>
                      <a:pt x="335375" y="248317"/>
                      <a:pt x="296894" y="374904"/>
                    </a:cubicBezTo>
                    <a:cubicBezTo>
                      <a:pt x="278225" y="372237"/>
                      <a:pt x="257556" y="370618"/>
                      <a:pt x="234887" y="370332"/>
                    </a:cubicBezTo>
                    <a:cubicBezTo>
                      <a:pt x="199168" y="369856"/>
                      <a:pt x="166211" y="378619"/>
                      <a:pt x="134874" y="393954"/>
                    </a:cubicBezTo>
                    <a:lnTo>
                      <a:pt x="132969" y="390144"/>
                    </a:lnTo>
                    <a:cubicBezTo>
                      <a:pt x="138208" y="385191"/>
                      <a:pt x="136398" y="376619"/>
                      <a:pt x="134207" y="369761"/>
                    </a:cubicBezTo>
                    <a:cubicBezTo>
                      <a:pt x="118396" y="320516"/>
                      <a:pt x="99917" y="271558"/>
                      <a:pt x="72009" y="228029"/>
                    </a:cubicBezTo>
                    <a:cubicBezTo>
                      <a:pt x="54388" y="200406"/>
                      <a:pt x="32671" y="174974"/>
                      <a:pt x="7144" y="154591"/>
                    </a:cubicBezTo>
                    <a:cubicBezTo>
                      <a:pt x="60770" y="105251"/>
                      <a:pt x="121063" y="56483"/>
                      <a:pt x="191643" y="14097"/>
                    </a:cubicBezTo>
                    <a:cubicBezTo>
                      <a:pt x="195834" y="11525"/>
                      <a:pt x="200025" y="9239"/>
                      <a:pt x="204311" y="7144"/>
                    </a:cubicBezTo>
                    <a:lnTo>
                      <a:pt x="204978" y="8477"/>
                    </a:lnTo>
                    <a:close/>
                  </a:path>
                </a:pathLst>
              </a:custGeom>
              <a:solidFill>
                <a:srgbClr val="94A5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>
              <a:xfrm>
                <a:off x="4812887" y="4610481"/>
                <a:ext cx="304800" cy="342900"/>
              </a:xfrm>
              <a:custGeom>
                <a:avLst/>
                <a:gdLst>
                  <a:gd name="connsiteX0" fmla="*/ 144685 w 304800"/>
                  <a:gd name="connsiteY0" fmla="*/ 7144 h 342900"/>
                  <a:gd name="connsiteX1" fmla="*/ 294513 w 304800"/>
                  <a:gd name="connsiteY1" fmla="*/ 184023 h 342900"/>
                  <a:gd name="connsiteX2" fmla="*/ 300038 w 304800"/>
                  <a:gd name="connsiteY2" fmla="*/ 190024 h 342900"/>
                  <a:gd name="connsiteX3" fmla="*/ 155162 w 304800"/>
                  <a:gd name="connsiteY3" fmla="*/ 336804 h 342900"/>
                  <a:gd name="connsiteX4" fmla="*/ 147161 w 304800"/>
                  <a:gd name="connsiteY4" fmla="*/ 328613 h 342900"/>
                  <a:gd name="connsiteX5" fmla="*/ 7144 w 304800"/>
                  <a:gd name="connsiteY5" fmla="*/ 130778 h 342900"/>
                  <a:gd name="connsiteX6" fmla="*/ 144685 w 304800"/>
                  <a:gd name="connsiteY6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342900">
                    <a:moveTo>
                      <a:pt x="144685" y="7144"/>
                    </a:moveTo>
                    <a:cubicBezTo>
                      <a:pt x="202692" y="58483"/>
                      <a:pt x="253270" y="118300"/>
                      <a:pt x="294513" y="184023"/>
                    </a:cubicBezTo>
                    <a:lnTo>
                      <a:pt x="300038" y="190024"/>
                    </a:lnTo>
                    <a:cubicBezTo>
                      <a:pt x="252889" y="234315"/>
                      <a:pt x="206216" y="287179"/>
                      <a:pt x="155162" y="336804"/>
                    </a:cubicBezTo>
                    <a:lnTo>
                      <a:pt x="147161" y="328613"/>
                    </a:lnTo>
                    <a:cubicBezTo>
                      <a:pt x="82867" y="278416"/>
                      <a:pt x="43243" y="204216"/>
                      <a:pt x="7144" y="130778"/>
                    </a:cubicBezTo>
                    <a:cubicBezTo>
                      <a:pt x="52006" y="100584"/>
                      <a:pt x="96298" y="56864"/>
                      <a:pt x="144685" y="7144"/>
                    </a:cubicBezTo>
                    <a:close/>
                  </a:path>
                </a:pathLst>
              </a:custGeom>
              <a:solidFill>
                <a:srgbClr val="94A5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任意多边形: 形状 53"/>
              <p:cNvSpPr/>
              <p:nvPr/>
            </p:nvSpPr>
            <p:spPr>
              <a:xfrm>
                <a:off x="4274534" y="4750403"/>
                <a:ext cx="438150" cy="371475"/>
              </a:xfrm>
              <a:custGeom>
                <a:avLst/>
                <a:gdLst>
                  <a:gd name="connsiteX0" fmla="*/ 379285 w 438150"/>
                  <a:gd name="connsiteY0" fmla="*/ 28956 h 371475"/>
                  <a:gd name="connsiteX1" fmla="*/ 432054 w 438150"/>
                  <a:gd name="connsiteY1" fmla="*/ 33433 h 371475"/>
                  <a:gd name="connsiteX2" fmla="*/ 383476 w 438150"/>
                  <a:gd name="connsiteY2" fmla="*/ 89249 h 371475"/>
                  <a:gd name="connsiteX3" fmla="*/ 319945 w 438150"/>
                  <a:gd name="connsiteY3" fmla="*/ 366427 h 371475"/>
                  <a:gd name="connsiteX4" fmla="*/ 319850 w 438150"/>
                  <a:gd name="connsiteY4" fmla="*/ 368141 h 371475"/>
                  <a:gd name="connsiteX5" fmla="*/ 7144 w 438150"/>
                  <a:gd name="connsiteY5" fmla="*/ 174784 h 371475"/>
                  <a:gd name="connsiteX6" fmla="*/ 14288 w 438150"/>
                  <a:gd name="connsiteY6" fmla="*/ 171069 h 371475"/>
                  <a:gd name="connsiteX7" fmla="*/ 331470 w 438150"/>
                  <a:gd name="connsiteY7" fmla="*/ 7144 h 371475"/>
                  <a:gd name="connsiteX8" fmla="*/ 379285 w 438150"/>
                  <a:gd name="connsiteY8" fmla="*/ 28956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150" h="371475">
                    <a:moveTo>
                      <a:pt x="379285" y="28956"/>
                    </a:moveTo>
                    <a:cubicBezTo>
                      <a:pt x="397573" y="33052"/>
                      <a:pt x="415100" y="34480"/>
                      <a:pt x="432054" y="33433"/>
                    </a:cubicBezTo>
                    <a:cubicBezTo>
                      <a:pt x="410813" y="46482"/>
                      <a:pt x="395954" y="67627"/>
                      <a:pt x="383476" y="89249"/>
                    </a:cubicBezTo>
                    <a:cubicBezTo>
                      <a:pt x="335185" y="172402"/>
                      <a:pt x="312706" y="270415"/>
                      <a:pt x="319945" y="366427"/>
                    </a:cubicBezTo>
                    <a:lnTo>
                      <a:pt x="319850" y="368141"/>
                    </a:lnTo>
                    <a:cubicBezTo>
                      <a:pt x="161163" y="362617"/>
                      <a:pt x="62770" y="281940"/>
                      <a:pt x="7144" y="174784"/>
                    </a:cubicBezTo>
                    <a:lnTo>
                      <a:pt x="14288" y="171069"/>
                    </a:lnTo>
                    <a:cubicBezTo>
                      <a:pt x="101251" y="87344"/>
                      <a:pt x="212884" y="29718"/>
                      <a:pt x="331470" y="7144"/>
                    </a:cubicBezTo>
                    <a:cubicBezTo>
                      <a:pt x="344900" y="17335"/>
                      <a:pt x="360617" y="24765"/>
                      <a:pt x="379285" y="28956"/>
                    </a:cubicBezTo>
                    <a:close/>
                  </a:path>
                </a:pathLst>
              </a:custGeom>
              <a:solidFill>
                <a:srgbClr val="94A5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54"/>
              <p:cNvSpPr/>
              <p:nvPr/>
            </p:nvSpPr>
            <p:spPr>
              <a:xfrm>
                <a:off x="4207573" y="4339131"/>
                <a:ext cx="333375" cy="304800"/>
              </a:xfrm>
              <a:custGeom>
                <a:avLst/>
                <a:gdLst>
                  <a:gd name="connsiteX0" fmla="*/ 326612 w 333375"/>
                  <a:gd name="connsiteY0" fmla="*/ 263634 h 304800"/>
                  <a:gd name="connsiteX1" fmla="*/ 319088 w 333375"/>
                  <a:gd name="connsiteY1" fmla="*/ 264967 h 304800"/>
                  <a:gd name="connsiteX2" fmla="*/ 13716 w 333375"/>
                  <a:gd name="connsiteY2" fmla="*/ 305449 h 304800"/>
                  <a:gd name="connsiteX3" fmla="*/ 12859 w 333375"/>
                  <a:gd name="connsiteY3" fmla="*/ 305449 h 304800"/>
                  <a:gd name="connsiteX4" fmla="*/ 20098 w 333375"/>
                  <a:gd name="connsiteY4" fmla="*/ 207246 h 304800"/>
                  <a:gd name="connsiteX5" fmla="*/ 7144 w 333375"/>
                  <a:gd name="connsiteY5" fmla="*/ 61418 h 304800"/>
                  <a:gd name="connsiteX6" fmla="*/ 292227 w 333375"/>
                  <a:gd name="connsiteY6" fmla="*/ 7507 h 304800"/>
                  <a:gd name="connsiteX7" fmla="*/ 326612 w 333375"/>
                  <a:gd name="connsiteY7" fmla="*/ 26363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3375" h="304800">
                    <a:moveTo>
                      <a:pt x="326612" y="263634"/>
                    </a:moveTo>
                    <a:lnTo>
                      <a:pt x="319088" y="264967"/>
                    </a:lnTo>
                    <a:cubicBezTo>
                      <a:pt x="216503" y="245441"/>
                      <a:pt x="107728" y="259824"/>
                      <a:pt x="13716" y="305449"/>
                    </a:cubicBezTo>
                    <a:lnTo>
                      <a:pt x="12859" y="305449"/>
                    </a:lnTo>
                    <a:cubicBezTo>
                      <a:pt x="13049" y="271349"/>
                      <a:pt x="15621" y="238202"/>
                      <a:pt x="20098" y="207246"/>
                    </a:cubicBezTo>
                    <a:cubicBezTo>
                      <a:pt x="27908" y="153715"/>
                      <a:pt x="21526" y="104852"/>
                      <a:pt x="7144" y="61418"/>
                    </a:cubicBezTo>
                    <a:cubicBezTo>
                      <a:pt x="96679" y="22747"/>
                      <a:pt x="194786" y="4268"/>
                      <a:pt x="292227" y="7507"/>
                    </a:cubicBezTo>
                    <a:cubicBezTo>
                      <a:pt x="309943" y="90088"/>
                      <a:pt x="312992" y="184100"/>
                      <a:pt x="326612" y="263634"/>
                    </a:cubicBezTo>
                    <a:close/>
                  </a:path>
                </a:pathLst>
              </a:custGeom>
              <a:solidFill>
                <a:srgbClr val="94A5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任意多边形: 形状 55"/>
              <p:cNvSpPr/>
              <p:nvPr/>
            </p:nvSpPr>
            <p:spPr>
              <a:xfrm>
                <a:off x="5285232" y="4306136"/>
                <a:ext cx="304800" cy="447675"/>
              </a:xfrm>
              <a:custGeom>
                <a:avLst/>
                <a:gdLst>
                  <a:gd name="connsiteX0" fmla="*/ 301276 w 304800"/>
                  <a:gd name="connsiteY0" fmla="*/ 116321 h 447675"/>
                  <a:gd name="connsiteX1" fmla="*/ 295751 w 304800"/>
                  <a:gd name="connsiteY1" fmla="*/ 126894 h 447675"/>
                  <a:gd name="connsiteX2" fmla="*/ 224314 w 304800"/>
                  <a:gd name="connsiteY2" fmla="*/ 438266 h 447675"/>
                  <a:gd name="connsiteX3" fmla="*/ 222409 w 304800"/>
                  <a:gd name="connsiteY3" fmla="*/ 440933 h 447675"/>
                  <a:gd name="connsiteX4" fmla="*/ 99727 w 304800"/>
                  <a:gd name="connsiteY4" fmla="*/ 394641 h 447675"/>
                  <a:gd name="connsiteX5" fmla="*/ 7811 w 304800"/>
                  <a:gd name="connsiteY5" fmla="*/ 28215 h 447675"/>
                  <a:gd name="connsiteX6" fmla="*/ 7144 w 304800"/>
                  <a:gd name="connsiteY6" fmla="*/ 26881 h 447675"/>
                  <a:gd name="connsiteX7" fmla="*/ 301276 w 304800"/>
                  <a:gd name="connsiteY7" fmla="*/ 116321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0" h="447675">
                    <a:moveTo>
                      <a:pt x="301276" y="116321"/>
                    </a:moveTo>
                    <a:lnTo>
                      <a:pt x="295751" y="126894"/>
                    </a:lnTo>
                    <a:cubicBezTo>
                      <a:pt x="323279" y="234050"/>
                      <a:pt x="295846" y="353779"/>
                      <a:pt x="224314" y="438266"/>
                    </a:cubicBezTo>
                    <a:lnTo>
                      <a:pt x="222409" y="440933"/>
                    </a:lnTo>
                    <a:cubicBezTo>
                      <a:pt x="195263" y="420359"/>
                      <a:pt x="156115" y="402738"/>
                      <a:pt x="99727" y="394641"/>
                    </a:cubicBezTo>
                    <a:cubicBezTo>
                      <a:pt x="138208" y="268054"/>
                      <a:pt x="101537" y="121560"/>
                      <a:pt x="7811" y="28215"/>
                    </a:cubicBezTo>
                    <a:lnTo>
                      <a:pt x="7144" y="26881"/>
                    </a:lnTo>
                    <a:cubicBezTo>
                      <a:pt x="108775" y="-24839"/>
                      <a:pt x="215551" y="32120"/>
                      <a:pt x="301276" y="116321"/>
                    </a:cubicBezTo>
                    <a:close/>
                  </a:path>
                </a:pathLst>
              </a:custGeom>
              <a:solidFill>
                <a:srgbClr val="4E52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任意多边形: 形状 56"/>
              <p:cNvSpPr/>
              <p:nvPr/>
            </p:nvSpPr>
            <p:spPr>
              <a:xfrm>
                <a:off x="4950428" y="4473321"/>
                <a:ext cx="276225" cy="333375"/>
              </a:xfrm>
              <a:custGeom>
                <a:avLst/>
                <a:gdLst>
                  <a:gd name="connsiteX0" fmla="*/ 156972 w 276225"/>
                  <a:gd name="connsiteY0" fmla="*/ 321183 h 333375"/>
                  <a:gd name="connsiteX1" fmla="*/ 7144 w 276225"/>
                  <a:gd name="connsiteY1" fmla="*/ 144304 h 333375"/>
                  <a:gd name="connsiteX2" fmla="*/ 144780 w 276225"/>
                  <a:gd name="connsiteY2" fmla="*/ 7144 h 333375"/>
                  <a:gd name="connsiteX3" fmla="*/ 209645 w 276225"/>
                  <a:gd name="connsiteY3" fmla="*/ 80581 h 333375"/>
                  <a:gd name="connsiteX4" fmla="*/ 271843 w 276225"/>
                  <a:gd name="connsiteY4" fmla="*/ 222313 h 333375"/>
                  <a:gd name="connsiteX5" fmla="*/ 270605 w 276225"/>
                  <a:gd name="connsiteY5" fmla="*/ 242697 h 333375"/>
                  <a:gd name="connsiteX6" fmla="*/ 272510 w 276225"/>
                  <a:gd name="connsiteY6" fmla="*/ 246507 h 333375"/>
                  <a:gd name="connsiteX7" fmla="*/ 162496 w 276225"/>
                  <a:gd name="connsiteY7" fmla="*/ 327184 h 333375"/>
                  <a:gd name="connsiteX8" fmla="*/ 156972 w 276225"/>
                  <a:gd name="connsiteY8" fmla="*/ 321183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5" h="333375">
                    <a:moveTo>
                      <a:pt x="156972" y="321183"/>
                    </a:moveTo>
                    <a:cubicBezTo>
                      <a:pt x="115729" y="255460"/>
                      <a:pt x="65151" y="195643"/>
                      <a:pt x="7144" y="144304"/>
                    </a:cubicBezTo>
                    <a:cubicBezTo>
                      <a:pt x="48958" y="101346"/>
                      <a:pt x="93821" y="54007"/>
                      <a:pt x="144780" y="7144"/>
                    </a:cubicBezTo>
                    <a:cubicBezTo>
                      <a:pt x="170307" y="27527"/>
                      <a:pt x="192024" y="52959"/>
                      <a:pt x="209645" y="80581"/>
                    </a:cubicBezTo>
                    <a:cubicBezTo>
                      <a:pt x="237554" y="124111"/>
                      <a:pt x="256032" y="173069"/>
                      <a:pt x="271843" y="222313"/>
                    </a:cubicBezTo>
                    <a:cubicBezTo>
                      <a:pt x="274034" y="229171"/>
                      <a:pt x="275844" y="237744"/>
                      <a:pt x="270605" y="242697"/>
                    </a:cubicBezTo>
                    <a:lnTo>
                      <a:pt x="272510" y="246507"/>
                    </a:lnTo>
                    <a:cubicBezTo>
                      <a:pt x="234124" y="265176"/>
                      <a:pt x="198120" y="293751"/>
                      <a:pt x="162496" y="327184"/>
                    </a:cubicBezTo>
                    <a:lnTo>
                      <a:pt x="156972" y="321183"/>
                    </a:lnTo>
                    <a:close/>
                  </a:path>
                </a:pathLst>
              </a:custGeom>
              <a:solidFill>
                <a:srgbClr val="4E52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4586005" y="4734115"/>
                <a:ext cx="381000" cy="390525"/>
              </a:xfrm>
              <a:custGeom>
                <a:avLst/>
                <a:gdLst>
                  <a:gd name="connsiteX0" fmla="*/ 374043 w 381000"/>
                  <a:gd name="connsiteY0" fmla="*/ 204978 h 390525"/>
                  <a:gd name="connsiteX1" fmla="*/ 382044 w 381000"/>
                  <a:gd name="connsiteY1" fmla="*/ 213170 h 390525"/>
                  <a:gd name="connsiteX2" fmla="*/ 31238 w 381000"/>
                  <a:gd name="connsiteY2" fmla="*/ 384810 h 390525"/>
                  <a:gd name="connsiteX3" fmla="*/ 8378 w 381000"/>
                  <a:gd name="connsiteY3" fmla="*/ 384429 h 390525"/>
                  <a:gd name="connsiteX4" fmla="*/ 8473 w 381000"/>
                  <a:gd name="connsiteY4" fmla="*/ 382715 h 390525"/>
                  <a:gd name="connsiteX5" fmla="*/ 72005 w 381000"/>
                  <a:gd name="connsiteY5" fmla="*/ 105537 h 390525"/>
                  <a:gd name="connsiteX6" fmla="*/ 120583 w 381000"/>
                  <a:gd name="connsiteY6" fmla="*/ 49721 h 390525"/>
                  <a:gd name="connsiteX7" fmla="*/ 234025 w 381000"/>
                  <a:gd name="connsiteY7" fmla="*/ 7144 h 390525"/>
                  <a:gd name="connsiteX8" fmla="*/ 374043 w 381000"/>
                  <a:gd name="connsiteY8" fmla="*/ 204978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0" h="390525">
                    <a:moveTo>
                      <a:pt x="374043" y="204978"/>
                    </a:moveTo>
                    <a:lnTo>
                      <a:pt x="382044" y="213170"/>
                    </a:lnTo>
                    <a:cubicBezTo>
                      <a:pt x="289651" y="303276"/>
                      <a:pt x="182591" y="383382"/>
                      <a:pt x="31238" y="384810"/>
                    </a:cubicBezTo>
                    <a:cubicBezTo>
                      <a:pt x="23428" y="384905"/>
                      <a:pt x="15808" y="384810"/>
                      <a:pt x="8378" y="384429"/>
                    </a:cubicBezTo>
                    <a:lnTo>
                      <a:pt x="8473" y="382715"/>
                    </a:lnTo>
                    <a:cubicBezTo>
                      <a:pt x="1234" y="286703"/>
                      <a:pt x="23713" y="188690"/>
                      <a:pt x="72005" y="105537"/>
                    </a:cubicBezTo>
                    <a:cubicBezTo>
                      <a:pt x="84483" y="83915"/>
                      <a:pt x="99342" y="62770"/>
                      <a:pt x="120583" y="49721"/>
                    </a:cubicBezTo>
                    <a:cubicBezTo>
                      <a:pt x="160397" y="47435"/>
                      <a:pt x="197354" y="31813"/>
                      <a:pt x="234025" y="7144"/>
                    </a:cubicBezTo>
                    <a:cubicBezTo>
                      <a:pt x="270125" y="80582"/>
                      <a:pt x="309749" y="154781"/>
                      <a:pt x="374043" y="204978"/>
                    </a:cubicBezTo>
                    <a:close/>
                  </a:path>
                </a:pathLst>
              </a:custGeom>
              <a:solidFill>
                <a:srgbClr val="4E52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4213278" y="4588457"/>
                <a:ext cx="390525" cy="342900"/>
              </a:xfrm>
              <a:custGeom>
                <a:avLst/>
                <a:gdLst>
                  <a:gd name="connsiteX0" fmla="*/ 320907 w 390525"/>
                  <a:gd name="connsiteY0" fmla="*/ 14308 h 342900"/>
                  <a:gd name="connsiteX1" fmla="*/ 392725 w 390525"/>
                  <a:gd name="connsiteY1" fmla="*/ 169089 h 342900"/>
                  <a:gd name="connsiteX2" fmla="*/ 75543 w 390525"/>
                  <a:gd name="connsiteY2" fmla="*/ 333015 h 342900"/>
                  <a:gd name="connsiteX3" fmla="*/ 68399 w 390525"/>
                  <a:gd name="connsiteY3" fmla="*/ 336729 h 342900"/>
                  <a:gd name="connsiteX4" fmla="*/ 7153 w 390525"/>
                  <a:gd name="connsiteY4" fmla="*/ 56123 h 342900"/>
                  <a:gd name="connsiteX5" fmla="*/ 8010 w 390525"/>
                  <a:gd name="connsiteY5" fmla="*/ 56123 h 342900"/>
                  <a:gd name="connsiteX6" fmla="*/ 313382 w 390525"/>
                  <a:gd name="connsiteY6" fmla="*/ 15642 h 342900"/>
                  <a:gd name="connsiteX7" fmla="*/ 320907 w 390525"/>
                  <a:gd name="connsiteY7" fmla="*/ 14308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0525" h="342900">
                    <a:moveTo>
                      <a:pt x="320907" y="14308"/>
                    </a:moveTo>
                    <a:cubicBezTo>
                      <a:pt x="332337" y="81269"/>
                      <a:pt x="351292" y="137942"/>
                      <a:pt x="392725" y="169089"/>
                    </a:cubicBezTo>
                    <a:cubicBezTo>
                      <a:pt x="274139" y="191664"/>
                      <a:pt x="162506" y="249290"/>
                      <a:pt x="75543" y="333015"/>
                    </a:cubicBezTo>
                    <a:lnTo>
                      <a:pt x="68399" y="336729"/>
                    </a:lnTo>
                    <a:cubicBezTo>
                      <a:pt x="24108" y="251862"/>
                      <a:pt x="6677" y="150230"/>
                      <a:pt x="7153" y="56123"/>
                    </a:cubicBezTo>
                    <a:lnTo>
                      <a:pt x="8010" y="56123"/>
                    </a:lnTo>
                    <a:cubicBezTo>
                      <a:pt x="102022" y="10498"/>
                      <a:pt x="210798" y="-3885"/>
                      <a:pt x="313382" y="15642"/>
                    </a:cubicBezTo>
                    <a:lnTo>
                      <a:pt x="320907" y="14308"/>
                    </a:lnTo>
                    <a:close/>
                  </a:path>
                </a:pathLst>
              </a:custGeom>
              <a:solidFill>
                <a:srgbClr val="4E52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/>
              <p:cNvSpPr/>
              <p:nvPr/>
            </p:nvSpPr>
            <p:spPr>
              <a:xfrm>
                <a:off x="4027455" y="4149661"/>
                <a:ext cx="476250" cy="257175"/>
              </a:xfrm>
              <a:custGeom>
                <a:avLst/>
                <a:gdLst>
                  <a:gd name="connsiteX0" fmla="*/ 472345 w 476250"/>
                  <a:gd name="connsiteY0" fmla="*/ 196977 h 257175"/>
                  <a:gd name="connsiteX1" fmla="*/ 187262 w 476250"/>
                  <a:gd name="connsiteY1" fmla="*/ 250888 h 257175"/>
                  <a:gd name="connsiteX2" fmla="*/ 7144 w 476250"/>
                  <a:gd name="connsiteY2" fmla="*/ 23813 h 257175"/>
                  <a:gd name="connsiteX3" fmla="*/ 346710 w 476250"/>
                  <a:gd name="connsiteY3" fmla="*/ 7144 h 257175"/>
                  <a:gd name="connsiteX4" fmla="*/ 472345 w 476250"/>
                  <a:gd name="connsiteY4" fmla="*/ 1969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0" h="257175">
                    <a:moveTo>
                      <a:pt x="472345" y="196977"/>
                    </a:moveTo>
                    <a:cubicBezTo>
                      <a:pt x="374904" y="193738"/>
                      <a:pt x="276796" y="212217"/>
                      <a:pt x="187262" y="250888"/>
                    </a:cubicBezTo>
                    <a:cubicBezTo>
                      <a:pt x="140303" y="108013"/>
                      <a:pt x="7144" y="23813"/>
                      <a:pt x="7144" y="23813"/>
                    </a:cubicBezTo>
                    <a:cubicBezTo>
                      <a:pt x="130302" y="33814"/>
                      <a:pt x="346710" y="7144"/>
                      <a:pt x="346710" y="7144"/>
                    </a:cubicBezTo>
                    <a:cubicBezTo>
                      <a:pt x="421291" y="40672"/>
                      <a:pt x="454342" y="112966"/>
                      <a:pt x="472345" y="196977"/>
                    </a:cubicBezTo>
                    <a:close/>
                  </a:path>
                </a:pathLst>
              </a:custGeom>
              <a:solidFill>
                <a:srgbClr val="4E52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组合 60"/>
          <p:cNvGrpSpPr/>
          <p:nvPr userDrawn="1"/>
        </p:nvGrpSpPr>
        <p:grpSpPr>
          <a:xfrm>
            <a:off x="8916060" y="4231469"/>
            <a:ext cx="3286613" cy="3389768"/>
            <a:chOff x="7864088" y="3328154"/>
            <a:chExt cx="4374481" cy="4511781"/>
          </a:xfrm>
        </p:grpSpPr>
        <p:sp>
          <p:nvSpPr>
            <p:cNvPr id="62" name="任意多边形: 形状 61"/>
            <p:cNvSpPr/>
            <p:nvPr/>
          </p:nvSpPr>
          <p:spPr>
            <a:xfrm rot="5400000">
              <a:off x="8691240" y="3329243"/>
              <a:ext cx="3109213" cy="3985445"/>
            </a:xfrm>
            <a:custGeom>
              <a:avLst/>
              <a:gdLst>
                <a:gd name="connsiteX0" fmla="*/ 127774 w 1047750"/>
                <a:gd name="connsiteY0" fmla="*/ 469964 h 1343025"/>
                <a:gd name="connsiteX1" fmla="*/ 277698 w 1047750"/>
                <a:gd name="connsiteY1" fmla="*/ 529495 h 1343025"/>
                <a:gd name="connsiteX2" fmla="*/ 395903 w 1047750"/>
                <a:gd name="connsiteY2" fmla="*/ 621602 h 1343025"/>
                <a:gd name="connsiteX3" fmla="*/ 503822 w 1047750"/>
                <a:gd name="connsiteY3" fmla="*/ 880682 h 1343025"/>
                <a:gd name="connsiteX4" fmla="*/ 564782 w 1047750"/>
                <a:gd name="connsiteY4" fmla="*/ 1154049 h 1343025"/>
                <a:gd name="connsiteX5" fmla="*/ 825957 w 1047750"/>
                <a:gd name="connsiteY5" fmla="*/ 1340358 h 1343025"/>
                <a:gd name="connsiteX6" fmla="*/ 1048747 w 1047750"/>
                <a:gd name="connsiteY6" fmla="*/ 1272350 h 1343025"/>
                <a:gd name="connsiteX7" fmla="*/ 1048747 w 1047750"/>
                <a:gd name="connsiteY7" fmla="*/ 7144 h 1343025"/>
                <a:gd name="connsiteX8" fmla="*/ 83579 w 1047750"/>
                <a:gd name="connsiteY8" fmla="*/ 7144 h 1343025"/>
                <a:gd name="connsiteX9" fmla="*/ 127774 w 1047750"/>
                <a:gd name="connsiteY9" fmla="*/ 469964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343025">
                  <a:moveTo>
                    <a:pt x="127774" y="469964"/>
                  </a:moveTo>
                  <a:cubicBezTo>
                    <a:pt x="175971" y="494252"/>
                    <a:pt x="228835" y="506921"/>
                    <a:pt x="277698" y="529495"/>
                  </a:cubicBezTo>
                  <a:cubicBezTo>
                    <a:pt x="325228" y="551498"/>
                    <a:pt x="362471" y="581406"/>
                    <a:pt x="395903" y="621602"/>
                  </a:cubicBezTo>
                  <a:cubicBezTo>
                    <a:pt x="458482" y="696659"/>
                    <a:pt x="488391" y="785241"/>
                    <a:pt x="503822" y="880682"/>
                  </a:cubicBezTo>
                  <a:cubicBezTo>
                    <a:pt x="518299" y="970883"/>
                    <a:pt x="522586" y="1071182"/>
                    <a:pt x="564782" y="1154049"/>
                  </a:cubicBezTo>
                  <a:cubicBezTo>
                    <a:pt x="613264" y="1249204"/>
                    <a:pt x="716324" y="1331690"/>
                    <a:pt x="825957" y="1340358"/>
                  </a:cubicBezTo>
                  <a:cubicBezTo>
                    <a:pt x="910158" y="1347026"/>
                    <a:pt x="985120" y="1319498"/>
                    <a:pt x="1048747" y="1272350"/>
                  </a:cubicBezTo>
                  <a:lnTo>
                    <a:pt x="1048747" y="7144"/>
                  </a:lnTo>
                  <a:lnTo>
                    <a:pt x="83579" y="7144"/>
                  </a:lnTo>
                  <a:cubicBezTo>
                    <a:pt x="-26150" y="121634"/>
                    <a:pt x="-23102" y="394049"/>
                    <a:pt x="127774" y="469964"/>
                  </a:cubicBezTo>
                  <a:close/>
                </a:path>
              </a:pathLst>
            </a:custGeom>
            <a:solidFill>
              <a:srgbClr val="FF9F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 rot="481536">
              <a:off x="7864088" y="3328154"/>
              <a:ext cx="4337197" cy="4511781"/>
              <a:chOff x="5581426" y="2167875"/>
              <a:chExt cx="4337197" cy="4511781"/>
            </a:xfrm>
          </p:grpSpPr>
          <p:sp>
            <p:nvSpPr>
              <p:cNvPr id="64" name="任意多边形: 形状 63"/>
              <p:cNvSpPr/>
              <p:nvPr/>
            </p:nvSpPr>
            <p:spPr>
              <a:xfrm>
                <a:off x="5703470" y="4154279"/>
                <a:ext cx="95250" cy="95250"/>
              </a:xfrm>
              <a:custGeom>
                <a:avLst/>
                <a:gdLst>
                  <a:gd name="connsiteX0" fmla="*/ 85920 w 95250"/>
                  <a:gd name="connsiteY0" fmla="*/ 35768 h 95250"/>
                  <a:gd name="connsiteX1" fmla="*/ 66680 w 95250"/>
                  <a:gd name="connsiteY1" fmla="*/ 12337 h 95250"/>
                  <a:gd name="connsiteX2" fmla="*/ 12101 w 95250"/>
                  <a:gd name="connsiteY2" fmla="*/ 25862 h 95250"/>
                  <a:gd name="connsiteX3" fmla="*/ 7720 w 95250"/>
                  <a:gd name="connsiteY3" fmla="*/ 50056 h 95250"/>
                  <a:gd name="connsiteX4" fmla="*/ 34771 w 95250"/>
                  <a:gd name="connsiteY4" fmla="*/ 88061 h 95250"/>
                  <a:gd name="connsiteX5" fmla="*/ 84587 w 95250"/>
                  <a:gd name="connsiteY5" fmla="*/ 65867 h 95250"/>
                  <a:gd name="connsiteX6" fmla="*/ 85920 w 95250"/>
                  <a:gd name="connsiteY6" fmla="*/ 3576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95250">
                    <a:moveTo>
                      <a:pt x="85920" y="35768"/>
                    </a:moveTo>
                    <a:cubicBezTo>
                      <a:pt x="82206" y="26053"/>
                      <a:pt x="75824" y="17575"/>
                      <a:pt x="66680" y="12337"/>
                    </a:cubicBezTo>
                    <a:cubicBezTo>
                      <a:pt x="48296" y="1764"/>
                      <a:pt x="23436" y="7860"/>
                      <a:pt x="12101" y="25862"/>
                    </a:cubicBezTo>
                    <a:cubicBezTo>
                      <a:pt x="7434" y="33196"/>
                      <a:pt x="6291" y="41769"/>
                      <a:pt x="7720" y="50056"/>
                    </a:cubicBezTo>
                    <a:cubicBezTo>
                      <a:pt x="7625" y="66534"/>
                      <a:pt x="19341" y="82250"/>
                      <a:pt x="34771" y="88061"/>
                    </a:cubicBezTo>
                    <a:cubicBezTo>
                      <a:pt x="53535" y="95109"/>
                      <a:pt x="76776" y="83870"/>
                      <a:pt x="84587" y="65867"/>
                    </a:cubicBezTo>
                    <a:cubicBezTo>
                      <a:pt x="88778" y="56247"/>
                      <a:pt x="89635" y="45579"/>
                      <a:pt x="85920" y="35768"/>
                    </a:cubicBezTo>
                    <a:close/>
                  </a:path>
                </a:pathLst>
              </a:custGeom>
              <a:solidFill>
                <a:srgbClr val="F29E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任意多边形: 形状 64"/>
              <p:cNvSpPr/>
              <p:nvPr/>
            </p:nvSpPr>
            <p:spPr>
              <a:xfrm>
                <a:off x="5823189" y="4093011"/>
                <a:ext cx="57150" cy="57150"/>
              </a:xfrm>
              <a:custGeom>
                <a:avLst/>
                <a:gdLst>
                  <a:gd name="connsiteX0" fmla="*/ 55260 w 57150"/>
                  <a:gd name="connsiteY0" fmla="*/ 25408 h 57150"/>
                  <a:gd name="connsiteX1" fmla="*/ 52593 w 57150"/>
                  <a:gd name="connsiteY1" fmla="*/ 19503 h 57150"/>
                  <a:gd name="connsiteX2" fmla="*/ 48592 w 57150"/>
                  <a:gd name="connsiteY2" fmla="*/ 14454 h 57150"/>
                  <a:gd name="connsiteX3" fmla="*/ 47354 w 57150"/>
                  <a:gd name="connsiteY3" fmla="*/ 13406 h 57150"/>
                  <a:gd name="connsiteX4" fmla="*/ 43449 w 57150"/>
                  <a:gd name="connsiteY4" fmla="*/ 10454 h 57150"/>
                  <a:gd name="connsiteX5" fmla="*/ 40496 w 57150"/>
                  <a:gd name="connsiteY5" fmla="*/ 9120 h 57150"/>
                  <a:gd name="connsiteX6" fmla="*/ 37543 w 57150"/>
                  <a:gd name="connsiteY6" fmla="*/ 7977 h 57150"/>
                  <a:gd name="connsiteX7" fmla="*/ 32590 w 57150"/>
                  <a:gd name="connsiteY7" fmla="*/ 7215 h 57150"/>
                  <a:gd name="connsiteX8" fmla="*/ 30876 w 57150"/>
                  <a:gd name="connsiteY8" fmla="*/ 7215 h 57150"/>
                  <a:gd name="connsiteX9" fmla="*/ 22589 w 57150"/>
                  <a:gd name="connsiteY9" fmla="*/ 9120 h 57150"/>
                  <a:gd name="connsiteX10" fmla="*/ 19446 w 57150"/>
                  <a:gd name="connsiteY10" fmla="*/ 10549 h 57150"/>
                  <a:gd name="connsiteX11" fmla="*/ 15446 w 57150"/>
                  <a:gd name="connsiteY11" fmla="*/ 13597 h 57150"/>
                  <a:gd name="connsiteX12" fmla="*/ 10969 w 57150"/>
                  <a:gd name="connsiteY12" fmla="*/ 18931 h 57150"/>
                  <a:gd name="connsiteX13" fmla="*/ 8111 w 57150"/>
                  <a:gd name="connsiteY13" fmla="*/ 25122 h 57150"/>
                  <a:gd name="connsiteX14" fmla="*/ 7730 w 57150"/>
                  <a:gd name="connsiteY14" fmla="*/ 26837 h 57150"/>
                  <a:gd name="connsiteX15" fmla="*/ 7159 w 57150"/>
                  <a:gd name="connsiteY15" fmla="*/ 32075 h 57150"/>
                  <a:gd name="connsiteX16" fmla="*/ 7825 w 57150"/>
                  <a:gd name="connsiteY16" fmla="*/ 37124 h 57150"/>
                  <a:gd name="connsiteX17" fmla="*/ 8302 w 57150"/>
                  <a:gd name="connsiteY17" fmla="*/ 38838 h 57150"/>
                  <a:gd name="connsiteX18" fmla="*/ 10302 w 57150"/>
                  <a:gd name="connsiteY18" fmla="*/ 43315 h 57150"/>
                  <a:gd name="connsiteX19" fmla="*/ 10397 w 57150"/>
                  <a:gd name="connsiteY19" fmla="*/ 43505 h 57150"/>
                  <a:gd name="connsiteX20" fmla="*/ 13731 w 57150"/>
                  <a:gd name="connsiteY20" fmla="*/ 48363 h 57150"/>
                  <a:gd name="connsiteX21" fmla="*/ 18398 w 57150"/>
                  <a:gd name="connsiteY21" fmla="*/ 52269 h 57150"/>
                  <a:gd name="connsiteX22" fmla="*/ 23923 w 57150"/>
                  <a:gd name="connsiteY22" fmla="*/ 54840 h 57150"/>
                  <a:gd name="connsiteX23" fmla="*/ 26875 w 57150"/>
                  <a:gd name="connsiteY23" fmla="*/ 55602 h 57150"/>
                  <a:gd name="connsiteX24" fmla="*/ 33067 w 57150"/>
                  <a:gd name="connsiteY24" fmla="*/ 56174 h 57150"/>
                  <a:gd name="connsiteX25" fmla="*/ 44973 w 57150"/>
                  <a:gd name="connsiteY25" fmla="*/ 52935 h 57150"/>
                  <a:gd name="connsiteX26" fmla="*/ 49735 w 57150"/>
                  <a:gd name="connsiteY26" fmla="*/ 49316 h 57150"/>
                  <a:gd name="connsiteX27" fmla="*/ 52593 w 57150"/>
                  <a:gd name="connsiteY27" fmla="*/ 45696 h 57150"/>
                  <a:gd name="connsiteX28" fmla="*/ 53450 w 57150"/>
                  <a:gd name="connsiteY28" fmla="*/ 44363 h 57150"/>
                  <a:gd name="connsiteX29" fmla="*/ 55260 w 57150"/>
                  <a:gd name="connsiteY29" fmla="*/ 40077 h 57150"/>
                  <a:gd name="connsiteX30" fmla="*/ 55736 w 57150"/>
                  <a:gd name="connsiteY30" fmla="*/ 38457 h 57150"/>
                  <a:gd name="connsiteX31" fmla="*/ 56308 w 57150"/>
                  <a:gd name="connsiteY31" fmla="*/ 31980 h 57150"/>
                  <a:gd name="connsiteX32" fmla="*/ 55260 w 57150"/>
                  <a:gd name="connsiteY32" fmla="*/ 2540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7150" h="57150">
                    <a:moveTo>
                      <a:pt x="55260" y="25408"/>
                    </a:moveTo>
                    <a:cubicBezTo>
                      <a:pt x="54593" y="23408"/>
                      <a:pt x="53736" y="21312"/>
                      <a:pt x="52593" y="19503"/>
                    </a:cubicBezTo>
                    <a:cubicBezTo>
                      <a:pt x="51450" y="17693"/>
                      <a:pt x="50116" y="15978"/>
                      <a:pt x="48592" y="14454"/>
                    </a:cubicBezTo>
                    <a:cubicBezTo>
                      <a:pt x="48212" y="14073"/>
                      <a:pt x="47831" y="13692"/>
                      <a:pt x="47354" y="13406"/>
                    </a:cubicBezTo>
                    <a:cubicBezTo>
                      <a:pt x="46116" y="12359"/>
                      <a:pt x="44782" y="11311"/>
                      <a:pt x="43449" y="10454"/>
                    </a:cubicBezTo>
                    <a:cubicBezTo>
                      <a:pt x="42497" y="9882"/>
                      <a:pt x="41544" y="9501"/>
                      <a:pt x="40496" y="9120"/>
                    </a:cubicBezTo>
                    <a:cubicBezTo>
                      <a:pt x="39544" y="8739"/>
                      <a:pt x="38591" y="8263"/>
                      <a:pt x="37543" y="7977"/>
                    </a:cubicBezTo>
                    <a:cubicBezTo>
                      <a:pt x="35924" y="7596"/>
                      <a:pt x="34210" y="7406"/>
                      <a:pt x="32590" y="7215"/>
                    </a:cubicBezTo>
                    <a:cubicBezTo>
                      <a:pt x="32019" y="7120"/>
                      <a:pt x="31448" y="7120"/>
                      <a:pt x="30876" y="7215"/>
                    </a:cubicBezTo>
                    <a:cubicBezTo>
                      <a:pt x="27733" y="7406"/>
                      <a:pt x="25351" y="7977"/>
                      <a:pt x="22589" y="9120"/>
                    </a:cubicBezTo>
                    <a:cubicBezTo>
                      <a:pt x="21541" y="9597"/>
                      <a:pt x="20494" y="9978"/>
                      <a:pt x="19446" y="10549"/>
                    </a:cubicBezTo>
                    <a:cubicBezTo>
                      <a:pt x="18017" y="11406"/>
                      <a:pt x="16684" y="12549"/>
                      <a:pt x="15446" y="13597"/>
                    </a:cubicBezTo>
                    <a:cubicBezTo>
                      <a:pt x="13636" y="15026"/>
                      <a:pt x="12207" y="17026"/>
                      <a:pt x="10969" y="18931"/>
                    </a:cubicBezTo>
                    <a:cubicBezTo>
                      <a:pt x="9731" y="20741"/>
                      <a:pt x="8778" y="23027"/>
                      <a:pt x="8111" y="25122"/>
                    </a:cubicBezTo>
                    <a:cubicBezTo>
                      <a:pt x="7921" y="25694"/>
                      <a:pt x="7825" y="26265"/>
                      <a:pt x="7730" y="26837"/>
                    </a:cubicBezTo>
                    <a:cubicBezTo>
                      <a:pt x="7445" y="28551"/>
                      <a:pt x="7064" y="30361"/>
                      <a:pt x="7159" y="32075"/>
                    </a:cubicBezTo>
                    <a:cubicBezTo>
                      <a:pt x="7159" y="33790"/>
                      <a:pt x="7540" y="35409"/>
                      <a:pt x="7825" y="37124"/>
                    </a:cubicBezTo>
                    <a:cubicBezTo>
                      <a:pt x="7921" y="37695"/>
                      <a:pt x="8111" y="38267"/>
                      <a:pt x="8302" y="38838"/>
                    </a:cubicBezTo>
                    <a:cubicBezTo>
                      <a:pt x="8873" y="40362"/>
                      <a:pt x="9445" y="41886"/>
                      <a:pt x="10302" y="43315"/>
                    </a:cubicBezTo>
                    <a:cubicBezTo>
                      <a:pt x="10302" y="43410"/>
                      <a:pt x="10397" y="43410"/>
                      <a:pt x="10397" y="43505"/>
                    </a:cubicBezTo>
                    <a:cubicBezTo>
                      <a:pt x="11159" y="45315"/>
                      <a:pt x="12493" y="46839"/>
                      <a:pt x="13731" y="48363"/>
                    </a:cubicBezTo>
                    <a:cubicBezTo>
                      <a:pt x="14969" y="49887"/>
                      <a:pt x="16779" y="51125"/>
                      <a:pt x="18398" y="52269"/>
                    </a:cubicBezTo>
                    <a:cubicBezTo>
                      <a:pt x="20017" y="53412"/>
                      <a:pt x="22018" y="54173"/>
                      <a:pt x="23923" y="54840"/>
                    </a:cubicBezTo>
                    <a:cubicBezTo>
                      <a:pt x="24875" y="55221"/>
                      <a:pt x="25828" y="55412"/>
                      <a:pt x="26875" y="55602"/>
                    </a:cubicBezTo>
                    <a:cubicBezTo>
                      <a:pt x="28876" y="55888"/>
                      <a:pt x="30971" y="56269"/>
                      <a:pt x="33067" y="56174"/>
                    </a:cubicBezTo>
                    <a:cubicBezTo>
                      <a:pt x="37353" y="55888"/>
                      <a:pt x="41163" y="55031"/>
                      <a:pt x="44973" y="52935"/>
                    </a:cubicBezTo>
                    <a:cubicBezTo>
                      <a:pt x="46688" y="51983"/>
                      <a:pt x="48307" y="50649"/>
                      <a:pt x="49735" y="49316"/>
                    </a:cubicBezTo>
                    <a:cubicBezTo>
                      <a:pt x="50879" y="48268"/>
                      <a:pt x="51736" y="46935"/>
                      <a:pt x="52593" y="45696"/>
                    </a:cubicBezTo>
                    <a:cubicBezTo>
                      <a:pt x="52879" y="45220"/>
                      <a:pt x="53260" y="44839"/>
                      <a:pt x="53450" y="44363"/>
                    </a:cubicBezTo>
                    <a:cubicBezTo>
                      <a:pt x="54212" y="43029"/>
                      <a:pt x="54784" y="41505"/>
                      <a:pt x="55260" y="40077"/>
                    </a:cubicBezTo>
                    <a:cubicBezTo>
                      <a:pt x="55450" y="39505"/>
                      <a:pt x="55641" y="39029"/>
                      <a:pt x="55736" y="38457"/>
                    </a:cubicBezTo>
                    <a:cubicBezTo>
                      <a:pt x="56117" y="36362"/>
                      <a:pt x="56498" y="34171"/>
                      <a:pt x="56308" y="31980"/>
                    </a:cubicBezTo>
                    <a:cubicBezTo>
                      <a:pt x="56213" y="29789"/>
                      <a:pt x="56022" y="27504"/>
                      <a:pt x="55260" y="25408"/>
                    </a:cubicBezTo>
                    <a:close/>
                  </a:path>
                </a:pathLst>
              </a:custGeom>
              <a:solidFill>
                <a:srgbClr val="F29E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任意多边形: 形状 65"/>
              <p:cNvSpPr/>
              <p:nvPr/>
            </p:nvSpPr>
            <p:spPr>
              <a:xfrm>
                <a:off x="5846379" y="4193426"/>
                <a:ext cx="76200" cy="76200"/>
              </a:xfrm>
              <a:custGeom>
                <a:avLst/>
                <a:gdLst>
                  <a:gd name="connsiteX0" fmla="*/ 56358 w 76200"/>
                  <a:gd name="connsiteY0" fmla="*/ 11385 h 76200"/>
                  <a:gd name="connsiteX1" fmla="*/ 20259 w 76200"/>
                  <a:gd name="connsiteY1" fmla="*/ 15671 h 76200"/>
                  <a:gd name="connsiteX2" fmla="*/ 12924 w 76200"/>
                  <a:gd name="connsiteY2" fmla="*/ 26339 h 76200"/>
                  <a:gd name="connsiteX3" fmla="*/ 10353 w 76200"/>
                  <a:gd name="connsiteY3" fmla="*/ 29483 h 76200"/>
                  <a:gd name="connsiteX4" fmla="*/ 16354 w 76200"/>
                  <a:gd name="connsiteY4" fmla="*/ 62249 h 76200"/>
                  <a:gd name="connsiteX5" fmla="*/ 48929 w 76200"/>
                  <a:gd name="connsiteY5" fmla="*/ 68916 h 76200"/>
                  <a:gd name="connsiteX6" fmla="*/ 63597 w 76200"/>
                  <a:gd name="connsiteY6" fmla="*/ 59582 h 76200"/>
                  <a:gd name="connsiteX7" fmla="*/ 71408 w 76200"/>
                  <a:gd name="connsiteY7" fmla="*/ 41293 h 76200"/>
                  <a:gd name="connsiteX8" fmla="*/ 56358 w 76200"/>
                  <a:gd name="connsiteY8" fmla="*/ 113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00" h="76200">
                    <a:moveTo>
                      <a:pt x="56358" y="11385"/>
                    </a:moveTo>
                    <a:cubicBezTo>
                      <a:pt x="44833" y="3860"/>
                      <a:pt x="30070" y="7003"/>
                      <a:pt x="20259" y="15671"/>
                    </a:cubicBezTo>
                    <a:cubicBezTo>
                      <a:pt x="17020" y="18624"/>
                      <a:pt x="14544" y="22339"/>
                      <a:pt x="12924" y="26339"/>
                    </a:cubicBezTo>
                    <a:cubicBezTo>
                      <a:pt x="11972" y="27292"/>
                      <a:pt x="11020" y="28244"/>
                      <a:pt x="10353" y="29483"/>
                    </a:cubicBezTo>
                    <a:cubicBezTo>
                      <a:pt x="3876" y="39960"/>
                      <a:pt x="7876" y="54152"/>
                      <a:pt x="16354" y="62249"/>
                    </a:cubicBezTo>
                    <a:cubicBezTo>
                      <a:pt x="24831" y="70345"/>
                      <a:pt x="37880" y="72726"/>
                      <a:pt x="48929" y="68916"/>
                    </a:cubicBezTo>
                    <a:cubicBezTo>
                      <a:pt x="54358" y="67011"/>
                      <a:pt x="59787" y="64058"/>
                      <a:pt x="63597" y="59582"/>
                    </a:cubicBezTo>
                    <a:cubicBezTo>
                      <a:pt x="68170" y="54248"/>
                      <a:pt x="70646" y="48342"/>
                      <a:pt x="71408" y="41293"/>
                    </a:cubicBezTo>
                    <a:cubicBezTo>
                      <a:pt x="72456" y="29578"/>
                      <a:pt x="65979" y="17767"/>
                      <a:pt x="56358" y="11385"/>
                    </a:cubicBezTo>
                    <a:close/>
                  </a:path>
                </a:pathLst>
              </a:custGeom>
              <a:solidFill>
                <a:srgbClr val="F29E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任意多边形: 形状 66"/>
              <p:cNvSpPr/>
              <p:nvPr/>
            </p:nvSpPr>
            <p:spPr>
              <a:xfrm>
                <a:off x="6504300" y="4185984"/>
                <a:ext cx="76200" cy="133350"/>
              </a:xfrm>
              <a:custGeom>
                <a:avLst/>
                <a:gdLst>
                  <a:gd name="connsiteX0" fmla="*/ 73760 w 76200"/>
                  <a:gd name="connsiteY0" fmla="*/ 70738 h 133350"/>
                  <a:gd name="connsiteX1" fmla="*/ 54138 w 76200"/>
                  <a:gd name="connsiteY1" fmla="*/ 12255 h 133350"/>
                  <a:gd name="connsiteX2" fmla="*/ 36041 w 76200"/>
                  <a:gd name="connsiteY2" fmla="*/ 12255 h 133350"/>
                  <a:gd name="connsiteX3" fmla="*/ 20991 w 76200"/>
                  <a:gd name="connsiteY3" fmla="*/ 48640 h 133350"/>
                  <a:gd name="connsiteX4" fmla="*/ 11942 w 76200"/>
                  <a:gd name="connsiteY4" fmla="*/ 69690 h 133350"/>
                  <a:gd name="connsiteX5" fmla="*/ 16419 w 76200"/>
                  <a:gd name="connsiteY5" fmla="*/ 118363 h 133350"/>
                  <a:gd name="connsiteX6" fmla="*/ 59663 w 76200"/>
                  <a:gd name="connsiteY6" fmla="*/ 117030 h 133350"/>
                  <a:gd name="connsiteX7" fmla="*/ 73760 w 76200"/>
                  <a:gd name="connsiteY7" fmla="*/ 7073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33350">
                    <a:moveTo>
                      <a:pt x="73760" y="70738"/>
                    </a:moveTo>
                    <a:cubicBezTo>
                      <a:pt x="72331" y="49783"/>
                      <a:pt x="63282" y="30828"/>
                      <a:pt x="54138" y="12255"/>
                    </a:cubicBezTo>
                    <a:cubicBezTo>
                      <a:pt x="50614" y="5111"/>
                      <a:pt x="39851" y="5777"/>
                      <a:pt x="36041" y="12255"/>
                    </a:cubicBezTo>
                    <a:cubicBezTo>
                      <a:pt x="29373" y="23780"/>
                      <a:pt x="24515" y="35972"/>
                      <a:pt x="20991" y="48640"/>
                    </a:cubicBezTo>
                    <a:cubicBezTo>
                      <a:pt x="17848" y="55593"/>
                      <a:pt x="14609" y="62547"/>
                      <a:pt x="11942" y="69690"/>
                    </a:cubicBezTo>
                    <a:cubicBezTo>
                      <a:pt x="5751" y="85978"/>
                      <a:pt x="3941" y="104457"/>
                      <a:pt x="16419" y="118363"/>
                    </a:cubicBezTo>
                    <a:cubicBezTo>
                      <a:pt x="28516" y="131889"/>
                      <a:pt x="48042" y="130269"/>
                      <a:pt x="59663" y="117030"/>
                    </a:cubicBezTo>
                    <a:cubicBezTo>
                      <a:pt x="70616" y="104552"/>
                      <a:pt x="74903" y="87216"/>
                      <a:pt x="73760" y="70738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任意多边形: 形状 67"/>
              <p:cNvSpPr/>
              <p:nvPr/>
            </p:nvSpPr>
            <p:spPr>
              <a:xfrm>
                <a:off x="6280622" y="4326635"/>
                <a:ext cx="66675" cy="95250"/>
              </a:xfrm>
              <a:custGeom>
                <a:avLst/>
                <a:gdLst>
                  <a:gd name="connsiteX0" fmla="*/ 63218 w 66675"/>
                  <a:gd name="connsiteY0" fmla="*/ 53340 h 95250"/>
                  <a:gd name="connsiteX1" fmla="*/ 42930 w 66675"/>
                  <a:gd name="connsiteY1" fmla="*/ 12954 h 95250"/>
                  <a:gd name="connsiteX2" fmla="*/ 32833 w 66675"/>
                  <a:gd name="connsiteY2" fmla="*/ 7144 h 95250"/>
                  <a:gd name="connsiteX3" fmla="*/ 22737 w 66675"/>
                  <a:gd name="connsiteY3" fmla="*/ 12954 h 95250"/>
                  <a:gd name="connsiteX4" fmla="*/ 22165 w 66675"/>
                  <a:gd name="connsiteY4" fmla="*/ 14383 h 95250"/>
                  <a:gd name="connsiteX5" fmla="*/ 7878 w 66675"/>
                  <a:gd name="connsiteY5" fmla="*/ 49911 h 95250"/>
                  <a:gd name="connsiteX6" fmla="*/ 19022 w 66675"/>
                  <a:gd name="connsiteY6" fmla="*/ 89440 h 95250"/>
                  <a:gd name="connsiteX7" fmla="*/ 57312 w 66675"/>
                  <a:gd name="connsiteY7" fmla="*/ 90869 h 95250"/>
                  <a:gd name="connsiteX8" fmla="*/ 63218 w 66675"/>
                  <a:gd name="connsiteY8" fmla="*/ 5334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95250">
                    <a:moveTo>
                      <a:pt x="63218" y="53340"/>
                    </a:moveTo>
                    <a:cubicBezTo>
                      <a:pt x="58360" y="39053"/>
                      <a:pt x="51597" y="25337"/>
                      <a:pt x="42930" y="12954"/>
                    </a:cubicBezTo>
                    <a:cubicBezTo>
                      <a:pt x="40549" y="9525"/>
                      <a:pt x="37215" y="7144"/>
                      <a:pt x="32833" y="7144"/>
                    </a:cubicBezTo>
                    <a:cubicBezTo>
                      <a:pt x="29023" y="7144"/>
                      <a:pt x="24356" y="9335"/>
                      <a:pt x="22737" y="12954"/>
                    </a:cubicBezTo>
                    <a:cubicBezTo>
                      <a:pt x="22546" y="13430"/>
                      <a:pt x="22356" y="13907"/>
                      <a:pt x="22165" y="14383"/>
                    </a:cubicBezTo>
                    <a:cubicBezTo>
                      <a:pt x="14641" y="24670"/>
                      <a:pt x="9687" y="37433"/>
                      <a:pt x="7878" y="49911"/>
                    </a:cubicBezTo>
                    <a:cubicBezTo>
                      <a:pt x="5782" y="64008"/>
                      <a:pt x="7783" y="79534"/>
                      <a:pt x="19022" y="89440"/>
                    </a:cubicBezTo>
                    <a:cubicBezTo>
                      <a:pt x="29785" y="98870"/>
                      <a:pt x="46073" y="100203"/>
                      <a:pt x="57312" y="90869"/>
                    </a:cubicBezTo>
                    <a:cubicBezTo>
                      <a:pt x="68266" y="81629"/>
                      <a:pt x="67409" y="65818"/>
                      <a:pt x="63218" y="53340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任意多边形: 形状 68"/>
              <p:cNvSpPr/>
              <p:nvPr/>
            </p:nvSpPr>
            <p:spPr>
              <a:xfrm>
                <a:off x="6771001" y="3025514"/>
                <a:ext cx="66675" cy="95250"/>
              </a:xfrm>
              <a:custGeom>
                <a:avLst/>
                <a:gdLst>
                  <a:gd name="connsiteX0" fmla="*/ 61472 w 66675"/>
                  <a:gd name="connsiteY0" fmla="*/ 45536 h 95250"/>
                  <a:gd name="connsiteX1" fmla="*/ 50804 w 66675"/>
                  <a:gd name="connsiteY1" fmla="*/ 13722 h 95250"/>
                  <a:gd name="connsiteX2" fmla="*/ 41183 w 66675"/>
                  <a:gd name="connsiteY2" fmla="*/ 7245 h 95250"/>
                  <a:gd name="connsiteX3" fmla="*/ 29563 w 66675"/>
                  <a:gd name="connsiteY3" fmla="*/ 11436 h 95250"/>
                  <a:gd name="connsiteX4" fmla="*/ 23086 w 66675"/>
                  <a:gd name="connsiteY4" fmla="*/ 21628 h 95250"/>
                  <a:gd name="connsiteX5" fmla="*/ 14037 w 66675"/>
                  <a:gd name="connsiteY5" fmla="*/ 37344 h 95250"/>
                  <a:gd name="connsiteX6" fmla="*/ 7846 w 66675"/>
                  <a:gd name="connsiteY6" fmla="*/ 73444 h 95250"/>
                  <a:gd name="connsiteX7" fmla="*/ 33373 w 66675"/>
                  <a:gd name="connsiteY7" fmla="*/ 97066 h 95250"/>
                  <a:gd name="connsiteX8" fmla="*/ 58614 w 66675"/>
                  <a:gd name="connsiteY8" fmla="*/ 77254 h 95250"/>
                  <a:gd name="connsiteX9" fmla="*/ 61472 w 66675"/>
                  <a:gd name="connsiteY9" fmla="*/ 4553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95250">
                    <a:moveTo>
                      <a:pt x="61472" y="45536"/>
                    </a:moveTo>
                    <a:cubicBezTo>
                      <a:pt x="60614" y="34201"/>
                      <a:pt x="57662" y="22961"/>
                      <a:pt x="50804" y="13722"/>
                    </a:cubicBezTo>
                    <a:cubicBezTo>
                      <a:pt x="48327" y="10389"/>
                      <a:pt x="45470" y="7817"/>
                      <a:pt x="41183" y="7245"/>
                    </a:cubicBezTo>
                    <a:cubicBezTo>
                      <a:pt x="36802" y="6674"/>
                      <a:pt x="32801" y="8579"/>
                      <a:pt x="29563" y="11436"/>
                    </a:cubicBezTo>
                    <a:cubicBezTo>
                      <a:pt x="26515" y="14103"/>
                      <a:pt x="24610" y="17818"/>
                      <a:pt x="23086" y="21628"/>
                    </a:cubicBezTo>
                    <a:cubicBezTo>
                      <a:pt x="19466" y="26390"/>
                      <a:pt x="16418" y="31724"/>
                      <a:pt x="14037" y="37344"/>
                    </a:cubicBezTo>
                    <a:cubicBezTo>
                      <a:pt x="9179" y="48679"/>
                      <a:pt x="5560" y="61061"/>
                      <a:pt x="7846" y="73444"/>
                    </a:cubicBezTo>
                    <a:cubicBezTo>
                      <a:pt x="10227" y="86017"/>
                      <a:pt x="20419" y="96209"/>
                      <a:pt x="33373" y="97066"/>
                    </a:cubicBezTo>
                    <a:cubicBezTo>
                      <a:pt x="45946" y="98018"/>
                      <a:pt x="54995" y="88398"/>
                      <a:pt x="58614" y="77254"/>
                    </a:cubicBezTo>
                    <a:cubicBezTo>
                      <a:pt x="61757" y="67443"/>
                      <a:pt x="62234" y="55823"/>
                      <a:pt x="61472" y="45536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任意多边形: 形状 69"/>
              <p:cNvSpPr/>
              <p:nvPr/>
            </p:nvSpPr>
            <p:spPr>
              <a:xfrm>
                <a:off x="6464201" y="4409211"/>
                <a:ext cx="66675" cy="95250"/>
              </a:xfrm>
              <a:custGeom>
                <a:avLst/>
                <a:gdLst>
                  <a:gd name="connsiteX0" fmla="*/ 61471 w 66675"/>
                  <a:gd name="connsiteY0" fmla="*/ 45536 h 95250"/>
                  <a:gd name="connsiteX1" fmla="*/ 50804 w 66675"/>
                  <a:gd name="connsiteY1" fmla="*/ 13722 h 95250"/>
                  <a:gd name="connsiteX2" fmla="*/ 41183 w 66675"/>
                  <a:gd name="connsiteY2" fmla="*/ 7245 h 95250"/>
                  <a:gd name="connsiteX3" fmla="*/ 29563 w 66675"/>
                  <a:gd name="connsiteY3" fmla="*/ 11436 h 95250"/>
                  <a:gd name="connsiteX4" fmla="*/ 23086 w 66675"/>
                  <a:gd name="connsiteY4" fmla="*/ 21628 h 95250"/>
                  <a:gd name="connsiteX5" fmla="*/ 14037 w 66675"/>
                  <a:gd name="connsiteY5" fmla="*/ 37344 h 95250"/>
                  <a:gd name="connsiteX6" fmla="*/ 7846 w 66675"/>
                  <a:gd name="connsiteY6" fmla="*/ 73444 h 95250"/>
                  <a:gd name="connsiteX7" fmla="*/ 33373 w 66675"/>
                  <a:gd name="connsiteY7" fmla="*/ 97066 h 95250"/>
                  <a:gd name="connsiteX8" fmla="*/ 58614 w 66675"/>
                  <a:gd name="connsiteY8" fmla="*/ 77254 h 95250"/>
                  <a:gd name="connsiteX9" fmla="*/ 61471 w 66675"/>
                  <a:gd name="connsiteY9" fmla="*/ 4553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95250">
                    <a:moveTo>
                      <a:pt x="61471" y="45536"/>
                    </a:moveTo>
                    <a:cubicBezTo>
                      <a:pt x="60614" y="34201"/>
                      <a:pt x="57662" y="22961"/>
                      <a:pt x="50804" y="13722"/>
                    </a:cubicBezTo>
                    <a:cubicBezTo>
                      <a:pt x="48327" y="10388"/>
                      <a:pt x="45470" y="7817"/>
                      <a:pt x="41183" y="7245"/>
                    </a:cubicBezTo>
                    <a:cubicBezTo>
                      <a:pt x="36802" y="6673"/>
                      <a:pt x="32801" y="8579"/>
                      <a:pt x="29563" y="11436"/>
                    </a:cubicBezTo>
                    <a:cubicBezTo>
                      <a:pt x="26515" y="14103"/>
                      <a:pt x="24610" y="17818"/>
                      <a:pt x="23086" y="21628"/>
                    </a:cubicBezTo>
                    <a:cubicBezTo>
                      <a:pt x="19466" y="26390"/>
                      <a:pt x="16418" y="31724"/>
                      <a:pt x="14037" y="37344"/>
                    </a:cubicBezTo>
                    <a:cubicBezTo>
                      <a:pt x="9179" y="48679"/>
                      <a:pt x="5560" y="61061"/>
                      <a:pt x="7846" y="73444"/>
                    </a:cubicBezTo>
                    <a:cubicBezTo>
                      <a:pt x="10227" y="86017"/>
                      <a:pt x="20419" y="96209"/>
                      <a:pt x="33373" y="97066"/>
                    </a:cubicBezTo>
                    <a:cubicBezTo>
                      <a:pt x="45946" y="98018"/>
                      <a:pt x="54995" y="88398"/>
                      <a:pt x="58614" y="77254"/>
                    </a:cubicBezTo>
                    <a:cubicBezTo>
                      <a:pt x="61662" y="67443"/>
                      <a:pt x="62234" y="55822"/>
                      <a:pt x="61471" y="45536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任意多边形: 形状 70"/>
              <p:cNvSpPr/>
              <p:nvPr/>
            </p:nvSpPr>
            <p:spPr>
              <a:xfrm>
                <a:off x="8970990" y="2631465"/>
                <a:ext cx="66675" cy="95250"/>
              </a:xfrm>
              <a:custGeom>
                <a:avLst/>
                <a:gdLst>
                  <a:gd name="connsiteX0" fmla="*/ 61472 w 66675"/>
                  <a:gd name="connsiteY0" fmla="*/ 45536 h 95250"/>
                  <a:gd name="connsiteX1" fmla="*/ 50804 w 66675"/>
                  <a:gd name="connsiteY1" fmla="*/ 13722 h 95250"/>
                  <a:gd name="connsiteX2" fmla="*/ 41183 w 66675"/>
                  <a:gd name="connsiteY2" fmla="*/ 7245 h 95250"/>
                  <a:gd name="connsiteX3" fmla="*/ 29563 w 66675"/>
                  <a:gd name="connsiteY3" fmla="*/ 11436 h 95250"/>
                  <a:gd name="connsiteX4" fmla="*/ 23086 w 66675"/>
                  <a:gd name="connsiteY4" fmla="*/ 21628 h 95250"/>
                  <a:gd name="connsiteX5" fmla="*/ 14037 w 66675"/>
                  <a:gd name="connsiteY5" fmla="*/ 37344 h 95250"/>
                  <a:gd name="connsiteX6" fmla="*/ 7846 w 66675"/>
                  <a:gd name="connsiteY6" fmla="*/ 73444 h 95250"/>
                  <a:gd name="connsiteX7" fmla="*/ 33373 w 66675"/>
                  <a:gd name="connsiteY7" fmla="*/ 97066 h 95250"/>
                  <a:gd name="connsiteX8" fmla="*/ 58614 w 66675"/>
                  <a:gd name="connsiteY8" fmla="*/ 77254 h 95250"/>
                  <a:gd name="connsiteX9" fmla="*/ 61472 w 66675"/>
                  <a:gd name="connsiteY9" fmla="*/ 4553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95250">
                    <a:moveTo>
                      <a:pt x="61472" y="45536"/>
                    </a:moveTo>
                    <a:cubicBezTo>
                      <a:pt x="60615" y="34201"/>
                      <a:pt x="57662" y="22961"/>
                      <a:pt x="50804" y="13722"/>
                    </a:cubicBezTo>
                    <a:cubicBezTo>
                      <a:pt x="48327" y="10388"/>
                      <a:pt x="45470" y="7817"/>
                      <a:pt x="41183" y="7245"/>
                    </a:cubicBezTo>
                    <a:cubicBezTo>
                      <a:pt x="36802" y="6674"/>
                      <a:pt x="32802" y="8579"/>
                      <a:pt x="29563" y="11436"/>
                    </a:cubicBezTo>
                    <a:cubicBezTo>
                      <a:pt x="26515" y="14103"/>
                      <a:pt x="24610" y="17818"/>
                      <a:pt x="23086" y="21628"/>
                    </a:cubicBezTo>
                    <a:cubicBezTo>
                      <a:pt x="19467" y="26390"/>
                      <a:pt x="16419" y="31724"/>
                      <a:pt x="14037" y="37344"/>
                    </a:cubicBezTo>
                    <a:cubicBezTo>
                      <a:pt x="9179" y="48679"/>
                      <a:pt x="5560" y="61061"/>
                      <a:pt x="7846" y="73444"/>
                    </a:cubicBezTo>
                    <a:cubicBezTo>
                      <a:pt x="10227" y="86017"/>
                      <a:pt x="20419" y="96209"/>
                      <a:pt x="33373" y="97066"/>
                    </a:cubicBezTo>
                    <a:cubicBezTo>
                      <a:pt x="45946" y="98018"/>
                      <a:pt x="54995" y="88398"/>
                      <a:pt x="58614" y="77254"/>
                    </a:cubicBezTo>
                    <a:cubicBezTo>
                      <a:pt x="61662" y="67443"/>
                      <a:pt x="62234" y="55727"/>
                      <a:pt x="61472" y="45536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任意多边形: 形状 71"/>
              <p:cNvSpPr/>
              <p:nvPr/>
            </p:nvSpPr>
            <p:spPr>
              <a:xfrm>
                <a:off x="8717630" y="2487668"/>
                <a:ext cx="104775" cy="161925"/>
              </a:xfrm>
              <a:custGeom>
                <a:avLst/>
                <a:gdLst>
                  <a:gd name="connsiteX0" fmla="*/ 97281 w 104775"/>
                  <a:gd name="connsiteY0" fmla="*/ 71033 h 161925"/>
                  <a:gd name="connsiteX1" fmla="*/ 79660 w 104775"/>
                  <a:gd name="connsiteY1" fmla="*/ 18169 h 161925"/>
                  <a:gd name="connsiteX2" fmla="*/ 63753 w 104775"/>
                  <a:gd name="connsiteY2" fmla="*/ 7310 h 161925"/>
                  <a:gd name="connsiteX3" fmla="*/ 44418 w 104775"/>
                  <a:gd name="connsiteY3" fmla="*/ 14264 h 161925"/>
                  <a:gd name="connsiteX4" fmla="*/ 33654 w 104775"/>
                  <a:gd name="connsiteY4" fmla="*/ 31123 h 161925"/>
                  <a:gd name="connsiteX5" fmla="*/ 18605 w 104775"/>
                  <a:gd name="connsiteY5" fmla="*/ 57317 h 161925"/>
                  <a:gd name="connsiteX6" fmla="*/ 8317 w 104775"/>
                  <a:gd name="connsiteY6" fmla="*/ 117324 h 161925"/>
                  <a:gd name="connsiteX7" fmla="*/ 50704 w 104775"/>
                  <a:gd name="connsiteY7" fmla="*/ 156662 h 161925"/>
                  <a:gd name="connsiteX8" fmla="*/ 92614 w 104775"/>
                  <a:gd name="connsiteY8" fmla="*/ 123801 h 161925"/>
                  <a:gd name="connsiteX9" fmla="*/ 97281 w 104775"/>
                  <a:gd name="connsiteY9" fmla="*/ 7103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" h="161925">
                    <a:moveTo>
                      <a:pt x="97281" y="71033"/>
                    </a:moveTo>
                    <a:cubicBezTo>
                      <a:pt x="95852" y="52268"/>
                      <a:pt x="90994" y="33504"/>
                      <a:pt x="79660" y="18169"/>
                    </a:cubicBezTo>
                    <a:cubicBezTo>
                      <a:pt x="75564" y="12644"/>
                      <a:pt x="70801" y="8263"/>
                      <a:pt x="63753" y="7310"/>
                    </a:cubicBezTo>
                    <a:cubicBezTo>
                      <a:pt x="56419" y="6358"/>
                      <a:pt x="49752" y="9596"/>
                      <a:pt x="44418" y="14264"/>
                    </a:cubicBezTo>
                    <a:cubicBezTo>
                      <a:pt x="39274" y="18740"/>
                      <a:pt x="36131" y="24836"/>
                      <a:pt x="33654" y="31123"/>
                    </a:cubicBezTo>
                    <a:cubicBezTo>
                      <a:pt x="27558" y="39029"/>
                      <a:pt x="22605" y="47887"/>
                      <a:pt x="18605" y="57317"/>
                    </a:cubicBezTo>
                    <a:cubicBezTo>
                      <a:pt x="10509" y="76176"/>
                      <a:pt x="4508" y="96750"/>
                      <a:pt x="8317" y="117324"/>
                    </a:cubicBezTo>
                    <a:cubicBezTo>
                      <a:pt x="12223" y="138279"/>
                      <a:pt x="29177" y="155043"/>
                      <a:pt x="50704" y="156662"/>
                    </a:cubicBezTo>
                    <a:cubicBezTo>
                      <a:pt x="71659" y="158186"/>
                      <a:pt x="86613" y="142280"/>
                      <a:pt x="92614" y="123801"/>
                    </a:cubicBezTo>
                    <a:cubicBezTo>
                      <a:pt x="97662" y="107513"/>
                      <a:pt x="98519" y="88082"/>
                      <a:pt x="97281" y="71033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任意多边形: 形状 72"/>
              <p:cNvSpPr/>
              <p:nvPr/>
            </p:nvSpPr>
            <p:spPr>
              <a:xfrm>
                <a:off x="6873797" y="3181701"/>
                <a:ext cx="57150" cy="95250"/>
              </a:xfrm>
              <a:custGeom>
                <a:avLst/>
                <a:gdLst>
                  <a:gd name="connsiteX0" fmla="*/ 47162 w 57150"/>
                  <a:gd name="connsiteY0" fmla="*/ 23271 h 95250"/>
                  <a:gd name="connsiteX1" fmla="*/ 29446 w 57150"/>
                  <a:gd name="connsiteY1" fmla="*/ 7649 h 95250"/>
                  <a:gd name="connsiteX2" fmla="*/ 15730 w 57150"/>
                  <a:gd name="connsiteY2" fmla="*/ 28033 h 95250"/>
                  <a:gd name="connsiteX3" fmla="*/ 14206 w 57150"/>
                  <a:gd name="connsiteY3" fmla="*/ 32891 h 95250"/>
                  <a:gd name="connsiteX4" fmla="*/ 7253 w 57150"/>
                  <a:gd name="connsiteY4" fmla="*/ 57465 h 95250"/>
                  <a:gd name="connsiteX5" fmla="*/ 26493 w 57150"/>
                  <a:gd name="connsiteY5" fmla="*/ 95756 h 95250"/>
                  <a:gd name="connsiteX6" fmla="*/ 56592 w 57150"/>
                  <a:gd name="connsiteY6" fmla="*/ 68895 h 95250"/>
                  <a:gd name="connsiteX7" fmla="*/ 47162 w 57150"/>
                  <a:gd name="connsiteY7" fmla="*/ 2327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95250">
                    <a:moveTo>
                      <a:pt x="47162" y="23271"/>
                    </a:moveTo>
                    <a:cubicBezTo>
                      <a:pt x="44019" y="16031"/>
                      <a:pt x="39447" y="4601"/>
                      <a:pt x="29446" y="7649"/>
                    </a:cubicBezTo>
                    <a:cubicBezTo>
                      <a:pt x="21731" y="10031"/>
                      <a:pt x="18301" y="21270"/>
                      <a:pt x="15730" y="28033"/>
                    </a:cubicBezTo>
                    <a:cubicBezTo>
                      <a:pt x="15158" y="29652"/>
                      <a:pt x="14777" y="31271"/>
                      <a:pt x="14206" y="32891"/>
                    </a:cubicBezTo>
                    <a:cubicBezTo>
                      <a:pt x="10205" y="40415"/>
                      <a:pt x="7729" y="48607"/>
                      <a:pt x="7253" y="57465"/>
                    </a:cubicBezTo>
                    <a:cubicBezTo>
                      <a:pt x="6395" y="72420"/>
                      <a:pt x="10396" y="90707"/>
                      <a:pt x="26493" y="95756"/>
                    </a:cubicBezTo>
                    <a:cubicBezTo>
                      <a:pt x="43924" y="101185"/>
                      <a:pt x="54973" y="83849"/>
                      <a:pt x="56592" y="68895"/>
                    </a:cubicBezTo>
                    <a:cubicBezTo>
                      <a:pt x="58307" y="53465"/>
                      <a:pt x="53258" y="37177"/>
                      <a:pt x="47162" y="23271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任意多边形: 形状 73"/>
              <p:cNvSpPr/>
              <p:nvPr/>
            </p:nvSpPr>
            <p:spPr>
              <a:xfrm>
                <a:off x="6694409" y="2193735"/>
                <a:ext cx="76200" cy="133350"/>
              </a:xfrm>
              <a:custGeom>
                <a:avLst/>
                <a:gdLst>
                  <a:gd name="connsiteX0" fmla="*/ 73769 w 76200"/>
                  <a:gd name="connsiteY0" fmla="*/ 70738 h 133350"/>
                  <a:gd name="connsiteX1" fmla="*/ 54148 w 76200"/>
                  <a:gd name="connsiteY1" fmla="*/ 12255 h 133350"/>
                  <a:gd name="connsiteX2" fmla="*/ 36050 w 76200"/>
                  <a:gd name="connsiteY2" fmla="*/ 12255 h 133350"/>
                  <a:gd name="connsiteX3" fmla="*/ 21001 w 76200"/>
                  <a:gd name="connsiteY3" fmla="*/ 48640 h 133350"/>
                  <a:gd name="connsiteX4" fmla="*/ 11952 w 76200"/>
                  <a:gd name="connsiteY4" fmla="*/ 69690 h 133350"/>
                  <a:gd name="connsiteX5" fmla="*/ 16334 w 76200"/>
                  <a:gd name="connsiteY5" fmla="*/ 118363 h 133350"/>
                  <a:gd name="connsiteX6" fmla="*/ 59577 w 76200"/>
                  <a:gd name="connsiteY6" fmla="*/ 117030 h 133350"/>
                  <a:gd name="connsiteX7" fmla="*/ 73769 w 76200"/>
                  <a:gd name="connsiteY7" fmla="*/ 7073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33350">
                    <a:moveTo>
                      <a:pt x="73769" y="70738"/>
                    </a:moveTo>
                    <a:cubicBezTo>
                      <a:pt x="72341" y="49783"/>
                      <a:pt x="63292" y="30828"/>
                      <a:pt x="54148" y="12255"/>
                    </a:cubicBezTo>
                    <a:cubicBezTo>
                      <a:pt x="50624" y="5111"/>
                      <a:pt x="39860" y="5778"/>
                      <a:pt x="36050" y="12255"/>
                    </a:cubicBezTo>
                    <a:cubicBezTo>
                      <a:pt x="29383" y="23780"/>
                      <a:pt x="24525" y="35972"/>
                      <a:pt x="21001" y="48640"/>
                    </a:cubicBezTo>
                    <a:cubicBezTo>
                      <a:pt x="17858" y="55593"/>
                      <a:pt x="14619" y="62547"/>
                      <a:pt x="11952" y="69690"/>
                    </a:cubicBezTo>
                    <a:cubicBezTo>
                      <a:pt x="5761" y="85978"/>
                      <a:pt x="3951" y="104457"/>
                      <a:pt x="16334" y="118363"/>
                    </a:cubicBezTo>
                    <a:cubicBezTo>
                      <a:pt x="28430" y="131889"/>
                      <a:pt x="47956" y="130269"/>
                      <a:pt x="59577" y="117030"/>
                    </a:cubicBezTo>
                    <a:cubicBezTo>
                      <a:pt x="70626" y="104552"/>
                      <a:pt x="74817" y="87216"/>
                      <a:pt x="73769" y="70738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任意多边形: 形状 74"/>
              <p:cNvSpPr/>
              <p:nvPr/>
            </p:nvSpPr>
            <p:spPr>
              <a:xfrm>
                <a:off x="6775478" y="2457348"/>
                <a:ext cx="66675" cy="95250"/>
              </a:xfrm>
              <a:custGeom>
                <a:avLst/>
                <a:gdLst>
                  <a:gd name="connsiteX0" fmla="*/ 61472 w 66675"/>
                  <a:gd name="connsiteY0" fmla="*/ 45536 h 95250"/>
                  <a:gd name="connsiteX1" fmla="*/ 50804 w 66675"/>
                  <a:gd name="connsiteY1" fmla="*/ 13722 h 95250"/>
                  <a:gd name="connsiteX2" fmla="*/ 41183 w 66675"/>
                  <a:gd name="connsiteY2" fmla="*/ 7245 h 95250"/>
                  <a:gd name="connsiteX3" fmla="*/ 29563 w 66675"/>
                  <a:gd name="connsiteY3" fmla="*/ 11436 h 95250"/>
                  <a:gd name="connsiteX4" fmla="*/ 23086 w 66675"/>
                  <a:gd name="connsiteY4" fmla="*/ 21628 h 95250"/>
                  <a:gd name="connsiteX5" fmla="*/ 14037 w 66675"/>
                  <a:gd name="connsiteY5" fmla="*/ 37344 h 95250"/>
                  <a:gd name="connsiteX6" fmla="*/ 7846 w 66675"/>
                  <a:gd name="connsiteY6" fmla="*/ 73444 h 95250"/>
                  <a:gd name="connsiteX7" fmla="*/ 33373 w 66675"/>
                  <a:gd name="connsiteY7" fmla="*/ 97066 h 95250"/>
                  <a:gd name="connsiteX8" fmla="*/ 58614 w 66675"/>
                  <a:gd name="connsiteY8" fmla="*/ 77254 h 95250"/>
                  <a:gd name="connsiteX9" fmla="*/ 61472 w 66675"/>
                  <a:gd name="connsiteY9" fmla="*/ 4553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95250">
                    <a:moveTo>
                      <a:pt x="61472" y="45536"/>
                    </a:moveTo>
                    <a:cubicBezTo>
                      <a:pt x="60614" y="34201"/>
                      <a:pt x="57662" y="22961"/>
                      <a:pt x="50804" y="13722"/>
                    </a:cubicBezTo>
                    <a:cubicBezTo>
                      <a:pt x="48327" y="10388"/>
                      <a:pt x="45469" y="7817"/>
                      <a:pt x="41183" y="7245"/>
                    </a:cubicBezTo>
                    <a:cubicBezTo>
                      <a:pt x="36802" y="6674"/>
                      <a:pt x="32801" y="8579"/>
                      <a:pt x="29563" y="11436"/>
                    </a:cubicBezTo>
                    <a:cubicBezTo>
                      <a:pt x="26515" y="14103"/>
                      <a:pt x="24610" y="17818"/>
                      <a:pt x="23086" y="21628"/>
                    </a:cubicBezTo>
                    <a:cubicBezTo>
                      <a:pt x="19466" y="26390"/>
                      <a:pt x="16418" y="31724"/>
                      <a:pt x="14037" y="37344"/>
                    </a:cubicBezTo>
                    <a:cubicBezTo>
                      <a:pt x="9179" y="48679"/>
                      <a:pt x="5560" y="61061"/>
                      <a:pt x="7846" y="73444"/>
                    </a:cubicBezTo>
                    <a:cubicBezTo>
                      <a:pt x="10227" y="86017"/>
                      <a:pt x="20419" y="96209"/>
                      <a:pt x="33373" y="97066"/>
                    </a:cubicBezTo>
                    <a:cubicBezTo>
                      <a:pt x="45946" y="98018"/>
                      <a:pt x="54994" y="88398"/>
                      <a:pt x="58614" y="77254"/>
                    </a:cubicBezTo>
                    <a:cubicBezTo>
                      <a:pt x="61662" y="67443"/>
                      <a:pt x="62234" y="55823"/>
                      <a:pt x="61472" y="45536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任意多边形: 形状 75"/>
              <p:cNvSpPr/>
              <p:nvPr/>
            </p:nvSpPr>
            <p:spPr>
              <a:xfrm>
                <a:off x="6884846" y="2262824"/>
                <a:ext cx="57150" cy="95250"/>
              </a:xfrm>
              <a:custGeom>
                <a:avLst/>
                <a:gdLst>
                  <a:gd name="connsiteX0" fmla="*/ 47162 w 57150"/>
                  <a:gd name="connsiteY0" fmla="*/ 23270 h 95250"/>
                  <a:gd name="connsiteX1" fmla="*/ 29446 w 57150"/>
                  <a:gd name="connsiteY1" fmla="*/ 7649 h 95250"/>
                  <a:gd name="connsiteX2" fmla="*/ 15730 w 57150"/>
                  <a:gd name="connsiteY2" fmla="*/ 28033 h 95250"/>
                  <a:gd name="connsiteX3" fmla="*/ 14206 w 57150"/>
                  <a:gd name="connsiteY3" fmla="*/ 32891 h 95250"/>
                  <a:gd name="connsiteX4" fmla="*/ 7253 w 57150"/>
                  <a:gd name="connsiteY4" fmla="*/ 57465 h 95250"/>
                  <a:gd name="connsiteX5" fmla="*/ 26493 w 57150"/>
                  <a:gd name="connsiteY5" fmla="*/ 95756 h 95250"/>
                  <a:gd name="connsiteX6" fmla="*/ 56592 w 57150"/>
                  <a:gd name="connsiteY6" fmla="*/ 68895 h 95250"/>
                  <a:gd name="connsiteX7" fmla="*/ 47162 w 57150"/>
                  <a:gd name="connsiteY7" fmla="*/ 232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95250">
                    <a:moveTo>
                      <a:pt x="47162" y="23270"/>
                    </a:moveTo>
                    <a:cubicBezTo>
                      <a:pt x="44019" y="16031"/>
                      <a:pt x="39447" y="4601"/>
                      <a:pt x="29446" y="7649"/>
                    </a:cubicBezTo>
                    <a:cubicBezTo>
                      <a:pt x="21731" y="10031"/>
                      <a:pt x="18302" y="21270"/>
                      <a:pt x="15730" y="28033"/>
                    </a:cubicBezTo>
                    <a:cubicBezTo>
                      <a:pt x="15159" y="29652"/>
                      <a:pt x="14777" y="31271"/>
                      <a:pt x="14206" y="32891"/>
                    </a:cubicBezTo>
                    <a:cubicBezTo>
                      <a:pt x="10206" y="40415"/>
                      <a:pt x="7729" y="48607"/>
                      <a:pt x="7253" y="57465"/>
                    </a:cubicBezTo>
                    <a:cubicBezTo>
                      <a:pt x="6395" y="72419"/>
                      <a:pt x="10396" y="90707"/>
                      <a:pt x="26493" y="95756"/>
                    </a:cubicBezTo>
                    <a:cubicBezTo>
                      <a:pt x="43924" y="101185"/>
                      <a:pt x="54973" y="83849"/>
                      <a:pt x="56592" y="68895"/>
                    </a:cubicBezTo>
                    <a:cubicBezTo>
                      <a:pt x="58307" y="53560"/>
                      <a:pt x="53259" y="37177"/>
                      <a:pt x="47162" y="23270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任意多边形: 形状 76"/>
              <p:cNvSpPr/>
              <p:nvPr/>
            </p:nvSpPr>
            <p:spPr>
              <a:xfrm>
                <a:off x="9018827" y="2182910"/>
                <a:ext cx="57150" cy="95250"/>
              </a:xfrm>
              <a:custGeom>
                <a:avLst/>
                <a:gdLst>
                  <a:gd name="connsiteX0" fmla="*/ 47162 w 57150"/>
                  <a:gd name="connsiteY0" fmla="*/ 23270 h 95250"/>
                  <a:gd name="connsiteX1" fmla="*/ 29446 w 57150"/>
                  <a:gd name="connsiteY1" fmla="*/ 7649 h 95250"/>
                  <a:gd name="connsiteX2" fmla="*/ 15730 w 57150"/>
                  <a:gd name="connsiteY2" fmla="*/ 28033 h 95250"/>
                  <a:gd name="connsiteX3" fmla="*/ 14206 w 57150"/>
                  <a:gd name="connsiteY3" fmla="*/ 32891 h 95250"/>
                  <a:gd name="connsiteX4" fmla="*/ 7253 w 57150"/>
                  <a:gd name="connsiteY4" fmla="*/ 57465 h 95250"/>
                  <a:gd name="connsiteX5" fmla="*/ 26493 w 57150"/>
                  <a:gd name="connsiteY5" fmla="*/ 95756 h 95250"/>
                  <a:gd name="connsiteX6" fmla="*/ 56592 w 57150"/>
                  <a:gd name="connsiteY6" fmla="*/ 68895 h 95250"/>
                  <a:gd name="connsiteX7" fmla="*/ 47162 w 57150"/>
                  <a:gd name="connsiteY7" fmla="*/ 232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95250">
                    <a:moveTo>
                      <a:pt x="47162" y="23270"/>
                    </a:moveTo>
                    <a:cubicBezTo>
                      <a:pt x="44019" y="16031"/>
                      <a:pt x="39447" y="4601"/>
                      <a:pt x="29446" y="7649"/>
                    </a:cubicBezTo>
                    <a:cubicBezTo>
                      <a:pt x="21731" y="10031"/>
                      <a:pt x="18302" y="21270"/>
                      <a:pt x="15730" y="28033"/>
                    </a:cubicBezTo>
                    <a:cubicBezTo>
                      <a:pt x="15159" y="29652"/>
                      <a:pt x="14777" y="31271"/>
                      <a:pt x="14206" y="32891"/>
                    </a:cubicBezTo>
                    <a:cubicBezTo>
                      <a:pt x="10205" y="40415"/>
                      <a:pt x="7729" y="48607"/>
                      <a:pt x="7253" y="57465"/>
                    </a:cubicBezTo>
                    <a:cubicBezTo>
                      <a:pt x="6396" y="72419"/>
                      <a:pt x="10396" y="90707"/>
                      <a:pt x="26493" y="95756"/>
                    </a:cubicBezTo>
                    <a:cubicBezTo>
                      <a:pt x="43924" y="101185"/>
                      <a:pt x="54973" y="83849"/>
                      <a:pt x="56592" y="68895"/>
                    </a:cubicBezTo>
                    <a:cubicBezTo>
                      <a:pt x="58306" y="53560"/>
                      <a:pt x="53259" y="37272"/>
                      <a:pt x="47162" y="23270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任意多边形: 形状 77"/>
              <p:cNvSpPr/>
              <p:nvPr/>
            </p:nvSpPr>
            <p:spPr>
              <a:xfrm>
                <a:off x="5656608" y="3143345"/>
                <a:ext cx="95250" cy="28575"/>
              </a:xfrm>
              <a:custGeom>
                <a:avLst/>
                <a:gdLst>
                  <a:gd name="connsiteX0" fmla="*/ 89919 w 95250"/>
                  <a:gd name="connsiteY0" fmla="*/ 26860 h 28575"/>
                  <a:gd name="connsiteX1" fmla="*/ 50867 w 95250"/>
                  <a:gd name="connsiteY1" fmla="*/ 26194 h 28575"/>
                  <a:gd name="connsiteX2" fmla="*/ 11814 w 95250"/>
                  <a:gd name="connsiteY2" fmla="*/ 26289 h 28575"/>
                  <a:gd name="connsiteX3" fmla="*/ 11719 w 95250"/>
                  <a:gd name="connsiteY3" fmla="*/ 26289 h 28575"/>
                  <a:gd name="connsiteX4" fmla="*/ 7147 w 95250"/>
                  <a:gd name="connsiteY4" fmla="*/ 21431 h 28575"/>
                  <a:gd name="connsiteX5" fmla="*/ 9433 w 95250"/>
                  <a:gd name="connsiteY5" fmla="*/ 17526 h 28575"/>
                  <a:gd name="connsiteX6" fmla="*/ 51057 w 95250"/>
                  <a:gd name="connsiteY6" fmla="*/ 7144 h 28575"/>
                  <a:gd name="connsiteX7" fmla="*/ 92491 w 95250"/>
                  <a:gd name="connsiteY7" fmla="*/ 18193 h 28575"/>
                  <a:gd name="connsiteX8" fmla="*/ 94015 w 95250"/>
                  <a:gd name="connsiteY8" fmla="*/ 24670 h 28575"/>
                  <a:gd name="connsiteX9" fmla="*/ 90110 w 95250"/>
                  <a:gd name="connsiteY9" fmla="*/ 26860 h 28575"/>
                  <a:gd name="connsiteX10" fmla="*/ 89919 w 95250"/>
                  <a:gd name="connsiteY10" fmla="*/ 2686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28575">
                    <a:moveTo>
                      <a:pt x="89919" y="26860"/>
                    </a:moveTo>
                    <a:cubicBezTo>
                      <a:pt x="76203" y="27051"/>
                      <a:pt x="63630" y="26194"/>
                      <a:pt x="50867" y="26194"/>
                    </a:cubicBezTo>
                    <a:cubicBezTo>
                      <a:pt x="38103" y="25908"/>
                      <a:pt x="25530" y="26575"/>
                      <a:pt x="11814" y="26289"/>
                    </a:cubicBezTo>
                    <a:lnTo>
                      <a:pt x="11719" y="26289"/>
                    </a:lnTo>
                    <a:cubicBezTo>
                      <a:pt x="9147" y="26194"/>
                      <a:pt x="7052" y="24098"/>
                      <a:pt x="7147" y="21431"/>
                    </a:cubicBezTo>
                    <a:cubicBezTo>
                      <a:pt x="7147" y="19717"/>
                      <a:pt x="8099" y="18288"/>
                      <a:pt x="9433" y="17526"/>
                    </a:cubicBezTo>
                    <a:cubicBezTo>
                      <a:pt x="22006" y="10001"/>
                      <a:pt x="36674" y="7239"/>
                      <a:pt x="51057" y="7144"/>
                    </a:cubicBezTo>
                    <a:cubicBezTo>
                      <a:pt x="65440" y="7334"/>
                      <a:pt x="80108" y="10382"/>
                      <a:pt x="92491" y="18193"/>
                    </a:cubicBezTo>
                    <a:cubicBezTo>
                      <a:pt x="94682" y="19621"/>
                      <a:pt x="95348" y="22479"/>
                      <a:pt x="94015" y="24670"/>
                    </a:cubicBezTo>
                    <a:cubicBezTo>
                      <a:pt x="93158" y="26098"/>
                      <a:pt x="91634" y="26860"/>
                      <a:pt x="90110" y="26860"/>
                    </a:cubicBezTo>
                    <a:lnTo>
                      <a:pt x="89919" y="26860"/>
                    </a:lnTo>
                    <a:close/>
                  </a:path>
                </a:pathLst>
              </a:custGeom>
              <a:solidFill>
                <a:srgbClr val="9B43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任意多边形: 形状 78"/>
              <p:cNvSpPr/>
              <p:nvPr/>
            </p:nvSpPr>
            <p:spPr>
              <a:xfrm>
                <a:off x="5616416" y="3227726"/>
                <a:ext cx="133350" cy="28575"/>
              </a:xfrm>
              <a:custGeom>
                <a:avLst/>
                <a:gdLst>
                  <a:gd name="connsiteX0" fmla="*/ 124778 w 133350"/>
                  <a:gd name="connsiteY0" fmla="*/ 25537 h 28575"/>
                  <a:gd name="connsiteX1" fmla="*/ 68294 w 133350"/>
                  <a:gd name="connsiteY1" fmla="*/ 26204 h 28575"/>
                  <a:gd name="connsiteX2" fmla="*/ 11811 w 133350"/>
                  <a:gd name="connsiteY2" fmla="*/ 27156 h 28575"/>
                  <a:gd name="connsiteX3" fmla="*/ 7144 w 133350"/>
                  <a:gd name="connsiteY3" fmla="*/ 22489 h 28575"/>
                  <a:gd name="connsiteX4" fmla="*/ 10001 w 133350"/>
                  <a:gd name="connsiteY4" fmla="*/ 18203 h 28575"/>
                  <a:gd name="connsiteX5" fmla="*/ 68009 w 133350"/>
                  <a:gd name="connsiteY5" fmla="*/ 7154 h 28575"/>
                  <a:gd name="connsiteX6" fmla="*/ 126302 w 133350"/>
                  <a:gd name="connsiteY6" fmla="*/ 16584 h 28575"/>
                  <a:gd name="connsiteX7" fmla="*/ 128969 w 133350"/>
                  <a:gd name="connsiteY7" fmla="*/ 22584 h 28575"/>
                  <a:gd name="connsiteX8" fmla="*/ 124778 w 133350"/>
                  <a:gd name="connsiteY8" fmla="*/ 2553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28575">
                    <a:moveTo>
                      <a:pt x="124778" y="25537"/>
                    </a:moveTo>
                    <a:cubicBezTo>
                      <a:pt x="105442" y="26299"/>
                      <a:pt x="86963" y="25823"/>
                      <a:pt x="68294" y="26204"/>
                    </a:cubicBezTo>
                    <a:cubicBezTo>
                      <a:pt x="49625" y="26299"/>
                      <a:pt x="31147" y="27252"/>
                      <a:pt x="11811" y="27156"/>
                    </a:cubicBezTo>
                    <a:cubicBezTo>
                      <a:pt x="9239" y="27156"/>
                      <a:pt x="7144" y="25061"/>
                      <a:pt x="7144" y="22489"/>
                    </a:cubicBezTo>
                    <a:cubicBezTo>
                      <a:pt x="7144" y="20584"/>
                      <a:pt x="8382" y="18965"/>
                      <a:pt x="10001" y="18203"/>
                    </a:cubicBezTo>
                    <a:cubicBezTo>
                      <a:pt x="28385" y="10583"/>
                      <a:pt x="48196" y="7630"/>
                      <a:pt x="68009" y="7154"/>
                    </a:cubicBezTo>
                    <a:cubicBezTo>
                      <a:pt x="87725" y="6963"/>
                      <a:pt x="107728" y="9440"/>
                      <a:pt x="126302" y="16584"/>
                    </a:cubicBezTo>
                    <a:cubicBezTo>
                      <a:pt x="128683" y="17536"/>
                      <a:pt x="129921" y="20203"/>
                      <a:pt x="128969" y="22584"/>
                    </a:cubicBezTo>
                    <a:cubicBezTo>
                      <a:pt x="128206" y="24394"/>
                      <a:pt x="126492" y="25442"/>
                      <a:pt x="124778" y="25537"/>
                    </a:cubicBezTo>
                    <a:close/>
                  </a:path>
                </a:pathLst>
              </a:custGeom>
              <a:solidFill>
                <a:srgbClr val="9B43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任意多边形: 形状 79"/>
              <p:cNvSpPr/>
              <p:nvPr/>
            </p:nvSpPr>
            <p:spPr>
              <a:xfrm>
                <a:off x="5617927" y="3312019"/>
                <a:ext cx="123825" cy="28575"/>
              </a:xfrm>
              <a:custGeom>
                <a:avLst/>
                <a:gdLst>
                  <a:gd name="connsiteX0" fmla="*/ 120981 w 123825"/>
                  <a:gd name="connsiteY0" fmla="*/ 23826 h 28575"/>
                  <a:gd name="connsiteX1" fmla="*/ 66212 w 123825"/>
                  <a:gd name="connsiteY1" fmla="*/ 26207 h 28575"/>
                  <a:gd name="connsiteX2" fmla="*/ 11443 w 123825"/>
                  <a:gd name="connsiteY2" fmla="*/ 25350 h 28575"/>
                  <a:gd name="connsiteX3" fmla="*/ 7157 w 123825"/>
                  <a:gd name="connsiteY3" fmla="*/ 20397 h 28575"/>
                  <a:gd name="connsiteX4" fmla="*/ 10205 w 123825"/>
                  <a:gd name="connsiteY4" fmla="*/ 16301 h 28575"/>
                  <a:gd name="connsiteX5" fmla="*/ 66021 w 123825"/>
                  <a:gd name="connsiteY5" fmla="*/ 7157 h 28575"/>
                  <a:gd name="connsiteX6" fmla="*/ 122028 w 123825"/>
                  <a:gd name="connsiteY6" fmla="*/ 14777 h 28575"/>
                  <a:gd name="connsiteX7" fmla="*/ 124981 w 123825"/>
                  <a:gd name="connsiteY7" fmla="*/ 20683 h 28575"/>
                  <a:gd name="connsiteX8" fmla="*/ 120981 w 123825"/>
                  <a:gd name="connsiteY8" fmla="*/ 2382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25" h="28575">
                    <a:moveTo>
                      <a:pt x="120981" y="23826"/>
                    </a:moveTo>
                    <a:cubicBezTo>
                      <a:pt x="102407" y="25826"/>
                      <a:pt x="84309" y="25826"/>
                      <a:pt x="66212" y="26207"/>
                    </a:cubicBezTo>
                    <a:cubicBezTo>
                      <a:pt x="48114" y="26302"/>
                      <a:pt x="30017" y="26683"/>
                      <a:pt x="11443" y="25350"/>
                    </a:cubicBezTo>
                    <a:cubicBezTo>
                      <a:pt x="8871" y="25159"/>
                      <a:pt x="6966" y="22969"/>
                      <a:pt x="7157" y="20397"/>
                    </a:cubicBezTo>
                    <a:cubicBezTo>
                      <a:pt x="7252" y="18492"/>
                      <a:pt x="8586" y="16968"/>
                      <a:pt x="10205" y="16301"/>
                    </a:cubicBezTo>
                    <a:cubicBezTo>
                      <a:pt x="28207" y="9919"/>
                      <a:pt x="47162" y="7538"/>
                      <a:pt x="66021" y="7157"/>
                    </a:cubicBezTo>
                    <a:cubicBezTo>
                      <a:pt x="84881" y="6967"/>
                      <a:pt x="103836" y="8776"/>
                      <a:pt x="122028" y="14777"/>
                    </a:cubicBezTo>
                    <a:cubicBezTo>
                      <a:pt x="124505" y="15539"/>
                      <a:pt x="125743" y="18206"/>
                      <a:pt x="124981" y="20683"/>
                    </a:cubicBezTo>
                    <a:cubicBezTo>
                      <a:pt x="124314" y="22492"/>
                      <a:pt x="122695" y="23635"/>
                      <a:pt x="120981" y="23826"/>
                    </a:cubicBezTo>
                    <a:close/>
                  </a:path>
                </a:pathLst>
              </a:custGeom>
              <a:solidFill>
                <a:srgbClr val="9B43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任意多边形: 形状 80"/>
              <p:cNvSpPr/>
              <p:nvPr/>
            </p:nvSpPr>
            <p:spPr>
              <a:xfrm>
                <a:off x="5595646" y="3386752"/>
                <a:ext cx="152400" cy="28575"/>
              </a:xfrm>
              <a:custGeom>
                <a:avLst/>
                <a:gdLst>
                  <a:gd name="connsiteX0" fmla="*/ 140880 w 152400"/>
                  <a:gd name="connsiteY0" fmla="*/ 26341 h 28575"/>
                  <a:gd name="connsiteX1" fmla="*/ 76396 w 152400"/>
                  <a:gd name="connsiteY1" fmla="*/ 26246 h 28575"/>
                  <a:gd name="connsiteX2" fmla="*/ 12007 w 152400"/>
                  <a:gd name="connsiteY2" fmla="*/ 29294 h 28575"/>
                  <a:gd name="connsiteX3" fmla="*/ 7149 w 152400"/>
                  <a:gd name="connsiteY3" fmla="*/ 24912 h 28575"/>
                  <a:gd name="connsiteX4" fmla="*/ 10007 w 152400"/>
                  <a:gd name="connsiteY4" fmla="*/ 20435 h 28575"/>
                  <a:gd name="connsiteX5" fmla="*/ 76015 w 152400"/>
                  <a:gd name="connsiteY5" fmla="*/ 7196 h 28575"/>
                  <a:gd name="connsiteX6" fmla="*/ 142499 w 152400"/>
                  <a:gd name="connsiteY6" fmla="*/ 17387 h 28575"/>
                  <a:gd name="connsiteX7" fmla="*/ 145166 w 152400"/>
                  <a:gd name="connsiteY7" fmla="*/ 23293 h 28575"/>
                  <a:gd name="connsiteX8" fmla="*/ 140880 w 152400"/>
                  <a:gd name="connsiteY8" fmla="*/ 2634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28575">
                    <a:moveTo>
                      <a:pt x="140880" y="26341"/>
                    </a:moveTo>
                    <a:cubicBezTo>
                      <a:pt x="118973" y="26436"/>
                      <a:pt x="97732" y="25674"/>
                      <a:pt x="76396" y="26246"/>
                    </a:cubicBezTo>
                    <a:cubicBezTo>
                      <a:pt x="55060" y="26531"/>
                      <a:pt x="33915" y="28246"/>
                      <a:pt x="12007" y="29294"/>
                    </a:cubicBezTo>
                    <a:cubicBezTo>
                      <a:pt x="9435" y="29389"/>
                      <a:pt x="7340" y="27484"/>
                      <a:pt x="7149" y="24912"/>
                    </a:cubicBezTo>
                    <a:cubicBezTo>
                      <a:pt x="7054" y="22912"/>
                      <a:pt x="8197" y="21197"/>
                      <a:pt x="10007" y="20435"/>
                    </a:cubicBezTo>
                    <a:cubicBezTo>
                      <a:pt x="30866" y="11672"/>
                      <a:pt x="53441" y="7957"/>
                      <a:pt x="76015" y="7196"/>
                    </a:cubicBezTo>
                    <a:cubicBezTo>
                      <a:pt x="98494" y="6719"/>
                      <a:pt x="121354" y="9481"/>
                      <a:pt x="142499" y="17387"/>
                    </a:cubicBezTo>
                    <a:cubicBezTo>
                      <a:pt x="144881" y="18245"/>
                      <a:pt x="146119" y="20912"/>
                      <a:pt x="145166" y="23293"/>
                    </a:cubicBezTo>
                    <a:cubicBezTo>
                      <a:pt x="144595" y="25198"/>
                      <a:pt x="142785" y="26341"/>
                      <a:pt x="140880" y="26341"/>
                    </a:cubicBezTo>
                    <a:close/>
                  </a:path>
                </a:pathLst>
              </a:custGeom>
              <a:solidFill>
                <a:srgbClr val="9B43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任意多边形: 形状 81"/>
              <p:cNvSpPr/>
              <p:nvPr/>
            </p:nvSpPr>
            <p:spPr>
              <a:xfrm>
                <a:off x="5600013" y="3464989"/>
                <a:ext cx="152400" cy="38100"/>
              </a:xfrm>
              <a:custGeom>
                <a:avLst/>
                <a:gdLst>
                  <a:gd name="connsiteX0" fmla="*/ 145085 w 152400"/>
                  <a:gd name="connsiteY0" fmla="*/ 23351 h 38100"/>
                  <a:gd name="connsiteX1" fmla="*/ 78506 w 152400"/>
                  <a:gd name="connsiteY1" fmla="*/ 26494 h 38100"/>
                  <a:gd name="connsiteX2" fmla="*/ 12116 w 152400"/>
                  <a:gd name="connsiteY2" fmla="*/ 31924 h 38100"/>
                  <a:gd name="connsiteX3" fmla="*/ 7163 w 152400"/>
                  <a:gd name="connsiteY3" fmla="*/ 27733 h 38100"/>
                  <a:gd name="connsiteX4" fmla="*/ 9925 w 152400"/>
                  <a:gd name="connsiteY4" fmla="*/ 23161 h 38100"/>
                  <a:gd name="connsiteX5" fmla="*/ 77362 w 152400"/>
                  <a:gd name="connsiteY5" fmla="*/ 7635 h 38100"/>
                  <a:gd name="connsiteX6" fmla="*/ 146228 w 152400"/>
                  <a:gd name="connsiteY6" fmla="*/ 14398 h 38100"/>
                  <a:gd name="connsiteX7" fmla="*/ 149371 w 152400"/>
                  <a:gd name="connsiteY7" fmla="*/ 20113 h 38100"/>
                  <a:gd name="connsiteX8" fmla="*/ 145085 w 152400"/>
                  <a:gd name="connsiteY8" fmla="*/ 2335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38100">
                    <a:moveTo>
                      <a:pt x="145085" y="23351"/>
                    </a:moveTo>
                    <a:cubicBezTo>
                      <a:pt x="122511" y="24685"/>
                      <a:pt x="100508" y="25066"/>
                      <a:pt x="78506" y="26494"/>
                    </a:cubicBezTo>
                    <a:cubicBezTo>
                      <a:pt x="56503" y="27733"/>
                      <a:pt x="34690" y="30209"/>
                      <a:pt x="12116" y="31924"/>
                    </a:cubicBezTo>
                    <a:cubicBezTo>
                      <a:pt x="9544" y="32114"/>
                      <a:pt x="7354" y="30209"/>
                      <a:pt x="7163" y="27733"/>
                    </a:cubicBezTo>
                    <a:cubicBezTo>
                      <a:pt x="6973" y="25732"/>
                      <a:pt x="8211" y="23923"/>
                      <a:pt x="9925" y="23161"/>
                    </a:cubicBezTo>
                    <a:cubicBezTo>
                      <a:pt x="31166" y="13826"/>
                      <a:pt x="54217" y="9254"/>
                      <a:pt x="77362" y="7635"/>
                    </a:cubicBezTo>
                    <a:cubicBezTo>
                      <a:pt x="100508" y="6206"/>
                      <a:pt x="123940" y="7730"/>
                      <a:pt x="146228" y="14398"/>
                    </a:cubicBezTo>
                    <a:cubicBezTo>
                      <a:pt x="148705" y="15160"/>
                      <a:pt x="150038" y="17732"/>
                      <a:pt x="149371" y="20113"/>
                    </a:cubicBezTo>
                    <a:cubicBezTo>
                      <a:pt x="148705" y="22018"/>
                      <a:pt x="146990" y="23256"/>
                      <a:pt x="145085" y="23351"/>
                    </a:cubicBezTo>
                    <a:close/>
                  </a:path>
                </a:pathLst>
              </a:custGeom>
              <a:solidFill>
                <a:srgbClr val="9B43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任意多边形: 形状 82"/>
              <p:cNvSpPr/>
              <p:nvPr/>
            </p:nvSpPr>
            <p:spPr>
              <a:xfrm>
                <a:off x="5581426" y="3526131"/>
                <a:ext cx="142875" cy="57150"/>
              </a:xfrm>
              <a:custGeom>
                <a:avLst/>
                <a:gdLst>
                  <a:gd name="connsiteX0" fmla="*/ 141003 w 142875"/>
                  <a:gd name="connsiteY0" fmla="*/ 18502 h 57150"/>
                  <a:gd name="connsiteX1" fmla="*/ 76138 w 142875"/>
                  <a:gd name="connsiteY1" fmla="*/ 31456 h 57150"/>
                  <a:gd name="connsiteX2" fmla="*/ 13463 w 142875"/>
                  <a:gd name="connsiteY2" fmla="*/ 52602 h 57150"/>
                  <a:gd name="connsiteX3" fmla="*/ 7463 w 142875"/>
                  <a:gd name="connsiteY3" fmla="*/ 50030 h 57150"/>
                  <a:gd name="connsiteX4" fmla="*/ 8796 w 142875"/>
                  <a:gd name="connsiteY4" fmla="*/ 44887 h 57150"/>
                  <a:gd name="connsiteX5" fmla="*/ 71185 w 142875"/>
                  <a:gd name="connsiteY5" fmla="*/ 13168 h 57150"/>
                  <a:gd name="connsiteX6" fmla="*/ 141098 w 142875"/>
                  <a:gd name="connsiteY6" fmla="*/ 9549 h 57150"/>
                  <a:gd name="connsiteX7" fmla="*/ 144718 w 142875"/>
                  <a:gd name="connsiteY7" fmla="*/ 14978 h 57150"/>
                  <a:gd name="connsiteX8" fmla="*/ 141003 w 142875"/>
                  <a:gd name="connsiteY8" fmla="*/ 185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150">
                    <a:moveTo>
                      <a:pt x="141003" y="18502"/>
                    </a:moveTo>
                    <a:cubicBezTo>
                      <a:pt x="118715" y="22122"/>
                      <a:pt x="97283" y="25741"/>
                      <a:pt x="76138" y="31456"/>
                    </a:cubicBezTo>
                    <a:cubicBezTo>
                      <a:pt x="54992" y="36981"/>
                      <a:pt x="34514" y="44505"/>
                      <a:pt x="13463" y="52602"/>
                    </a:cubicBezTo>
                    <a:cubicBezTo>
                      <a:pt x="11082" y="53554"/>
                      <a:pt x="8415" y="52316"/>
                      <a:pt x="7463" y="50030"/>
                    </a:cubicBezTo>
                    <a:cubicBezTo>
                      <a:pt x="6700" y="48125"/>
                      <a:pt x="7367" y="46125"/>
                      <a:pt x="8796" y="44887"/>
                    </a:cubicBezTo>
                    <a:cubicBezTo>
                      <a:pt x="26703" y="29647"/>
                      <a:pt x="48515" y="19455"/>
                      <a:pt x="71185" y="13168"/>
                    </a:cubicBezTo>
                    <a:cubicBezTo>
                      <a:pt x="93950" y="7168"/>
                      <a:pt x="117952" y="5072"/>
                      <a:pt x="141098" y="9549"/>
                    </a:cubicBezTo>
                    <a:cubicBezTo>
                      <a:pt x="143575" y="10025"/>
                      <a:pt x="145194" y="12406"/>
                      <a:pt x="144718" y="14978"/>
                    </a:cubicBezTo>
                    <a:cubicBezTo>
                      <a:pt x="144432" y="16788"/>
                      <a:pt x="142813" y="18216"/>
                      <a:pt x="141003" y="18502"/>
                    </a:cubicBezTo>
                    <a:close/>
                  </a:path>
                </a:pathLst>
              </a:custGeom>
              <a:solidFill>
                <a:srgbClr val="9B43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任意多边形: 形状 83"/>
              <p:cNvSpPr/>
              <p:nvPr/>
            </p:nvSpPr>
            <p:spPr>
              <a:xfrm>
                <a:off x="5653290" y="3114675"/>
                <a:ext cx="361950" cy="523875"/>
              </a:xfrm>
              <a:custGeom>
                <a:avLst/>
                <a:gdLst>
                  <a:gd name="connsiteX0" fmla="*/ 355556 w 361950"/>
                  <a:gd name="connsiteY0" fmla="*/ 7144 h 523875"/>
                  <a:gd name="connsiteX1" fmla="*/ 252305 w 361950"/>
                  <a:gd name="connsiteY1" fmla="*/ 484251 h 523875"/>
                  <a:gd name="connsiteX2" fmla="*/ 9036 w 361950"/>
                  <a:gd name="connsiteY2" fmla="*/ 518065 h 523875"/>
                  <a:gd name="connsiteX3" fmla="*/ 93523 w 361950"/>
                  <a:gd name="connsiteY3" fmla="*/ 35052 h 523875"/>
                  <a:gd name="connsiteX4" fmla="*/ 355556 w 361950"/>
                  <a:gd name="connsiteY4" fmla="*/ 7144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950" h="523875">
                    <a:moveTo>
                      <a:pt x="355556" y="7144"/>
                    </a:moveTo>
                    <a:cubicBezTo>
                      <a:pt x="345935" y="34766"/>
                      <a:pt x="266306" y="266414"/>
                      <a:pt x="252305" y="484251"/>
                    </a:cubicBezTo>
                    <a:cubicBezTo>
                      <a:pt x="120288" y="493395"/>
                      <a:pt x="9036" y="518065"/>
                      <a:pt x="9036" y="518065"/>
                    </a:cubicBezTo>
                    <a:cubicBezTo>
                      <a:pt x="-7823" y="489395"/>
                      <a:pt x="93523" y="35052"/>
                      <a:pt x="93523" y="35052"/>
                    </a:cubicBezTo>
                    <a:cubicBezTo>
                      <a:pt x="173056" y="26003"/>
                      <a:pt x="260306" y="11525"/>
                      <a:pt x="355556" y="7144"/>
                    </a:cubicBezTo>
                    <a:close/>
                  </a:path>
                </a:pathLst>
              </a:custGeom>
              <a:solidFill>
                <a:srgbClr val="FF9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任意多边形: 形状 84"/>
              <p:cNvSpPr/>
              <p:nvPr/>
            </p:nvSpPr>
            <p:spPr>
              <a:xfrm>
                <a:off x="6150101" y="3140201"/>
                <a:ext cx="400050" cy="600075"/>
              </a:xfrm>
              <a:custGeom>
                <a:avLst/>
                <a:gdLst>
                  <a:gd name="connsiteX0" fmla="*/ 399193 w 400050"/>
                  <a:gd name="connsiteY0" fmla="*/ 139255 h 600075"/>
                  <a:gd name="connsiteX1" fmla="*/ 219646 w 400050"/>
                  <a:gd name="connsiteY1" fmla="*/ 592169 h 600075"/>
                  <a:gd name="connsiteX2" fmla="*/ 218218 w 400050"/>
                  <a:gd name="connsiteY2" fmla="*/ 593408 h 600075"/>
                  <a:gd name="connsiteX3" fmla="*/ 78391 w 400050"/>
                  <a:gd name="connsiteY3" fmla="*/ 492538 h 600075"/>
                  <a:gd name="connsiteX4" fmla="*/ 7144 w 400050"/>
                  <a:gd name="connsiteY4" fmla="*/ 470154 h 600075"/>
                  <a:gd name="connsiteX5" fmla="*/ 7334 w 400050"/>
                  <a:gd name="connsiteY5" fmla="*/ 469487 h 600075"/>
                  <a:gd name="connsiteX6" fmla="*/ 142589 w 400050"/>
                  <a:gd name="connsiteY6" fmla="*/ 7144 h 600075"/>
                  <a:gd name="connsiteX7" fmla="*/ 185357 w 400050"/>
                  <a:gd name="connsiteY7" fmla="*/ 18860 h 600075"/>
                  <a:gd name="connsiteX8" fmla="*/ 399193 w 400050"/>
                  <a:gd name="connsiteY8" fmla="*/ 139255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600075">
                    <a:moveTo>
                      <a:pt x="399193" y="139255"/>
                    </a:moveTo>
                    <a:cubicBezTo>
                      <a:pt x="391096" y="154210"/>
                      <a:pt x="279273" y="363284"/>
                      <a:pt x="219646" y="592169"/>
                    </a:cubicBezTo>
                    <a:lnTo>
                      <a:pt x="218218" y="593408"/>
                    </a:lnTo>
                    <a:cubicBezTo>
                      <a:pt x="183928" y="555022"/>
                      <a:pt x="140303" y="519779"/>
                      <a:pt x="78391" y="492538"/>
                    </a:cubicBezTo>
                    <a:cubicBezTo>
                      <a:pt x="56769" y="483013"/>
                      <a:pt x="32766" y="475679"/>
                      <a:pt x="7144" y="470154"/>
                    </a:cubicBezTo>
                    <a:lnTo>
                      <a:pt x="7334" y="469487"/>
                    </a:lnTo>
                    <a:cubicBezTo>
                      <a:pt x="41338" y="252603"/>
                      <a:pt x="134303" y="27051"/>
                      <a:pt x="142589" y="7144"/>
                    </a:cubicBezTo>
                    <a:cubicBezTo>
                      <a:pt x="156686" y="10573"/>
                      <a:pt x="170974" y="14478"/>
                      <a:pt x="185357" y="18860"/>
                    </a:cubicBezTo>
                    <a:cubicBezTo>
                      <a:pt x="280416" y="47530"/>
                      <a:pt x="348139" y="91250"/>
                      <a:pt x="399193" y="139255"/>
                    </a:cubicBezTo>
                    <a:close/>
                  </a:path>
                </a:pathLst>
              </a:custGeom>
              <a:solidFill>
                <a:srgbClr val="FF9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任意多边形: 形状 85"/>
              <p:cNvSpPr/>
              <p:nvPr/>
            </p:nvSpPr>
            <p:spPr>
              <a:xfrm>
                <a:off x="6524720" y="3451955"/>
                <a:ext cx="295275" cy="600075"/>
              </a:xfrm>
              <a:custGeom>
                <a:avLst/>
                <a:gdLst>
                  <a:gd name="connsiteX0" fmla="*/ 295656 w 295275"/>
                  <a:gd name="connsiteY0" fmla="*/ 101632 h 600075"/>
                  <a:gd name="connsiteX1" fmla="*/ 198501 w 295275"/>
                  <a:gd name="connsiteY1" fmla="*/ 593217 h 600075"/>
                  <a:gd name="connsiteX2" fmla="*/ 198215 w 295275"/>
                  <a:gd name="connsiteY2" fmla="*/ 596170 h 600075"/>
                  <a:gd name="connsiteX3" fmla="*/ 163544 w 295275"/>
                  <a:gd name="connsiteY3" fmla="*/ 591026 h 600075"/>
                  <a:gd name="connsiteX4" fmla="*/ 7144 w 295275"/>
                  <a:gd name="connsiteY4" fmla="*/ 511207 h 600075"/>
                  <a:gd name="connsiteX5" fmla="*/ 8477 w 295275"/>
                  <a:gd name="connsiteY5" fmla="*/ 509873 h 600075"/>
                  <a:gd name="connsiteX6" fmla="*/ 158782 w 295275"/>
                  <a:gd name="connsiteY6" fmla="*/ 7525 h 600075"/>
                  <a:gd name="connsiteX7" fmla="*/ 159448 w 295275"/>
                  <a:gd name="connsiteY7" fmla="*/ 7144 h 600075"/>
                  <a:gd name="connsiteX8" fmla="*/ 242506 w 295275"/>
                  <a:gd name="connsiteY8" fmla="*/ 97346 h 600075"/>
                  <a:gd name="connsiteX9" fmla="*/ 295561 w 295275"/>
                  <a:gd name="connsiteY9" fmla="*/ 101537 h 600075"/>
                  <a:gd name="connsiteX10" fmla="*/ 295656 w 295275"/>
                  <a:gd name="connsiteY10" fmla="*/ 101632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275" h="600075">
                    <a:moveTo>
                      <a:pt x="295656" y="101632"/>
                    </a:moveTo>
                    <a:cubicBezTo>
                      <a:pt x="295656" y="101632"/>
                      <a:pt x="272510" y="351949"/>
                      <a:pt x="198501" y="593217"/>
                    </a:cubicBezTo>
                    <a:lnTo>
                      <a:pt x="198215" y="596170"/>
                    </a:lnTo>
                    <a:cubicBezTo>
                      <a:pt x="187452" y="595122"/>
                      <a:pt x="175927" y="593407"/>
                      <a:pt x="163544" y="591026"/>
                    </a:cubicBezTo>
                    <a:cubicBezTo>
                      <a:pt x="91726" y="577310"/>
                      <a:pt x="44005" y="548354"/>
                      <a:pt x="7144" y="511207"/>
                    </a:cubicBezTo>
                    <a:lnTo>
                      <a:pt x="8477" y="509873"/>
                    </a:lnTo>
                    <a:cubicBezTo>
                      <a:pt x="42481" y="297656"/>
                      <a:pt x="158782" y="7525"/>
                      <a:pt x="158782" y="7525"/>
                    </a:cubicBezTo>
                    <a:lnTo>
                      <a:pt x="159448" y="7144"/>
                    </a:lnTo>
                    <a:cubicBezTo>
                      <a:pt x="186595" y="50387"/>
                      <a:pt x="210502" y="84296"/>
                      <a:pt x="242506" y="97346"/>
                    </a:cubicBezTo>
                    <a:cubicBezTo>
                      <a:pt x="266319" y="107061"/>
                      <a:pt x="282892" y="107442"/>
                      <a:pt x="295561" y="101537"/>
                    </a:cubicBezTo>
                    <a:lnTo>
                      <a:pt x="295656" y="101632"/>
                    </a:lnTo>
                    <a:close/>
                  </a:path>
                </a:pathLst>
              </a:custGeom>
              <a:solidFill>
                <a:srgbClr val="FF9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任意多边形: 形状 86"/>
              <p:cNvSpPr/>
              <p:nvPr/>
            </p:nvSpPr>
            <p:spPr>
              <a:xfrm>
                <a:off x="6967347" y="3377880"/>
                <a:ext cx="257175" cy="514350"/>
              </a:xfrm>
              <a:custGeom>
                <a:avLst/>
                <a:gdLst>
                  <a:gd name="connsiteX0" fmla="*/ 7144 w 257175"/>
                  <a:gd name="connsiteY0" fmla="*/ 502986 h 514350"/>
                  <a:gd name="connsiteX1" fmla="*/ 44387 w 257175"/>
                  <a:gd name="connsiteY1" fmla="*/ 7972 h 514350"/>
                  <a:gd name="connsiteX2" fmla="*/ 44387 w 257175"/>
                  <a:gd name="connsiteY2" fmla="*/ 7590 h 514350"/>
                  <a:gd name="connsiteX3" fmla="*/ 256508 w 257175"/>
                  <a:gd name="connsiteY3" fmla="*/ 44643 h 514350"/>
                  <a:gd name="connsiteX4" fmla="*/ 256318 w 257175"/>
                  <a:gd name="connsiteY4" fmla="*/ 45214 h 514350"/>
                  <a:gd name="connsiteX5" fmla="*/ 223647 w 257175"/>
                  <a:gd name="connsiteY5" fmla="*/ 513939 h 514350"/>
                  <a:gd name="connsiteX6" fmla="*/ 223552 w 257175"/>
                  <a:gd name="connsiteY6" fmla="*/ 514321 h 514350"/>
                  <a:gd name="connsiteX7" fmla="*/ 27051 w 257175"/>
                  <a:gd name="connsiteY7" fmla="*/ 505177 h 514350"/>
                  <a:gd name="connsiteX8" fmla="*/ 9525 w 257175"/>
                  <a:gd name="connsiteY8" fmla="*/ 509653 h 514350"/>
                  <a:gd name="connsiteX9" fmla="*/ 7144 w 257175"/>
                  <a:gd name="connsiteY9" fmla="*/ 502986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175" h="514350">
                    <a:moveTo>
                      <a:pt x="7144" y="502986"/>
                    </a:moveTo>
                    <a:cubicBezTo>
                      <a:pt x="75724" y="205806"/>
                      <a:pt x="44387" y="7972"/>
                      <a:pt x="44387" y="7972"/>
                    </a:cubicBezTo>
                    <a:lnTo>
                      <a:pt x="44387" y="7590"/>
                    </a:lnTo>
                    <a:cubicBezTo>
                      <a:pt x="103441" y="4257"/>
                      <a:pt x="179832" y="19878"/>
                      <a:pt x="256508" y="44643"/>
                    </a:cubicBezTo>
                    <a:lnTo>
                      <a:pt x="256318" y="45214"/>
                    </a:lnTo>
                    <a:cubicBezTo>
                      <a:pt x="256318" y="45214"/>
                      <a:pt x="269272" y="272766"/>
                      <a:pt x="223647" y="513939"/>
                    </a:cubicBezTo>
                    <a:lnTo>
                      <a:pt x="223552" y="514321"/>
                    </a:lnTo>
                    <a:cubicBezTo>
                      <a:pt x="159163" y="498509"/>
                      <a:pt x="92107" y="492889"/>
                      <a:pt x="27051" y="505177"/>
                    </a:cubicBezTo>
                    <a:cubicBezTo>
                      <a:pt x="20764" y="506320"/>
                      <a:pt x="14954" y="507844"/>
                      <a:pt x="9525" y="509653"/>
                    </a:cubicBezTo>
                    <a:lnTo>
                      <a:pt x="7144" y="502986"/>
                    </a:lnTo>
                    <a:close/>
                  </a:path>
                </a:pathLst>
              </a:custGeom>
              <a:solidFill>
                <a:srgbClr val="FF9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任意多边形: 形状 87"/>
              <p:cNvSpPr/>
              <p:nvPr/>
            </p:nvSpPr>
            <p:spPr>
              <a:xfrm>
                <a:off x="5898451" y="3113293"/>
                <a:ext cx="400050" cy="495300"/>
              </a:xfrm>
              <a:custGeom>
                <a:avLst/>
                <a:gdLst>
                  <a:gd name="connsiteX0" fmla="*/ 394240 w 400050"/>
                  <a:gd name="connsiteY0" fmla="*/ 34052 h 495300"/>
                  <a:gd name="connsiteX1" fmla="*/ 258985 w 400050"/>
                  <a:gd name="connsiteY1" fmla="*/ 496396 h 495300"/>
                  <a:gd name="connsiteX2" fmla="*/ 258794 w 400050"/>
                  <a:gd name="connsiteY2" fmla="*/ 497063 h 495300"/>
                  <a:gd name="connsiteX3" fmla="*/ 7144 w 400050"/>
                  <a:gd name="connsiteY3" fmla="*/ 485633 h 495300"/>
                  <a:gd name="connsiteX4" fmla="*/ 110395 w 400050"/>
                  <a:gd name="connsiteY4" fmla="*/ 8525 h 495300"/>
                  <a:gd name="connsiteX5" fmla="*/ 394240 w 400050"/>
                  <a:gd name="connsiteY5" fmla="*/ 34052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495300">
                    <a:moveTo>
                      <a:pt x="394240" y="34052"/>
                    </a:moveTo>
                    <a:cubicBezTo>
                      <a:pt x="385953" y="53959"/>
                      <a:pt x="292989" y="279512"/>
                      <a:pt x="258985" y="496396"/>
                    </a:cubicBezTo>
                    <a:lnTo>
                      <a:pt x="258794" y="497063"/>
                    </a:lnTo>
                    <a:cubicBezTo>
                      <a:pt x="181737" y="480299"/>
                      <a:pt x="90297" y="479918"/>
                      <a:pt x="7144" y="485633"/>
                    </a:cubicBezTo>
                    <a:cubicBezTo>
                      <a:pt x="21146" y="267796"/>
                      <a:pt x="100774" y="36148"/>
                      <a:pt x="110395" y="8525"/>
                    </a:cubicBezTo>
                    <a:cubicBezTo>
                      <a:pt x="198120" y="4334"/>
                      <a:pt x="292703" y="8811"/>
                      <a:pt x="394240" y="34052"/>
                    </a:cubicBezTo>
                    <a:close/>
                  </a:path>
                </a:pathLst>
              </a:custGeom>
              <a:solidFill>
                <a:srgbClr val="D056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任意多边形: 形状 88"/>
              <p:cNvSpPr/>
              <p:nvPr/>
            </p:nvSpPr>
            <p:spPr>
              <a:xfrm>
                <a:off x="6361175" y="3272313"/>
                <a:ext cx="323850" cy="695325"/>
              </a:xfrm>
              <a:custGeom>
                <a:avLst/>
                <a:gdLst>
                  <a:gd name="connsiteX0" fmla="*/ 322993 w 323850"/>
                  <a:gd name="connsiteY0" fmla="*/ 186785 h 695325"/>
                  <a:gd name="connsiteX1" fmla="*/ 322326 w 323850"/>
                  <a:gd name="connsiteY1" fmla="*/ 187166 h 695325"/>
                  <a:gd name="connsiteX2" fmla="*/ 172021 w 323850"/>
                  <a:gd name="connsiteY2" fmla="*/ 689515 h 695325"/>
                  <a:gd name="connsiteX3" fmla="*/ 170688 w 323850"/>
                  <a:gd name="connsiteY3" fmla="*/ 690848 h 695325"/>
                  <a:gd name="connsiteX4" fmla="*/ 7144 w 323850"/>
                  <a:gd name="connsiteY4" fmla="*/ 461296 h 695325"/>
                  <a:gd name="connsiteX5" fmla="*/ 8572 w 323850"/>
                  <a:gd name="connsiteY5" fmla="*/ 460058 h 695325"/>
                  <a:gd name="connsiteX6" fmla="*/ 188119 w 323850"/>
                  <a:gd name="connsiteY6" fmla="*/ 7144 h 695325"/>
                  <a:gd name="connsiteX7" fmla="*/ 322993 w 323850"/>
                  <a:gd name="connsiteY7" fmla="*/ 186785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3850" h="695325">
                    <a:moveTo>
                      <a:pt x="322993" y="186785"/>
                    </a:moveTo>
                    <a:lnTo>
                      <a:pt x="322326" y="187166"/>
                    </a:lnTo>
                    <a:cubicBezTo>
                      <a:pt x="322326" y="187166"/>
                      <a:pt x="206026" y="477298"/>
                      <a:pt x="172021" y="689515"/>
                    </a:cubicBezTo>
                    <a:lnTo>
                      <a:pt x="170688" y="690848"/>
                    </a:lnTo>
                    <a:cubicBezTo>
                      <a:pt x="106680" y="626555"/>
                      <a:pt x="75343" y="537591"/>
                      <a:pt x="7144" y="461296"/>
                    </a:cubicBezTo>
                    <a:lnTo>
                      <a:pt x="8572" y="460058"/>
                    </a:lnTo>
                    <a:cubicBezTo>
                      <a:pt x="68199" y="231172"/>
                      <a:pt x="180022" y="22098"/>
                      <a:pt x="188119" y="7144"/>
                    </a:cubicBezTo>
                    <a:cubicBezTo>
                      <a:pt x="251936" y="67151"/>
                      <a:pt x="289941" y="134017"/>
                      <a:pt x="322993" y="186785"/>
                    </a:cubicBezTo>
                    <a:close/>
                  </a:path>
                </a:pathLst>
              </a:custGeom>
              <a:solidFill>
                <a:srgbClr val="D056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任意多边形: 形状 89"/>
              <p:cNvSpPr/>
              <p:nvPr/>
            </p:nvSpPr>
            <p:spPr>
              <a:xfrm>
                <a:off x="6715791" y="3378326"/>
                <a:ext cx="304800" cy="676275"/>
              </a:xfrm>
              <a:custGeom>
                <a:avLst/>
                <a:gdLst>
                  <a:gd name="connsiteX0" fmla="*/ 295942 w 304800"/>
                  <a:gd name="connsiteY0" fmla="*/ 7525 h 676275"/>
                  <a:gd name="connsiteX1" fmla="*/ 258699 w 304800"/>
                  <a:gd name="connsiteY1" fmla="*/ 502539 h 676275"/>
                  <a:gd name="connsiteX2" fmla="*/ 261080 w 304800"/>
                  <a:gd name="connsiteY2" fmla="*/ 509207 h 676275"/>
                  <a:gd name="connsiteX3" fmla="*/ 7144 w 304800"/>
                  <a:gd name="connsiteY3" fmla="*/ 669798 h 676275"/>
                  <a:gd name="connsiteX4" fmla="*/ 7429 w 304800"/>
                  <a:gd name="connsiteY4" fmla="*/ 666845 h 676275"/>
                  <a:gd name="connsiteX5" fmla="*/ 104584 w 304800"/>
                  <a:gd name="connsiteY5" fmla="*/ 175260 h 676275"/>
                  <a:gd name="connsiteX6" fmla="*/ 104489 w 304800"/>
                  <a:gd name="connsiteY6" fmla="*/ 175165 h 676275"/>
                  <a:gd name="connsiteX7" fmla="*/ 228886 w 304800"/>
                  <a:gd name="connsiteY7" fmla="*/ 23432 h 676275"/>
                  <a:gd name="connsiteX8" fmla="*/ 295942 w 304800"/>
                  <a:gd name="connsiteY8" fmla="*/ 7144 h 676275"/>
                  <a:gd name="connsiteX9" fmla="*/ 295942 w 304800"/>
                  <a:gd name="connsiteY9" fmla="*/ 7525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800" h="676275">
                    <a:moveTo>
                      <a:pt x="295942" y="7525"/>
                    </a:moveTo>
                    <a:cubicBezTo>
                      <a:pt x="295942" y="7525"/>
                      <a:pt x="327279" y="205359"/>
                      <a:pt x="258699" y="502539"/>
                    </a:cubicBezTo>
                    <a:lnTo>
                      <a:pt x="261080" y="509207"/>
                    </a:lnTo>
                    <a:cubicBezTo>
                      <a:pt x="155924" y="543973"/>
                      <a:pt x="184975" y="687896"/>
                      <a:pt x="7144" y="669798"/>
                    </a:cubicBezTo>
                    <a:lnTo>
                      <a:pt x="7429" y="666845"/>
                    </a:lnTo>
                    <a:cubicBezTo>
                      <a:pt x="81439" y="425577"/>
                      <a:pt x="104584" y="175260"/>
                      <a:pt x="104584" y="175260"/>
                    </a:cubicBezTo>
                    <a:lnTo>
                      <a:pt x="104489" y="175165"/>
                    </a:lnTo>
                    <a:cubicBezTo>
                      <a:pt x="146495" y="155734"/>
                      <a:pt x="146685" y="68104"/>
                      <a:pt x="228886" y="23432"/>
                    </a:cubicBezTo>
                    <a:cubicBezTo>
                      <a:pt x="246793" y="13621"/>
                      <a:pt x="269653" y="8477"/>
                      <a:pt x="295942" y="7144"/>
                    </a:cubicBezTo>
                    <a:lnTo>
                      <a:pt x="295942" y="7525"/>
                    </a:lnTo>
                    <a:close/>
                  </a:path>
                </a:pathLst>
              </a:custGeom>
              <a:solidFill>
                <a:srgbClr val="D056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任意多边形: 形状 90"/>
              <p:cNvSpPr/>
              <p:nvPr/>
            </p:nvSpPr>
            <p:spPr>
              <a:xfrm>
                <a:off x="7183755" y="3415379"/>
                <a:ext cx="381000" cy="666750"/>
              </a:xfrm>
              <a:custGeom>
                <a:avLst/>
                <a:gdLst>
                  <a:gd name="connsiteX0" fmla="*/ 288607 w 381000"/>
                  <a:gd name="connsiteY0" fmla="*/ 119443 h 666750"/>
                  <a:gd name="connsiteX1" fmla="*/ 377571 w 381000"/>
                  <a:gd name="connsiteY1" fmla="*/ 668846 h 666750"/>
                  <a:gd name="connsiteX2" fmla="*/ 7144 w 381000"/>
                  <a:gd name="connsiteY2" fmla="*/ 476821 h 666750"/>
                  <a:gd name="connsiteX3" fmla="*/ 7239 w 381000"/>
                  <a:gd name="connsiteY3" fmla="*/ 476440 h 666750"/>
                  <a:gd name="connsiteX4" fmla="*/ 39910 w 381000"/>
                  <a:gd name="connsiteY4" fmla="*/ 7715 h 666750"/>
                  <a:gd name="connsiteX5" fmla="*/ 40100 w 381000"/>
                  <a:gd name="connsiteY5" fmla="*/ 7144 h 666750"/>
                  <a:gd name="connsiteX6" fmla="*/ 288607 w 381000"/>
                  <a:gd name="connsiteY6" fmla="*/ 119443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0" h="666750">
                    <a:moveTo>
                      <a:pt x="288607" y="119443"/>
                    </a:moveTo>
                    <a:cubicBezTo>
                      <a:pt x="414051" y="197548"/>
                      <a:pt x="377571" y="668846"/>
                      <a:pt x="377571" y="668846"/>
                    </a:cubicBezTo>
                    <a:cubicBezTo>
                      <a:pt x="330612" y="631888"/>
                      <a:pt x="178308" y="518636"/>
                      <a:pt x="7144" y="476821"/>
                    </a:cubicBezTo>
                    <a:lnTo>
                      <a:pt x="7239" y="476440"/>
                    </a:lnTo>
                    <a:cubicBezTo>
                      <a:pt x="52864" y="235267"/>
                      <a:pt x="39910" y="7715"/>
                      <a:pt x="39910" y="7715"/>
                    </a:cubicBezTo>
                    <a:lnTo>
                      <a:pt x="40100" y="7144"/>
                    </a:lnTo>
                    <a:cubicBezTo>
                      <a:pt x="132779" y="37052"/>
                      <a:pt x="225837" y="80296"/>
                      <a:pt x="288607" y="119443"/>
                    </a:cubicBezTo>
                    <a:close/>
                  </a:path>
                </a:pathLst>
              </a:custGeom>
              <a:solidFill>
                <a:srgbClr val="B942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任意多边形: 形状 91"/>
              <p:cNvSpPr/>
              <p:nvPr/>
            </p:nvSpPr>
            <p:spPr>
              <a:xfrm>
                <a:off x="8507730" y="3360039"/>
                <a:ext cx="171450" cy="428625"/>
              </a:xfrm>
              <a:custGeom>
                <a:avLst/>
                <a:gdLst>
                  <a:gd name="connsiteX0" fmla="*/ 131159 w 171450"/>
                  <a:gd name="connsiteY0" fmla="*/ 114490 h 428625"/>
                  <a:gd name="connsiteX1" fmla="*/ 168402 w 171450"/>
                  <a:gd name="connsiteY1" fmla="*/ 302895 h 428625"/>
                  <a:gd name="connsiteX2" fmla="*/ 120110 w 171450"/>
                  <a:gd name="connsiteY2" fmla="*/ 430816 h 428625"/>
                  <a:gd name="connsiteX3" fmla="*/ 7906 w 171450"/>
                  <a:gd name="connsiteY3" fmla="*/ 137636 h 428625"/>
                  <a:gd name="connsiteX4" fmla="*/ 7144 w 171450"/>
                  <a:gd name="connsiteY4" fmla="*/ 137160 h 428625"/>
                  <a:gd name="connsiteX5" fmla="*/ 68485 w 171450"/>
                  <a:gd name="connsiteY5" fmla="*/ 7144 h 428625"/>
                  <a:gd name="connsiteX6" fmla="*/ 131159 w 171450"/>
                  <a:gd name="connsiteY6" fmla="*/ 11449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" h="428625">
                    <a:moveTo>
                      <a:pt x="131159" y="114490"/>
                    </a:moveTo>
                    <a:cubicBezTo>
                      <a:pt x="154495" y="181832"/>
                      <a:pt x="170879" y="262699"/>
                      <a:pt x="168402" y="302895"/>
                    </a:cubicBezTo>
                    <a:cubicBezTo>
                      <a:pt x="166783" y="330803"/>
                      <a:pt x="155162" y="377095"/>
                      <a:pt x="120110" y="430816"/>
                    </a:cubicBezTo>
                    <a:cubicBezTo>
                      <a:pt x="90488" y="297275"/>
                      <a:pt x="7906" y="137636"/>
                      <a:pt x="7906" y="137636"/>
                    </a:cubicBezTo>
                    <a:lnTo>
                      <a:pt x="7144" y="137160"/>
                    </a:lnTo>
                    <a:cubicBezTo>
                      <a:pt x="34194" y="97250"/>
                      <a:pt x="55150" y="53816"/>
                      <a:pt x="68485" y="7144"/>
                    </a:cubicBezTo>
                    <a:cubicBezTo>
                      <a:pt x="89821" y="16573"/>
                      <a:pt x="112681" y="61246"/>
                      <a:pt x="131159" y="114490"/>
                    </a:cubicBezTo>
                    <a:close/>
                  </a:path>
                </a:pathLst>
              </a:custGeom>
              <a:solidFill>
                <a:srgbClr val="D056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任意多边形: 形状 92"/>
              <p:cNvSpPr/>
              <p:nvPr/>
            </p:nvSpPr>
            <p:spPr>
              <a:xfrm>
                <a:off x="8219884" y="3618261"/>
                <a:ext cx="276225" cy="409575"/>
              </a:xfrm>
              <a:custGeom>
                <a:avLst/>
                <a:gdLst>
                  <a:gd name="connsiteX0" fmla="*/ 277083 w 276225"/>
                  <a:gd name="connsiteY0" fmla="*/ 304895 h 409575"/>
                  <a:gd name="connsiteX1" fmla="*/ 277749 w 276225"/>
                  <a:gd name="connsiteY1" fmla="*/ 305848 h 409575"/>
                  <a:gd name="connsiteX2" fmla="*/ 106204 w 276225"/>
                  <a:gd name="connsiteY2" fmla="*/ 402527 h 409575"/>
                  <a:gd name="connsiteX3" fmla="*/ 9430 w 276225"/>
                  <a:gd name="connsiteY3" fmla="*/ 117443 h 409575"/>
                  <a:gd name="connsiteX4" fmla="*/ 7144 w 276225"/>
                  <a:gd name="connsiteY4" fmla="*/ 112681 h 409575"/>
                  <a:gd name="connsiteX5" fmla="*/ 175451 w 276225"/>
                  <a:gd name="connsiteY5" fmla="*/ 7144 h 409575"/>
                  <a:gd name="connsiteX6" fmla="*/ 175832 w 276225"/>
                  <a:gd name="connsiteY6" fmla="*/ 7620 h 409575"/>
                  <a:gd name="connsiteX7" fmla="*/ 277083 w 276225"/>
                  <a:gd name="connsiteY7" fmla="*/ 304895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25" h="409575">
                    <a:moveTo>
                      <a:pt x="277083" y="304895"/>
                    </a:moveTo>
                    <a:lnTo>
                      <a:pt x="277749" y="305848"/>
                    </a:lnTo>
                    <a:cubicBezTo>
                      <a:pt x="232410" y="339185"/>
                      <a:pt x="176117" y="372046"/>
                      <a:pt x="106204" y="402527"/>
                    </a:cubicBezTo>
                    <a:cubicBezTo>
                      <a:pt x="84677" y="322136"/>
                      <a:pt x="9430" y="117443"/>
                      <a:pt x="9430" y="117443"/>
                    </a:cubicBezTo>
                    <a:lnTo>
                      <a:pt x="7144" y="112681"/>
                    </a:lnTo>
                    <a:cubicBezTo>
                      <a:pt x="67628" y="83629"/>
                      <a:pt x="124968" y="48387"/>
                      <a:pt x="175451" y="7144"/>
                    </a:cubicBezTo>
                    <a:lnTo>
                      <a:pt x="175832" y="7620"/>
                    </a:lnTo>
                    <a:cubicBezTo>
                      <a:pt x="175832" y="7620"/>
                      <a:pt x="242126" y="198311"/>
                      <a:pt x="277083" y="304895"/>
                    </a:cubicBezTo>
                    <a:close/>
                  </a:path>
                </a:pathLst>
              </a:custGeom>
              <a:solidFill>
                <a:srgbClr val="D056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任意多边形: 形状 93"/>
              <p:cNvSpPr/>
              <p:nvPr/>
            </p:nvSpPr>
            <p:spPr>
              <a:xfrm>
                <a:off x="7884223" y="3789521"/>
                <a:ext cx="238125" cy="333375"/>
              </a:xfrm>
              <a:custGeom>
                <a:avLst/>
                <a:gdLst>
                  <a:gd name="connsiteX0" fmla="*/ 168593 w 238125"/>
                  <a:gd name="connsiteY0" fmla="*/ 11144 h 333375"/>
                  <a:gd name="connsiteX1" fmla="*/ 232982 w 238125"/>
                  <a:gd name="connsiteY1" fmla="*/ 301180 h 333375"/>
                  <a:gd name="connsiteX2" fmla="*/ 46958 w 238125"/>
                  <a:gd name="connsiteY2" fmla="*/ 333756 h 333375"/>
                  <a:gd name="connsiteX3" fmla="*/ 7144 w 238125"/>
                  <a:gd name="connsiteY3" fmla="*/ 39433 h 333375"/>
                  <a:gd name="connsiteX4" fmla="*/ 7144 w 238125"/>
                  <a:gd name="connsiteY4" fmla="*/ 39338 h 333375"/>
                  <a:gd name="connsiteX5" fmla="*/ 78772 w 238125"/>
                  <a:gd name="connsiteY5" fmla="*/ 27718 h 333375"/>
                  <a:gd name="connsiteX6" fmla="*/ 167450 w 238125"/>
                  <a:gd name="connsiteY6" fmla="*/ 7144 h 333375"/>
                  <a:gd name="connsiteX7" fmla="*/ 168593 w 238125"/>
                  <a:gd name="connsiteY7" fmla="*/ 11144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125" h="333375">
                    <a:moveTo>
                      <a:pt x="168593" y="11144"/>
                    </a:moveTo>
                    <a:cubicBezTo>
                      <a:pt x="168593" y="11144"/>
                      <a:pt x="213456" y="201358"/>
                      <a:pt x="232982" y="301180"/>
                    </a:cubicBezTo>
                    <a:cubicBezTo>
                      <a:pt x="170307" y="316516"/>
                      <a:pt x="107442" y="327088"/>
                      <a:pt x="46958" y="333756"/>
                    </a:cubicBezTo>
                    <a:cubicBezTo>
                      <a:pt x="38100" y="243649"/>
                      <a:pt x="7144" y="39433"/>
                      <a:pt x="7144" y="39433"/>
                    </a:cubicBezTo>
                    <a:lnTo>
                      <a:pt x="7144" y="39338"/>
                    </a:lnTo>
                    <a:cubicBezTo>
                      <a:pt x="30861" y="36100"/>
                      <a:pt x="54769" y="32195"/>
                      <a:pt x="78772" y="27718"/>
                    </a:cubicBezTo>
                    <a:cubicBezTo>
                      <a:pt x="108014" y="22288"/>
                      <a:pt x="137732" y="15430"/>
                      <a:pt x="167450" y="7144"/>
                    </a:cubicBezTo>
                    <a:lnTo>
                      <a:pt x="168593" y="11144"/>
                    </a:lnTo>
                    <a:close/>
                  </a:path>
                </a:pathLst>
              </a:custGeom>
              <a:solidFill>
                <a:srgbClr val="D056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任意多边形: 形状 94"/>
              <p:cNvSpPr/>
              <p:nvPr/>
            </p:nvSpPr>
            <p:spPr>
              <a:xfrm>
                <a:off x="7549433" y="3814191"/>
                <a:ext cx="200025" cy="323850"/>
              </a:xfrm>
              <a:custGeom>
                <a:avLst/>
                <a:gdLst>
                  <a:gd name="connsiteX0" fmla="*/ 175532 w 200025"/>
                  <a:gd name="connsiteY0" fmla="*/ 26670 h 323850"/>
                  <a:gd name="connsiteX1" fmla="*/ 201154 w 200025"/>
                  <a:gd name="connsiteY1" fmla="*/ 318611 h 323850"/>
                  <a:gd name="connsiteX2" fmla="*/ 19417 w 200025"/>
                  <a:gd name="connsiteY2" fmla="*/ 304324 h 323850"/>
                  <a:gd name="connsiteX3" fmla="*/ 7416 w 200025"/>
                  <a:gd name="connsiteY3" fmla="*/ 7144 h 323850"/>
                  <a:gd name="connsiteX4" fmla="*/ 175532 w 200025"/>
                  <a:gd name="connsiteY4" fmla="*/ 2667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25" h="323850">
                    <a:moveTo>
                      <a:pt x="175532" y="26670"/>
                    </a:moveTo>
                    <a:cubicBezTo>
                      <a:pt x="176199" y="36004"/>
                      <a:pt x="191915" y="247555"/>
                      <a:pt x="201154" y="318611"/>
                    </a:cubicBezTo>
                    <a:cubicBezTo>
                      <a:pt x="130193" y="318325"/>
                      <a:pt x="67709" y="312801"/>
                      <a:pt x="19417" y="304324"/>
                    </a:cubicBezTo>
                    <a:cubicBezTo>
                      <a:pt x="4749" y="206597"/>
                      <a:pt x="7225" y="20574"/>
                      <a:pt x="7416" y="7144"/>
                    </a:cubicBezTo>
                    <a:cubicBezTo>
                      <a:pt x="59994" y="20288"/>
                      <a:pt x="116477" y="26289"/>
                      <a:pt x="175532" y="26670"/>
                    </a:cubicBezTo>
                    <a:close/>
                  </a:path>
                </a:pathLst>
              </a:custGeom>
              <a:solidFill>
                <a:srgbClr val="D056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任意多边形: 形状 95"/>
              <p:cNvSpPr/>
              <p:nvPr/>
            </p:nvSpPr>
            <p:spPr>
              <a:xfrm>
                <a:off x="8388191" y="3490055"/>
                <a:ext cx="238125" cy="438150"/>
              </a:xfrm>
              <a:custGeom>
                <a:avLst/>
                <a:gdLst>
                  <a:gd name="connsiteX0" fmla="*/ 239649 w 238125"/>
                  <a:gd name="connsiteY0" fmla="*/ 300799 h 438150"/>
                  <a:gd name="connsiteX1" fmla="*/ 109442 w 238125"/>
                  <a:gd name="connsiteY1" fmla="*/ 434054 h 438150"/>
                  <a:gd name="connsiteX2" fmla="*/ 108775 w 238125"/>
                  <a:gd name="connsiteY2" fmla="*/ 433102 h 438150"/>
                  <a:gd name="connsiteX3" fmla="*/ 7525 w 238125"/>
                  <a:gd name="connsiteY3" fmla="*/ 135827 h 438150"/>
                  <a:gd name="connsiteX4" fmla="*/ 7144 w 238125"/>
                  <a:gd name="connsiteY4" fmla="*/ 135350 h 438150"/>
                  <a:gd name="connsiteX5" fmla="*/ 126682 w 238125"/>
                  <a:gd name="connsiteY5" fmla="*/ 7144 h 438150"/>
                  <a:gd name="connsiteX6" fmla="*/ 127445 w 238125"/>
                  <a:gd name="connsiteY6" fmla="*/ 7620 h 438150"/>
                  <a:gd name="connsiteX7" fmla="*/ 239649 w 238125"/>
                  <a:gd name="connsiteY7" fmla="*/ 30079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125" h="438150">
                    <a:moveTo>
                      <a:pt x="239649" y="300799"/>
                    </a:moveTo>
                    <a:cubicBezTo>
                      <a:pt x="212597" y="342519"/>
                      <a:pt x="171259" y="388715"/>
                      <a:pt x="109442" y="434054"/>
                    </a:cubicBezTo>
                    <a:lnTo>
                      <a:pt x="108775" y="433102"/>
                    </a:lnTo>
                    <a:cubicBezTo>
                      <a:pt x="73819" y="326517"/>
                      <a:pt x="7525" y="135827"/>
                      <a:pt x="7525" y="135827"/>
                    </a:cubicBezTo>
                    <a:lnTo>
                      <a:pt x="7144" y="135350"/>
                    </a:lnTo>
                    <a:cubicBezTo>
                      <a:pt x="53626" y="97631"/>
                      <a:pt x="94392" y="54769"/>
                      <a:pt x="126682" y="7144"/>
                    </a:cubicBezTo>
                    <a:lnTo>
                      <a:pt x="127445" y="7620"/>
                    </a:lnTo>
                    <a:cubicBezTo>
                      <a:pt x="127445" y="7620"/>
                      <a:pt x="210026" y="167259"/>
                      <a:pt x="239649" y="300799"/>
                    </a:cubicBezTo>
                    <a:close/>
                  </a:path>
                </a:pathLst>
              </a:custGeom>
              <a:solidFill>
                <a:srgbClr val="FF9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任意多边形: 形状 96"/>
              <p:cNvSpPr/>
              <p:nvPr/>
            </p:nvSpPr>
            <p:spPr>
              <a:xfrm>
                <a:off x="8044529" y="3723798"/>
                <a:ext cx="285750" cy="371475"/>
              </a:xfrm>
              <a:custGeom>
                <a:avLst/>
                <a:gdLst>
                  <a:gd name="connsiteX0" fmla="*/ 184785 w 285750"/>
                  <a:gd name="connsiteY0" fmla="*/ 11906 h 371475"/>
                  <a:gd name="connsiteX1" fmla="*/ 281559 w 285750"/>
                  <a:gd name="connsiteY1" fmla="*/ 296989 h 371475"/>
                  <a:gd name="connsiteX2" fmla="*/ 168116 w 285750"/>
                  <a:gd name="connsiteY2" fmla="*/ 339852 h 371475"/>
                  <a:gd name="connsiteX3" fmla="*/ 72676 w 285750"/>
                  <a:gd name="connsiteY3" fmla="*/ 366903 h 371475"/>
                  <a:gd name="connsiteX4" fmla="*/ 8287 w 285750"/>
                  <a:gd name="connsiteY4" fmla="*/ 76867 h 371475"/>
                  <a:gd name="connsiteX5" fmla="*/ 7144 w 285750"/>
                  <a:gd name="connsiteY5" fmla="*/ 72866 h 371475"/>
                  <a:gd name="connsiteX6" fmla="*/ 182499 w 285750"/>
                  <a:gd name="connsiteY6" fmla="*/ 7144 h 371475"/>
                  <a:gd name="connsiteX7" fmla="*/ 184785 w 285750"/>
                  <a:gd name="connsiteY7" fmla="*/ 11906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750" h="371475">
                    <a:moveTo>
                      <a:pt x="184785" y="11906"/>
                    </a:moveTo>
                    <a:cubicBezTo>
                      <a:pt x="184785" y="11906"/>
                      <a:pt x="260032" y="216598"/>
                      <a:pt x="281559" y="296989"/>
                    </a:cubicBezTo>
                    <a:cubicBezTo>
                      <a:pt x="247174" y="311944"/>
                      <a:pt x="209455" y="326326"/>
                      <a:pt x="168116" y="339852"/>
                    </a:cubicBezTo>
                    <a:cubicBezTo>
                      <a:pt x="136493" y="350234"/>
                      <a:pt x="104584" y="359188"/>
                      <a:pt x="72676" y="366903"/>
                    </a:cubicBezTo>
                    <a:cubicBezTo>
                      <a:pt x="53150" y="267081"/>
                      <a:pt x="8287" y="76867"/>
                      <a:pt x="8287" y="76867"/>
                    </a:cubicBezTo>
                    <a:lnTo>
                      <a:pt x="7144" y="72866"/>
                    </a:lnTo>
                    <a:cubicBezTo>
                      <a:pt x="66389" y="56483"/>
                      <a:pt x="125825" y="34480"/>
                      <a:pt x="182499" y="7144"/>
                    </a:cubicBezTo>
                    <a:lnTo>
                      <a:pt x="184785" y="11906"/>
                    </a:lnTo>
                    <a:close/>
                  </a:path>
                </a:pathLst>
              </a:custGeom>
              <a:solidFill>
                <a:srgbClr val="FF9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任意多边形: 形状 97"/>
              <p:cNvSpPr/>
              <p:nvPr/>
            </p:nvSpPr>
            <p:spPr>
              <a:xfrm>
                <a:off x="7717821" y="3821715"/>
                <a:ext cx="219075" cy="314325"/>
              </a:xfrm>
              <a:custGeom>
                <a:avLst/>
                <a:gdLst>
                  <a:gd name="connsiteX0" fmla="*/ 173545 w 219075"/>
                  <a:gd name="connsiteY0" fmla="*/ 7239 h 314325"/>
                  <a:gd name="connsiteX1" fmla="*/ 213360 w 219075"/>
                  <a:gd name="connsiteY1" fmla="*/ 301562 h 314325"/>
                  <a:gd name="connsiteX2" fmla="*/ 32766 w 219075"/>
                  <a:gd name="connsiteY2" fmla="*/ 311087 h 314325"/>
                  <a:gd name="connsiteX3" fmla="*/ 7144 w 219075"/>
                  <a:gd name="connsiteY3" fmla="*/ 19145 h 314325"/>
                  <a:gd name="connsiteX4" fmla="*/ 173545 w 219075"/>
                  <a:gd name="connsiteY4" fmla="*/ 7144 h 314325"/>
                  <a:gd name="connsiteX5" fmla="*/ 173545 w 219075"/>
                  <a:gd name="connsiteY5" fmla="*/ 7239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075" h="314325">
                    <a:moveTo>
                      <a:pt x="173545" y="7239"/>
                    </a:moveTo>
                    <a:cubicBezTo>
                      <a:pt x="173545" y="7239"/>
                      <a:pt x="204501" y="211455"/>
                      <a:pt x="213360" y="301562"/>
                    </a:cubicBezTo>
                    <a:cubicBezTo>
                      <a:pt x="149637" y="308610"/>
                      <a:pt x="88582" y="311467"/>
                      <a:pt x="32766" y="311087"/>
                    </a:cubicBezTo>
                    <a:cubicBezTo>
                      <a:pt x="23526" y="240030"/>
                      <a:pt x="7811" y="28480"/>
                      <a:pt x="7144" y="19145"/>
                    </a:cubicBezTo>
                    <a:cubicBezTo>
                      <a:pt x="60864" y="19431"/>
                      <a:pt x="116681" y="15145"/>
                      <a:pt x="173545" y="7144"/>
                    </a:cubicBezTo>
                    <a:lnTo>
                      <a:pt x="173545" y="7239"/>
                    </a:lnTo>
                    <a:close/>
                  </a:path>
                </a:pathLst>
              </a:custGeom>
              <a:solidFill>
                <a:srgbClr val="FF9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任意多边形: 形状 98"/>
              <p:cNvSpPr/>
              <p:nvPr/>
            </p:nvSpPr>
            <p:spPr>
              <a:xfrm>
                <a:off x="7420705" y="3771900"/>
                <a:ext cx="152400" cy="352425"/>
              </a:xfrm>
              <a:custGeom>
                <a:avLst/>
                <a:gdLst>
                  <a:gd name="connsiteX0" fmla="*/ 136144 w 152400"/>
                  <a:gd name="connsiteY0" fmla="*/ 49435 h 352425"/>
                  <a:gd name="connsiteX1" fmla="*/ 148146 w 152400"/>
                  <a:gd name="connsiteY1" fmla="*/ 346615 h 352425"/>
                  <a:gd name="connsiteX2" fmla="*/ 46228 w 152400"/>
                  <a:gd name="connsiteY2" fmla="*/ 308420 h 352425"/>
                  <a:gd name="connsiteX3" fmla="*/ 18987 w 152400"/>
                  <a:gd name="connsiteY3" fmla="*/ 218027 h 352425"/>
                  <a:gd name="connsiteX4" fmla="*/ 24511 w 152400"/>
                  <a:gd name="connsiteY4" fmla="*/ 7144 h 352425"/>
                  <a:gd name="connsiteX5" fmla="*/ 136144 w 152400"/>
                  <a:gd name="connsiteY5" fmla="*/ 4943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400" h="352425">
                    <a:moveTo>
                      <a:pt x="136144" y="49435"/>
                    </a:moveTo>
                    <a:cubicBezTo>
                      <a:pt x="135953" y="62865"/>
                      <a:pt x="133477" y="248888"/>
                      <a:pt x="148146" y="346615"/>
                    </a:cubicBezTo>
                    <a:cubicBezTo>
                      <a:pt x="92043" y="336804"/>
                      <a:pt x="55086" y="322897"/>
                      <a:pt x="46228" y="308420"/>
                    </a:cubicBezTo>
                    <a:cubicBezTo>
                      <a:pt x="35179" y="290322"/>
                      <a:pt x="25844" y="256604"/>
                      <a:pt x="18987" y="218027"/>
                    </a:cubicBezTo>
                    <a:cubicBezTo>
                      <a:pt x="3270" y="128778"/>
                      <a:pt x="1365" y="13621"/>
                      <a:pt x="24511" y="7144"/>
                    </a:cubicBezTo>
                    <a:cubicBezTo>
                      <a:pt x="59087" y="25718"/>
                      <a:pt x="96520" y="39624"/>
                      <a:pt x="136144" y="49435"/>
                    </a:cubicBezTo>
                    <a:close/>
                  </a:path>
                </a:pathLst>
              </a:custGeom>
              <a:solidFill>
                <a:srgbClr val="FF9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任意多边形: 形状 99"/>
              <p:cNvSpPr/>
              <p:nvPr/>
            </p:nvSpPr>
            <p:spPr>
              <a:xfrm>
                <a:off x="6964347" y="2493271"/>
                <a:ext cx="466725" cy="466725"/>
              </a:xfrm>
              <a:custGeom>
                <a:avLst/>
                <a:gdLst>
                  <a:gd name="connsiteX0" fmla="*/ 347519 w 466725"/>
                  <a:gd name="connsiteY0" fmla="*/ 34854 h 466725"/>
                  <a:gd name="connsiteX1" fmla="*/ 453818 w 466725"/>
                  <a:gd name="connsiteY1" fmla="*/ 288029 h 466725"/>
                  <a:gd name="connsiteX2" fmla="*/ 334279 w 466725"/>
                  <a:gd name="connsiteY2" fmla="*/ 443286 h 466725"/>
                  <a:gd name="connsiteX3" fmla="*/ 7953 w 466725"/>
                  <a:gd name="connsiteY3" fmla="*/ 210115 h 466725"/>
                  <a:gd name="connsiteX4" fmla="*/ 347519 w 466725"/>
                  <a:gd name="connsiteY4" fmla="*/ 34854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5" h="466725">
                    <a:moveTo>
                      <a:pt x="347519" y="34854"/>
                    </a:moveTo>
                    <a:cubicBezTo>
                      <a:pt x="492775" y="107435"/>
                      <a:pt x="459819" y="264026"/>
                      <a:pt x="453818" y="288029"/>
                    </a:cubicBezTo>
                    <a:cubicBezTo>
                      <a:pt x="409813" y="331749"/>
                      <a:pt x="368569" y="383660"/>
                      <a:pt x="334279" y="443286"/>
                    </a:cubicBezTo>
                    <a:cubicBezTo>
                      <a:pt x="198739" y="513772"/>
                      <a:pt x="-7382" y="440715"/>
                      <a:pt x="7953" y="210115"/>
                    </a:cubicBezTo>
                    <a:cubicBezTo>
                      <a:pt x="18335" y="54857"/>
                      <a:pt x="189975" y="-43917"/>
                      <a:pt x="347519" y="34854"/>
                    </a:cubicBezTo>
                    <a:close/>
                  </a:path>
                </a:pathLst>
              </a:custGeom>
              <a:solidFill>
                <a:srgbClr val="7034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任意多边形: 形状 100"/>
              <p:cNvSpPr/>
              <p:nvPr/>
            </p:nvSpPr>
            <p:spPr>
              <a:xfrm>
                <a:off x="7798775" y="2167875"/>
                <a:ext cx="476250" cy="466725"/>
              </a:xfrm>
              <a:custGeom>
                <a:avLst/>
                <a:gdLst>
                  <a:gd name="connsiteX0" fmla="*/ 474163 w 476250"/>
                  <a:gd name="connsiteY0" fmla="*/ 241759 h 466725"/>
                  <a:gd name="connsiteX1" fmla="*/ 300713 w 476250"/>
                  <a:gd name="connsiteY1" fmla="*/ 465406 h 466725"/>
                  <a:gd name="connsiteX2" fmla="*/ 300618 w 476250"/>
                  <a:gd name="connsiteY2" fmla="*/ 465596 h 466725"/>
                  <a:gd name="connsiteX3" fmla="*/ 110404 w 476250"/>
                  <a:gd name="connsiteY3" fmla="*/ 425686 h 466725"/>
                  <a:gd name="connsiteX4" fmla="*/ 158219 w 476250"/>
                  <a:gd name="connsiteY4" fmla="*/ 26589 h 466725"/>
                  <a:gd name="connsiteX5" fmla="*/ 474163 w 476250"/>
                  <a:gd name="connsiteY5" fmla="*/ 241759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0" h="466725">
                    <a:moveTo>
                      <a:pt x="474163" y="241759"/>
                    </a:moveTo>
                    <a:cubicBezTo>
                      <a:pt x="479879" y="417781"/>
                      <a:pt x="300713" y="465406"/>
                      <a:pt x="300713" y="465406"/>
                    </a:cubicBezTo>
                    <a:lnTo>
                      <a:pt x="300618" y="465596"/>
                    </a:lnTo>
                    <a:cubicBezTo>
                      <a:pt x="240039" y="443594"/>
                      <a:pt x="176126" y="429687"/>
                      <a:pt x="110404" y="425686"/>
                    </a:cubicBezTo>
                    <a:cubicBezTo>
                      <a:pt x="-17612" y="340914"/>
                      <a:pt x="-52760" y="123363"/>
                      <a:pt x="158219" y="26589"/>
                    </a:cubicBezTo>
                    <a:cubicBezTo>
                      <a:pt x="299761" y="-38276"/>
                      <a:pt x="468353" y="65642"/>
                      <a:pt x="474163" y="241759"/>
                    </a:cubicBezTo>
                    <a:close/>
                  </a:path>
                </a:pathLst>
              </a:custGeom>
              <a:solidFill>
                <a:srgbClr val="7034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任意多边形: 形状 101"/>
              <p:cNvSpPr/>
              <p:nvPr/>
            </p:nvSpPr>
            <p:spPr>
              <a:xfrm>
                <a:off x="6665246" y="2911108"/>
                <a:ext cx="2952750" cy="3171825"/>
              </a:xfrm>
              <a:custGeom>
                <a:avLst/>
                <a:gdLst>
                  <a:gd name="connsiteX0" fmla="*/ 1962594 w 2952750"/>
                  <a:gd name="connsiteY0" fmla="*/ 879747 h 3171825"/>
                  <a:gd name="connsiteX1" fmla="*/ 2010886 w 2952750"/>
                  <a:gd name="connsiteY1" fmla="*/ 751826 h 3171825"/>
                  <a:gd name="connsiteX2" fmla="*/ 1973643 w 2952750"/>
                  <a:gd name="connsiteY2" fmla="*/ 563421 h 3171825"/>
                  <a:gd name="connsiteX3" fmla="*/ 2067369 w 2952750"/>
                  <a:gd name="connsiteY3" fmla="*/ 294530 h 3171825"/>
                  <a:gd name="connsiteX4" fmla="*/ 2062321 w 2952750"/>
                  <a:gd name="connsiteY4" fmla="*/ 130796 h 3171825"/>
                  <a:gd name="connsiteX5" fmla="*/ 2160714 w 2952750"/>
                  <a:gd name="connsiteY5" fmla="*/ 164229 h 3171825"/>
                  <a:gd name="connsiteX6" fmla="*/ 2215197 w 2952750"/>
                  <a:gd name="connsiteY6" fmla="*/ 7542 h 3171825"/>
                  <a:gd name="connsiteX7" fmla="*/ 2298636 w 2952750"/>
                  <a:gd name="connsiteY7" fmla="*/ 109269 h 3171825"/>
                  <a:gd name="connsiteX8" fmla="*/ 2375408 w 2952750"/>
                  <a:gd name="connsiteY8" fmla="*/ 13924 h 3171825"/>
                  <a:gd name="connsiteX9" fmla="*/ 2444845 w 2952750"/>
                  <a:gd name="connsiteY9" fmla="*/ 137939 h 3171825"/>
                  <a:gd name="connsiteX10" fmla="*/ 2538571 w 2952750"/>
                  <a:gd name="connsiteY10" fmla="*/ 110508 h 3171825"/>
                  <a:gd name="connsiteX11" fmla="*/ 2459608 w 2952750"/>
                  <a:gd name="connsiteY11" fmla="*/ 1078152 h 3171825"/>
                  <a:gd name="connsiteX12" fmla="*/ 2628296 w 2952750"/>
                  <a:gd name="connsiteY12" fmla="*/ 2835991 h 3171825"/>
                  <a:gd name="connsiteX13" fmla="*/ 985900 w 2952750"/>
                  <a:gd name="connsiteY13" fmla="*/ 2862566 h 3171825"/>
                  <a:gd name="connsiteX14" fmla="*/ 641858 w 2952750"/>
                  <a:gd name="connsiteY14" fmla="*/ 1695182 h 3171825"/>
                  <a:gd name="connsiteX15" fmla="*/ 7683 w 2952750"/>
                  <a:gd name="connsiteY15" fmla="*/ 1069294 h 3171825"/>
                  <a:gd name="connsiteX16" fmla="*/ 97599 w 2952750"/>
                  <a:gd name="connsiteY16" fmla="*/ 1031004 h 3171825"/>
                  <a:gd name="connsiteX17" fmla="*/ 72643 w 2952750"/>
                  <a:gd name="connsiteY17" fmla="*/ 891177 h 3171825"/>
                  <a:gd name="connsiteX18" fmla="*/ 192372 w 2952750"/>
                  <a:gd name="connsiteY18" fmla="*/ 916037 h 3171825"/>
                  <a:gd name="connsiteX19" fmla="*/ 192468 w 2952750"/>
                  <a:gd name="connsiteY19" fmla="*/ 784687 h 3171825"/>
                  <a:gd name="connsiteX20" fmla="*/ 333914 w 2952750"/>
                  <a:gd name="connsiteY20" fmla="*/ 871174 h 3171825"/>
                  <a:gd name="connsiteX21" fmla="*/ 388873 w 2952750"/>
                  <a:gd name="connsiteY21" fmla="*/ 782972 h 3171825"/>
                  <a:gd name="connsiteX22" fmla="*/ 488791 w 2952750"/>
                  <a:gd name="connsiteY22" fmla="*/ 912798 h 3171825"/>
                  <a:gd name="connsiteX23" fmla="*/ 771683 w 2952750"/>
                  <a:gd name="connsiteY23" fmla="*/ 1079295 h 3171825"/>
                  <a:gd name="connsiteX24" fmla="*/ 774445 w 2952750"/>
                  <a:gd name="connsiteY24" fmla="*/ 1078819 h 3171825"/>
                  <a:gd name="connsiteX25" fmla="*/ 801687 w 2952750"/>
                  <a:gd name="connsiteY25" fmla="*/ 1169211 h 3171825"/>
                  <a:gd name="connsiteX26" fmla="*/ 903604 w 2952750"/>
                  <a:gd name="connsiteY26" fmla="*/ 1207407 h 3171825"/>
                  <a:gd name="connsiteX27" fmla="*/ 1085342 w 2952750"/>
                  <a:gd name="connsiteY27" fmla="*/ 1221694 h 3171825"/>
                  <a:gd name="connsiteX28" fmla="*/ 1265935 w 2952750"/>
                  <a:gd name="connsiteY28" fmla="*/ 1212169 h 3171825"/>
                  <a:gd name="connsiteX29" fmla="*/ 1451959 w 2952750"/>
                  <a:gd name="connsiteY29" fmla="*/ 1179594 h 3171825"/>
                  <a:gd name="connsiteX30" fmla="*/ 1547399 w 2952750"/>
                  <a:gd name="connsiteY30" fmla="*/ 1152543 h 3171825"/>
                  <a:gd name="connsiteX31" fmla="*/ 1660842 w 2952750"/>
                  <a:gd name="connsiteY31" fmla="*/ 1109680 h 3171825"/>
                  <a:gd name="connsiteX32" fmla="*/ 1832387 w 2952750"/>
                  <a:gd name="connsiteY32" fmla="*/ 1013001 h 3171825"/>
                  <a:gd name="connsiteX33" fmla="*/ 1962594 w 2952750"/>
                  <a:gd name="connsiteY33" fmla="*/ 879747 h 3171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52750" h="3171825">
                    <a:moveTo>
                      <a:pt x="1962594" y="879747"/>
                    </a:moveTo>
                    <a:cubicBezTo>
                      <a:pt x="1997646" y="826026"/>
                      <a:pt x="2009267" y="779734"/>
                      <a:pt x="2010886" y="751826"/>
                    </a:cubicBezTo>
                    <a:cubicBezTo>
                      <a:pt x="2013362" y="711630"/>
                      <a:pt x="1996979" y="630763"/>
                      <a:pt x="1973643" y="563421"/>
                    </a:cubicBezTo>
                    <a:cubicBezTo>
                      <a:pt x="1987359" y="536942"/>
                      <a:pt x="2059558" y="393971"/>
                      <a:pt x="2067369" y="294530"/>
                    </a:cubicBezTo>
                    <a:cubicBezTo>
                      <a:pt x="2069369" y="269289"/>
                      <a:pt x="2002408" y="167086"/>
                      <a:pt x="2062321" y="130796"/>
                    </a:cubicBezTo>
                    <a:cubicBezTo>
                      <a:pt x="2112613" y="100316"/>
                      <a:pt x="2160714" y="164229"/>
                      <a:pt x="2160714" y="164229"/>
                    </a:cubicBezTo>
                    <a:cubicBezTo>
                      <a:pt x="2178525" y="190708"/>
                      <a:pt x="2139569" y="16972"/>
                      <a:pt x="2215197" y="7542"/>
                    </a:cubicBezTo>
                    <a:cubicBezTo>
                      <a:pt x="2278062" y="-268"/>
                      <a:pt x="2298636" y="109269"/>
                      <a:pt x="2298636" y="109269"/>
                    </a:cubicBezTo>
                    <a:cubicBezTo>
                      <a:pt x="2298636" y="109269"/>
                      <a:pt x="2304351" y="3351"/>
                      <a:pt x="2375408" y="13924"/>
                    </a:cubicBezTo>
                    <a:cubicBezTo>
                      <a:pt x="2437320" y="23163"/>
                      <a:pt x="2444845" y="137939"/>
                      <a:pt x="2444845" y="137939"/>
                    </a:cubicBezTo>
                    <a:cubicBezTo>
                      <a:pt x="2444845" y="137939"/>
                      <a:pt x="2474372" y="51929"/>
                      <a:pt x="2538571" y="110508"/>
                    </a:cubicBezTo>
                    <a:cubicBezTo>
                      <a:pt x="2606960" y="172896"/>
                      <a:pt x="2646013" y="656480"/>
                      <a:pt x="2459608" y="1078152"/>
                    </a:cubicBezTo>
                    <a:cubicBezTo>
                      <a:pt x="3005581" y="1579739"/>
                      <a:pt x="3152076" y="2445371"/>
                      <a:pt x="2628296" y="2835991"/>
                    </a:cubicBezTo>
                    <a:cubicBezTo>
                      <a:pt x="2104517" y="3226611"/>
                      <a:pt x="1372044" y="3326053"/>
                      <a:pt x="985900" y="2862566"/>
                    </a:cubicBezTo>
                    <a:cubicBezTo>
                      <a:pt x="619664" y="2423083"/>
                      <a:pt x="641858" y="1695182"/>
                      <a:pt x="641858" y="1695182"/>
                    </a:cubicBezTo>
                    <a:cubicBezTo>
                      <a:pt x="229044" y="1548687"/>
                      <a:pt x="-5652" y="1160829"/>
                      <a:pt x="7683" y="1069294"/>
                    </a:cubicBezTo>
                    <a:cubicBezTo>
                      <a:pt x="20256" y="983283"/>
                      <a:pt x="97599" y="1031004"/>
                      <a:pt x="97599" y="1031004"/>
                    </a:cubicBezTo>
                    <a:cubicBezTo>
                      <a:pt x="97599" y="1031004"/>
                      <a:pt x="30638" y="937563"/>
                      <a:pt x="72643" y="891177"/>
                    </a:cubicBezTo>
                    <a:cubicBezTo>
                      <a:pt x="119697" y="839170"/>
                      <a:pt x="189134" y="912513"/>
                      <a:pt x="192372" y="916037"/>
                    </a:cubicBezTo>
                    <a:cubicBezTo>
                      <a:pt x="190277" y="912132"/>
                      <a:pt x="140080" y="817739"/>
                      <a:pt x="192468" y="784687"/>
                    </a:cubicBezTo>
                    <a:cubicBezTo>
                      <a:pt x="256952" y="743920"/>
                      <a:pt x="336962" y="902988"/>
                      <a:pt x="333914" y="871174"/>
                    </a:cubicBezTo>
                    <a:cubicBezTo>
                      <a:pt x="333914" y="871174"/>
                      <a:pt x="330580" y="791355"/>
                      <a:pt x="388873" y="782972"/>
                    </a:cubicBezTo>
                    <a:cubicBezTo>
                      <a:pt x="458215" y="773067"/>
                      <a:pt x="471169" y="894510"/>
                      <a:pt x="488791" y="912798"/>
                    </a:cubicBezTo>
                    <a:cubicBezTo>
                      <a:pt x="565181" y="992332"/>
                      <a:pt x="771683" y="1079295"/>
                      <a:pt x="771683" y="1079295"/>
                    </a:cubicBezTo>
                    <a:lnTo>
                      <a:pt x="774445" y="1078819"/>
                    </a:lnTo>
                    <a:cubicBezTo>
                      <a:pt x="781303" y="1117395"/>
                      <a:pt x="790638" y="1151114"/>
                      <a:pt x="801687" y="1169211"/>
                    </a:cubicBezTo>
                    <a:cubicBezTo>
                      <a:pt x="810545" y="1183689"/>
                      <a:pt x="847502" y="1197596"/>
                      <a:pt x="903604" y="1207407"/>
                    </a:cubicBezTo>
                    <a:cubicBezTo>
                      <a:pt x="951896" y="1215884"/>
                      <a:pt x="1014380" y="1221408"/>
                      <a:pt x="1085342" y="1221694"/>
                    </a:cubicBezTo>
                    <a:cubicBezTo>
                      <a:pt x="1141158" y="1222075"/>
                      <a:pt x="1202213" y="1219218"/>
                      <a:pt x="1265935" y="1212169"/>
                    </a:cubicBezTo>
                    <a:cubicBezTo>
                      <a:pt x="1326419" y="1205502"/>
                      <a:pt x="1389284" y="1194929"/>
                      <a:pt x="1451959" y="1179594"/>
                    </a:cubicBezTo>
                    <a:cubicBezTo>
                      <a:pt x="1483867" y="1171878"/>
                      <a:pt x="1515776" y="1162925"/>
                      <a:pt x="1547399" y="1152543"/>
                    </a:cubicBezTo>
                    <a:cubicBezTo>
                      <a:pt x="1588738" y="1139017"/>
                      <a:pt x="1626457" y="1124634"/>
                      <a:pt x="1660842" y="1109680"/>
                    </a:cubicBezTo>
                    <a:cubicBezTo>
                      <a:pt x="1730755" y="1079200"/>
                      <a:pt x="1787048" y="1046339"/>
                      <a:pt x="1832387" y="1013001"/>
                    </a:cubicBezTo>
                    <a:cubicBezTo>
                      <a:pt x="1894204" y="967662"/>
                      <a:pt x="1935543" y="921466"/>
                      <a:pt x="1962594" y="879747"/>
                    </a:cubicBezTo>
                    <a:close/>
                  </a:path>
                </a:pathLst>
              </a:custGeom>
              <a:solidFill>
                <a:srgbClr val="7034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任意多边形: 形状 102"/>
              <p:cNvSpPr/>
              <p:nvPr/>
            </p:nvSpPr>
            <p:spPr>
              <a:xfrm>
                <a:off x="7195783" y="2571833"/>
                <a:ext cx="1400175" cy="1266825"/>
              </a:xfrm>
              <a:custGeom>
                <a:avLst/>
                <a:gdLst>
                  <a:gd name="connsiteX0" fmla="*/ 1380431 w 1400175"/>
                  <a:gd name="connsiteY0" fmla="*/ 795350 h 1266825"/>
                  <a:gd name="connsiteX1" fmla="*/ 1319090 w 1400175"/>
                  <a:gd name="connsiteY1" fmla="*/ 925366 h 1266825"/>
                  <a:gd name="connsiteX2" fmla="*/ 1199552 w 1400175"/>
                  <a:gd name="connsiteY2" fmla="*/ 1053572 h 1266825"/>
                  <a:gd name="connsiteX3" fmla="*/ 1031244 w 1400175"/>
                  <a:gd name="connsiteY3" fmla="*/ 1159110 h 1266825"/>
                  <a:gd name="connsiteX4" fmla="*/ 855890 w 1400175"/>
                  <a:gd name="connsiteY4" fmla="*/ 1224832 h 1266825"/>
                  <a:gd name="connsiteX5" fmla="*/ 767212 w 1400175"/>
                  <a:gd name="connsiteY5" fmla="*/ 1245406 h 1266825"/>
                  <a:gd name="connsiteX6" fmla="*/ 695584 w 1400175"/>
                  <a:gd name="connsiteY6" fmla="*/ 1257027 h 1266825"/>
                  <a:gd name="connsiteX7" fmla="*/ 529182 w 1400175"/>
                  <a:gd name="connsiteY7" fmla="*/ 1269028 h 1266825"/>
                  <a:gd name="connsiteX8" fmla="*/ 361066 w 1400175"/>
                  <a:gd name="connsiteY8" fmla="*/ 1249502 h 1266825"/>
                  <a:gd name="connsiteX9" fmla="*/ 249433 w 1400175"/>
                  <a:gd name="connsiteY9" fmla="*/ 1207211 h 1266825"/>
                  <a:gd name="connsiteX10" fmla="*/ 17309 w 1400175"/>
                  <a:gd name="connsiteY10" fmla="*/ 838498 h 1266825"/>
                  <a:gd name="connsiteX11" fmla="*/ 102843 w 1400175"/>
                  <a:gd name="connsiteY11" fmla="*/ 351389 h 1266825"/>
                  <a:gd name="connsiteX12" fmla="*/ 222382 w 1400175"/>
                  <a:gd name="connsiteY12" fmla="*/ 196132 h 1266825"/>
                  <a:gd name="connsiteX13" fmla="*/ 426788 w 1400175"/>
                  <a:gd name="connsiteY13" fmla="*/ 56114 h 1266825"/>
                  <a:gd name="connsiteX14" fmla="*/ 713395 w 1400175"/>
                  <a:gd name="connsiteY14" fmla="*/ 8394 h 1266825"/>
                  <a:gd name="connsiteX15" fmla="*/ 903610 w 1400175"/>
                  <a:gd name="connsiteY15" fmla="*/ 48304 h 1266825"/>
                  <a:gd name="connsiteX16" fmla="*/ 1372145 w 1400175"/>
                  <a:gd name="connsiteY16" fmla="*/ 523316 h 1266825"/>
                  <a:gd name="connsiteX17" fmla="*/ 1380431 w 1400175"/>
                  <a:gd name="connsiteY17" fmla="*/ 795350 h 126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00175" h="1266825">
                    <a:moveTo>
                      <a:pt x="1380431" y="795350"/>
                    </a:moveTo>
                    <a:cubicBezTo>
                      <a:pt x="1367096" y="842022"/>
                      <a:pt x="1346141" y="885456"/>
                      <a:pt x="1319090" y="925366"/>
                    </a:cubicBezTo>
                    <a:cubicBezTo>
                      <a:pt x="1286800" y="972991"/>
                      <a:pt x="1246034" y="1015854"/>
                      <a:pt x="1199552" y="1053572"/>
                    </a:cubicBezTo>
                    <a:cubicBezTo>
                      <a:pt x="1149069" y="1094816"/>
                      <a:pt x="1091729" y="1130058"/>
                      <a:pt x="1031244" y="1159110"/>
                    </a:cubicBezTo>
                    <a:cubicBezTo>
                      <a:pt x="974571" y="1186446"/>
                      <a:pt x="915135" y="1208449"/>
                      <a:pt x="855890" y="1224832"/>
                    </a:cubicBezTo>
                    <a:cubicBezTo>
                      <a:pt x="826172" y="1233119"/>
                      <a:pt x="796454" y="1239977"/>
                      <a:pt x="767212" y="1245406"/>
                    </a:cubicBezTo>
                    <a:cubicBezTo>
                      <a:pt x="743209" y="1249883"/>
                      <a:pt x="719301" y="1253788"/>
                      <a:pt x="695584" y="1257027"/>
                    </a:cubicBezTo>
                    <a:cubicBezTo>
                      <a:pt x="638720" y="1265028"/>
                      <a:pt x="582903" y="1269314"/>
                      <a:pt x="529182" y="1269028"/>
                    </a:cubicBezTo>
                    <a:cubicBezTo>
                      <a:pt x="470127" y="1268647"/>
                      <a:pt x="413644" y="1262646"/>
                      <a:pt x="361066" y="1249502"/>
                    </a:cubicBezTo>
                    <a:cubicBezTo>
                      <a:pt x="321442" y="1239691"/>
                      <a:pt x="284009" y="1225785"/>
                      <a:pt x="249433" y="1207211"/>
                    </a:cubicBezTo>
                    <a:cubicBezTo>
                      <a:pt x="132466" y="1144822"/>
                      <a:pt x="47598" y="1029665"/>
                      <a:pt x="17309" y="838498"/>
                    </a:cubicBezTo>
                    <a:cubicBezTo>
                      <a:pt x="-13457" y="644474"/>
                      <a:pt x="28643" y="480168"/>
                      <a:pt x="102843" y="351389"/>
                    </a:cubicBezTo>
                    <a:cubicBezTo>
                      <a:pt x="137133" y="291763"/>
                      <a:pt x="178376" y="239852"/>
                      <a:pt x="222382" y="196132"/>
                    </a:cubicBezTo>
                    <a:cubicBezTo>
                      <a:pt x="288771" y="130029"/>
                      <a:pt x="361542" y="82689"/>
                      <a:pt x="426788" y="56114"/>
                    </a:cubicBezTo>
                    <a:cubicBezTo>
                      <a:pt x="523277" y="16776"/>
                      <a:pt x="620146" y="2584"/>
                      <a:pt x="713395" y="8394"/>
                    </a:cubicBezTo>
                    <a:cubicBezTo>
                      <a:pt x="779118" y="12395"/>
                      <a:pt x="843030" y="26301"/>
                      <a:pt x="903610" y="48304"/>
                    </a:cubicBezTo>
                    <a:cubicBezTo>
                      <a:pt x="1127828" y="129171"/>
                      <a:pt x="1307756" y="319386"/>
                      <a:pt x="1372145" y="523316"/>
                    </a:cubicBezTo>
                    <a:cubicBezTo>
                      <a:pt x="1403768" y="623614"/>
                      <a:pt x="1403672" y="714387"/>
                      <a:pt x="1380431" y="795350"/>
                    </a:cubicBezTo>
                    <a:close/>
                  </a:path>
                </a:pathLst>
              </a:custGeom>
              <a:solidFill>
                <a:srgbClr val="7034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任意多边形: 形状 103"/>
              <p:cNvSpPr/>
              <p:nvPr/>
            </p:nvSpPr>
            <p:spPr>
              <a:xfrm>
                <a:off x="7573913" y="3257945"/>
                <a:ext cx="85725" cy="85725"/>
              </a:xfrm>
              <a:custGeom>
                <a:avLst/>
                <a:gdLst>
                  <a:gd name="connsiteX0" fmla="*/ 78471 w 85725"/>
                  <a:gd name="connsiteY0" fmla="*/ 31989 h 85725"/>
                  <a:gd name="connsiteX1" fmla="*/ 31989 w 85725"/>
                  <a:gd name="connsiteY1" fmla="*/ 9129 h 85725"/>
                  <a:gd name="connsiteX2" fmla="*/ 9129 w 85725"/>
                  <a:gd name="connsiteY2" fmla="*/ 55611 h 85725"/>
                  <a:gd name="connsiteX3" fmla="*/ 55611 w 85725"/>
                  <a:gd name="connsiteY3" fmla="*/ 78471 h 85725"/>
                  <a:gd name="connsiteX4" fmla="*/ 78471 w 85725"/>
                  <a:gd name="connsiteY4" fmla="*/ 3198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78471" y="31989"/>
                    </a:moveTo>
                    <a:cubicBezTo>
                      <a:pt x="71994" y="12844"/>
                      <a:pt x="51135" y="2557"/>
                      <a:pt x="31989" y="9129"/>
                    </a:cubicBezTo>
                    <a:cubicBezTo>
                      <a:pt x="12844" y="15606"/>
                      <a:pt x="2557" y="36466"/>
                      <a:pt x="9129" y="55611"/>
                    </a:cubicBezTo>
                    <a:cubicBezTo>
                      <a:pt x="15606" y="74756"/>
                      <a:pt x="36466" y="85043"/>
                      <a:pt x="55611" y="78471"/>
                    </a:cubicBezTo>
                    <a:cubicBezTo>
                      <a:pt x="74756" y="71899"/>
                      <a:pt x="85044" y="51134"/>
                      <a:pt x="78471" y="31989"/>
                    </a:cubicBezTo>
                    <a:close/>
                  </a:path>
                </a:pathLst>
              </a:custGeom>
              <a:solidFill>
                <a:srgbClr val="23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任意多边形: 形状 104"/>
              <p:cNvSpPr/>
              <p:nvPr/>
            </p:nvSpPr>
            <p:spPr>
              <a:xfrm>
                <a:off x="8068833" y="3089639"/>
                <a:ext cx="85725" cy="85725"/>
              </a:xfrm>
              <a:custGeom>
                <a:avLst/>
                <a:gdLst>
                  <a:gd name="connsiteX0" fmla="*/ 78471 w 85725"/>
                  <a:gd name="connsiteY0" fmla="*/ 31989 h 85725"/>
                  <a:gd name="connsiteX1" fmla="*/ 31989 w 85725"/>
                  <a:gd name="connsiteY1" fmla="*/ 9129 h 85725"/>
                  <a:gd name="connsiteX2" fmla="*/ 9129 w 85725"/>
                  <a:gd name="connsiteY2" fmla="*/ 55611 h 85725"/>
                  <a:gd name="connsiteX3" fmla="*/ 55611 w 85725"/>
                  <a:gd name="connsiteY3" fmla="*/ 78471 h 85725"/>
                  <a:gd name="connsiteX4" fmla="*/ 78471 w 85725"/>
                  <a:gd name="connsiteY4" fmla="*/ 3198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78471" y="31989"/>
                    </a:moveTo>
                    <a:cubicBezTo>
                      <a:pt x="71994" y="12844"/>
                      <a:pt x="51134" y="2557"/>
                      <a:pt x="31989" y="9129"/>
                    </a:cubicBezTo>
                    <a:cubicBezTo>
                      <a:pt x="12843" y="15606"/>
                      <a:pt x="2557" y="36466"/>
                      <a:pt x="9129" y="55611"/>
                    </a:cubicBezTo>
                    <a:cubicBezTo>
                      <a:pt x="15606" y="74756"/>
                      <a:pt x="36466" y="85043"/>
                      <a:pt x="55611" y="78471"/>
                    </a:cubicBezTo>
                    <a:cubicBezTo>
                      <a:pt x="74756" y="71994"/>
                      <a:pt x="84948" y="51134"/>
                      <a:pt x="78471" y="31989"/>
                    </a:cubicBezTo>
                    <a:close/>
                  </a:path>
                </a:pathLst>
              </a:custGeom>
              <a:solidFill>
                <a:srgbClr val="23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任意多边形: 形状 105"/>
              <p:cNvSpPr/>
              <p:nvPr/>
            </p:nvSpPr>
            <p:spPr>
              <a:xfrm>
                <a:off x="7798918" y="3184473"/>
                <a:ext cx="142875" cy="114300"/>
              </a:xfrm>
              <a:custGeom>
                <a:avLst/>
                <a:gdLst>
                  <a:gd name="connsiteX0" fmla="*/ 142837 w 142875"/>
                  <a:gd name="connsiteY0" fmla="*/ 34024 h 114300"/>
                  <a:gd name="connsiteX1" fmla="*/ 93211 w 142875"/>
                  <a:gd name="connsiteY1" fmla="*/ 105367 h 114300"/>
                  <a:gd name="connsiteX2" fmla="*/ 8820 w 142875"/>
                  <a:gd name="connsiteY2" fmla="*/ 79554 h 114300"/>
                  <a:gd name="connsiteX3" fmla="*/ 60826 w 142875"/>
                  <a:gd name="connsiteY3" fmla="*/ 12689 h 114300"/>
                  <a:gd name="connsiteX4" fmla="*/ 142837 w 142875"/>
                  <a:gd name="connsiteY4" fmla="*/ 3402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14300">
                    <a:moveTo>
                      <a:pt x="142837" y="34024"/>
                    </a:moveTo>
                    <a:cubicBezTo>
                      <a:pt x="151123" y="58408"/>
                      <a:pt x="130264" y="92794"/>
                      <a:pt x="93211" y="105367"/>
                    </a:cubicBezTo>
                    <a:cubicBezTo>
                      <a:pt x="56254" y="117940"/>
                      <a:pt x="17107" y="103938"/>
                      <a:pt x="8820" y="79554"/>
                    </a:cubicBezTo>
                    <a:cubicBezTo>
                      <a:pt x="533" y="55170"/>
                      <a:pt x="23774" y="25262"/>
                      <a:pt x="60826" y="12689"/>
                    </a:cubicBezTo>
                    <a:cubicBezTo>
                      <a:pt x="97783" y="115"/>
                      <a:pt x="134549" y="9640"/>
                      <a:pt x="142837" y="34024"/>
                    </a:cubicBezTo>
                    <a:close/>
                  </a:path>
                </a:pathLst>
              </a:custGeom>
              <a:solidFill>
                <a:srgbClr val="24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任意多边形: 形状 106"/>
              <p:cNvSpPr/>
              <p:nvPr/>
            </p:nvSpPr>
            <p:spPr>
              <a:xfrm>
                <a:off x="7837074" y="3376691"/>
                <a:ext cx="238125" cy="133350"/>
              </a:xfrm>
              <a:custGeom>
                <a:avLst/>
                <a:gdLst>
                  <a:gd name="connsiteX0" fmla="*/ 94202 w 238125"/>
                  <a:gd name="connsiteY0" fmla="*/ 26115 h 133350"/>
                  <a:gd name="connsiteX1" fmla="*/ 232601 w 238125"/>
                  <a:gd name="connsiteY1" fmla="*/ 21638 h 133350"/>
                  <a:gd name="connsiteX2" fmla="*/ 101918 w 238125"/>
                  <a:gd name="connsiteY2" fmla="*/ 120412 h 133350"/>
                  <a:gd name="connsiteX3" fmla="*/ 7144 w 238125"/>
                  <a:gd name="connsiteY3" fmla="*/ 124127 h 133350"/>
                  <a:gd name="connsiteX4" fmla="*/ 94202 w 238125"/>
                  <a:gd name="connsiteY4" fmla="*/ 2611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133350">
                    <a:moveTo>
                      <a:pt x="94202" y="26115"/>
                    </a:moveTo>
                    <a:cubicBezTo>
                      <a:pt x="169831" y="-10271"/>
                      <a:pt x="222504" y="15828"/>
                      <a:pt x="232601" y="21638"/>
                    </a:cubicBezTo>
                    <a:cubicBezTo>
                      <a:pt x="206597" y="65358"/>
                      <a:pt x="161735" y="104982"/>
                      <a:pt x="101918" y="120412"/>
                    </a:cubicBezTo>
                    <a:cubicBezTo>
                      <a:pt x="66294" y="129556"/>
                      <a:pt x="34480" y="129747"/>
                      <a:pt x="7144" y="124127"/>
                    </a:cubicBezTo>
                    <a:cubicBezTo>
                      <a:pt x="9430" y="116793"/>
                      <a:pt x="29242" y="57357"/>
                      <a:pt x="94202" y="26115"/>
                    </a:cubicBezTo>
                    <a:close/>
                  </a:path>
                </a:pathLst>
              </a:custGeom>
              <a:solidFill>
                <a:srgbClr val="F377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任意多边形: 形状 107"/>
              <p:cNvSpPr/>
              <p:nvPr/>
            </p:nvSpPr>
            <p:spPr>
              <a:xfrm>
                <a:off x="7733205" y="3237396"/>
                <a:ext cx="361950" cy="266700"/>
              </a:xfrm>
              <a:custGeom>
                <a:avLst/>
                <a:gdLst>
                  <a:gd name="connsiteX0" fmla="*/ 343708 w 361950"/>
                  <a:gd name="connsiteY0" fmla="*/ 22535 h 266700"/>
                  <a:gd name="connsiteX1" fmla="*/ 336470 w 361950"/>
                  <a:gd name="connsiteY1" fmla="*/ 160933 h 266700"/>
                  <a:gd name="connsiteX2" fmla="*/ 198071 w 361950"/>
                  <a:gd name="connsiteY2" fmla="*/ 165410 h 266700"/>
                  <a:gd name="connsiteX3" fmla="*/ 111013 w 361950"/>
                  <a:gd name="connsiteY3" fmla="*/ 263422 h 266700"/>
                  <a:gd name="connsiteX4" fmla="*/ 8905 w 361950"/>
                  <a:gd name="connsiteY4" fmla="*/ 154837 h 266700"/>
                  <a:gd name="connsiteX5" fmla="*/ 164162 w 361950"/>
                  <a:gd name="connsiteY5" fmla="*/ 107308 h 266700"/>
                  <a:gd name="connsiteX6" fmla="*/ 271128 w 361950"/>
                  <a:gd name="connsiteY6" fmla="*/ 28726 h 266700"/>
                  <a:gd name="connsiteX7" fmla="*/ 343708 w 361950"/>
                  <a:gd name="connsiteY7" fmla="*/ 22535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266700">
                    <a:moveTo>
                      <a:pt x="343708" y="22535"/>
                    </a:moveTo>
                    <a:cubicBezTo>
                      <a:pt x="372188" y="51586"/>
                      <a:pt x="367616" y="109022"/>
                      <a:pt x="336470" y="160933"/>
                    </a:cubicBezTo>
                    <a:cubicBezTo>
                      <a:pt x="326373" y="155123"/>
                      <a:pt x="273700" y="129025"/>
                      <a:pt x="198071" y="165410"/>
                    </a:cubicBezTo>
                    <a:cubicBezTo>
                      <a:pt x="133111" y="196652"/>
                      <a:pt x="113299" y="256088"/>
                      <a:pt x="111013" y="263422"/>
                    </a:cubicBezTo>
                    <a:cubicBezTo>
                      <a:pt x="38051" y="248468"/>
                      <a:pt x="-1954" y="191890"/>
                      <a:pt x="8905" y="154837"/>
                    </a:cubicBezTo>
                    <a:cubicBezTo>
                      <a:pt x="25193" y="99211"/>
                      <a:pt x="105202" y="132454"/>
                      <a:pt x="164162" y="107308"/>
                    </a:cubicBezTo>
                    <a:cubicBezTo>
                      <a:pt x="223503" y="82066"/>
                      <a:pt x="247982" y="47681"/>
                      <a:pt x="271128" y="28726"/>
                    </a:cubicBezTo>
                    <a:cubicBezTo>
                      <a:pt x="292083" y="11676"/>
                      <a:pt x="315038" y="-6707"/>
                      <a:pt x="343708" y="22535"/>
                    </a:cubicBezTo>
                    <a:close/>
                  </a:path>
                </a:pathLst>
              </a:custGeom>
              <a:solidFill>
                <a:srgbClr val="23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任意多边形: 形状 108"/>
              <p:cNvSpPr/>
              <p:nvPr/>
            </p:nvSpPr>
            <p:spPr>
              <a:xfrm>
                <a:off x="7362892" y="3351586"/>
                <a:ext cx="466725" cy="466725"/>
              </a:xfrm>
              <a:custGeom>
                <a:avLst/>
                <a:gdLst>
                  <a:gd name="connsiteX0" fmla="*/ 379075 w 466725"/>
                  <a:gd name="connsiteY0" fmla="*/ 153996 h 466725"/>
                  <a:gd name="connsiteX1" fmla="*/ 315612 w 466725"/>
                  <a:gd name="connsiteY1" fmla="*/ 379075 h 466725"/>
                  <a:gd name="connsiteX2" fmla="*/ 90533 w 466725"/>
                  <a:gd name="connsiteY2" fmla="*/ 315612 h 466725"/>
                  <a:gd name="connsiteX3" fmla="*/ 153996 w 466725"/>
                  <a:gd name="connsiteY3" fmla="*/ 90533 h 466725"/>
                  <a:gd name="connsiteX4" fmla="*/ 379075 w 466725"/>
                  <a:gd name="connsiteY4" fmla="*/ 153996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5" h="466725">
                    <a:moveTo>
                      <a:pt x="379075" y="153996"/>
                    </a:moveTo>
                    <a:cubicBezTo>
                      <a:pt x="423705" y="233675"/>
                      <a:pt x="395291" y="334446"/>
                      <a:pt x="315612" y="379075"/>
                    </a:cubicBezTo>
                    <a:cubicBezTo>
                      <a:pt x="235934" y="423704"/>
                      <a:pt x="135162" y="395291"/>
                      <a:pt x="90533" y="315612"/>
                    </a:cubicBezTo>
                    <a:cubicBezTo>
                      <a:pt x="45903" y="235933"/>
                      <a:pt x="74317" y="135162"/>
                      <a:pt x="153996" y="90533"/>
                    </a:cubicBezTo>
                    <a:cubicBezTo>
                      <a:pt x="233674" y="45904"/>
                      <a:pt x="334446" y="74317"/>
                      <a:pt x="379075" y="153996"/>
                    </a:cubicBezTo>
                    <a:close/>
                  </a:path>
                </a:pathLst>
              </a:custGeom>
              <a:solidFill>
                <a:srgbClr val="F377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任意多边形: 形状 109"/>
              <p:cNvSpPr/>
              <p:nvPr/>
            </p:nvSpPr>
            <p:spPr>
              <a:xfrm>
                <a:off x="8114269" y="3115179"/>
                <a:ext cx="390525" cy="390525"/>
              </a:xfrm>
              <a:custGeom>
                <a:avLst/>
                <a:gdLst>
                  <a:gd name="connsiteX0" fmla="*/ 361022 w 390525"/>
                  <a:gd name="connsiteY0" fmla="*/ 171444 h 390525"/>
                  <a:gd name="connsiteX1" fmla="*/ 224093 w 390525"/>
                  <a:gd name="connsiteY1" fmla="*/ 361022 h 390525"/>
                  <a:gd name="connsiteX2" fmla="*/ 34515 w 390525"/>
                  <a:gd name="connsiteY2" fmla="*/ 224093 h 390525"/>
                  <a:gd name="connsiteX3" fmla="*/ 171444 w 390525"/>
                  <a:gd name="connsiteY3" fmla="*/ 34515 h 390525"/>
                  <a:gd name="connsiteX4" fmla="*/ 361022 w 390525"/>
                  <a:gd name="connsiteY4" fmla="*/ 1714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390525">
                    <a:moveTo>
                      <a:pt x="361022" y="171444"/>
                    </a:moveTo>
                    <a:cubicBezTo>
                      <a:pt x="375561" y="261607"/>
                      <a:pt x="314255" y="346484"/>
                      <a:pt x="224093" y="361022"/>
                    </a:cubicBezTo>
                    <a:cubicBezTo>
                      <a:pt x="133930" y="375561"/>
                      <a:pt x="49053" y="314255"/>
                      <a:pt x="34515" y="224093"/>
                    </a:cubicBezTo>
                    <a:cubicBezTo>
                      <a:pt x="19976" y="133930"/>
                      <a:pt x="81282" y="49053"/>
                      <a:pt x="171444" y="34515"/>
                    </a:cubicBezTo>
                    <a:cubicBezTo>
                      <a:pt x="261607" y="19976"/>
                      <a:pt x="346484" y="81282"/>
                      <a:pt x="361022" y="171444"/>
                    </a:cubicBezTo>
                    <a:close/>
                  </a:path>
                </a:pathLst>
              </a:custGeom>
              <a:solidFill>
                <a:srgbClr val="F377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任意多边形: 形状 110"/>
              <p:cNvSpPr/>
              <p:nvPr/>
            </p:nvSpPr>
            <p:spPr>
              <a:xfrm>
                <a:off x="6850570" y="3878484"/>
                <a:ext cx="266700" cy="276225"/>
              </a:xfrm>
              <a:custGeom>
                <a:avLst/>
                <a:gdLst>
                  <a:gd name="connsiteX0" fmla="*/ 266795 w 266700"/>
                  <a:gd name="connsiteY0" fmla="*/ 139446 h 276225"/>
                  <a:gd name="connsiteX1" fmla="*/ 136970 w 266700"/>
                  <a:gd name="connsiteY1" fmla="*/ 271748 h 276225"/>
                  <a:gd name="connsiteX2" fmla="*/ 7144 w 266700"/>
                  <a:gd name="connsiteY2" fmla="*/ 139446 h 276225"/>
                  <a:gd name="connsiteX3" fmla="*/ 136970 w 266700"/>
                  <a:gd name="connsiteY3" fmla="*/ 7143 h 276225"/>
                  <a:gd name="connsiteX4" fmla="*/ 266795 w 266700"/>
                  <a:gd name="connsiteY4" fmla="*/ 139446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276225">
                    <a:moveTo>
                      <a:pt x="266795" y="139446"/>
                    </a:moveTo>
                    <a:cubicBezTo>
                      <a:pt x="266795" y="212514"/>
                      <a:pt x="208670" y="271748"/>
                      <a:pt x="136970" y="271748"/>
                    </a:cubicBezTo>
                    <a:cubicBezTo>
                      <a:pt x="65269" y="271748"/>
                      <a:pt x="7144" y="212515"/>
                      <a:pt x="7144" y="139446"/>
                    </a:cubicBezTo>
                    <a:cubicBezTo>
                      <a:pt x="7144" y="66377"/>
                      <a:pt x="65269" y="7143"/>
                      <a:pt x="136970" y="7143"/>
                    </a:cubicBezTo>
                    <a:cubicBezTo>
                      <a:pt x="208670" y="7143"/>
                      <a:pt x="266795" y="66377"/>
                      <a:pt x="266795" y="139446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solidFill>
                  <a:srgbClr val="BD7D5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任意多边形: 形状 111"/>
              <p:cNvSpPr/>
              <p:nvPr/>
            </p:nvSpPr>
            <p:spPr>
              <a:xfrm>
                <a:off x="7036046" y="3740934"/>
                <a:ext cx="57150" cy="66675"/>
              </a:xfrm>
              <a:custGeom>
                <a:avLst/>
                <a:gdLst>
                  <a:gd name="connsiteX0" fmla="*/ 56840 w 57150"/>
                  <a:gd name="connsiteY0" fmla="*/ 27251 h 66675"/>
                  <a:gd name="connsiteX1" fmla="*/ 55983 w 57150"/>
                  <a:gd name="connsiteY1" fmla="*/ 23727 h 66675"/>
                  <a:gd name="connsiteX2" fmla="*/ 50078 w 57150"/>
                  <a:gd name="connsiteY2" fmla="*/ 13154 h 66675"/>
                  <a:gd name="connsiteX3" fmla="*/ 36838 w 57150"/>
                  <a:gd name="connsiteY3" fmla="*/ 7153 h 66675"/>
                  <a:gd name="connsiteX4" fmla="*/ 33599 w 57150"/>
                  <a:gd name="connsiteY4" fmla="*/ 7534 h 66675"/>
                  <a:gd name="connsiteX5" fmla="*/ 32933 w 57150"/>
                  <a:gd name="connsiteY5" fmla="*/ 7439 h 66675"/>
                  <a:gd name="connsiteX6" fmla="*/ 15978 w 57150"/>
                  <a:gd name="connsiteY6" fmla="*/ 14392 h 66675"/>
                  <a:gd name="connsiteX7" fmla="*/ 13406 w 57150"/>
                  <a:gd name="connsiteY7" fmla="*/ 17440 h 66675"/>
                  <a:gd name="connsiteX8" fmla="*/ 11120 w 57150"/>
                  <a:gd name="connsiteY8" fmla="*/ 20679 h 66675"/>
                  <a:gd name="connsiteX9" fmla="*/ 8072 w 57150"/>
                  <a:gd name="connsiteY9" fmla="*/ 28585 h 66675"/>
                  <a:gd name="connsiteX10" fmla="*/ 8072 w 57150"/>
                  <a:gd name="connsiteY10" fmla="*/ 45253 h 66675"/>
                  <a:gd name="connsiteX11" fmla="*/ 15883 w 57150"/>
                  <a:gd name="connsiteY11" fmla="*/ 59827 h 66675"/>
                  <a:gd name="connsiteX12" fmla="*/ 21979 w 57150"/>
                  <a:gd name="connsiteY12" fmla="*/ 64399 h 66675"/>
                  <a:gd name="connsiteX13" fmla="*/ 33028 w 57150"/>
                  <a:gd name="connsiteY13" fmla="*/ 67542 h 66675"/>
                  <a:gd name="connsiteX14" fmla="*/ 40648 w 57150"/>
                  <a:gd name="connsiteY14" fmla="*/ 66875 h 66675"/>
                  <a:gd name="connsiteX15" fmla="*/ 50268 w 57150"/>
                  <a:gd name="connsiteY15" fmla="*/ 61541 h 66675"/>
                  <a:gd name="connsiteX16" fmla="*/ 57602 w 57150"/>
                  <a:gd name="connsiteY16" fmla="*/ 49540 h 66675"/>
                  <a:gd name="connsiteX17" fmla="*/ 58555 w 57150"/>
                  <a:gd name="connsiteY17" fmla="*/ 40110 h 66675"/>
                  <a:gd name="connsiteX18" fmla="*/ 56840 w 57150"/>
                  <a:gd name="connsiteY18" fmla="*/ 2725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150" h="66675">
                    <a:moveTo>
                      <a:pt x="56840" y="27251"/>
                    </a:moveTo>
                    <a:cubicBezTo>
                      <a:pt x="56555" y="26108"/>
                      <a:pt x="56364" y="24870"/>
                      <a:pt x="55983" y="23727"/>
                    </a:cubicBezTo>
                    <a:cubicBezTo>
                      <a:pt x="54650" y="19726"/>
                      <a:pt x="52935" y="16297"/>
                      <a:pt x="50078" y="13154"/>
                    </a:cubicBezTo>
                    <a:cubicBezTo>
                      <a:pt x="46839" y="9630"/>
                      <a:pt x="41696" y="6963"/>
                      <a:pt x="36838" y="7153"/>
                    </a:cubicBezTo>
                    <a:cubicBezTo>
                      <a:pt x="35790" y="7153"/>
                      <a:pt x="34647" y="7344"/>
                      <a:pt x="33599" y="7534"/>
                    </a:cubicBezTo>
                    <a:cubicBezTo>
                      <a:pt x="33409" y="7534"/>
                      <a:pt x="33218" y="7439"/>
                      <a:pt x="32933" y="7439"/>
                    </a:cubicBezTo>
                    <a:cubicBezTo>
                      <a:pt x="26551" y="7439"/>
                      <a:pt x="20741" y="10201"/>
                      <a:pt x="15978" y="14392"/>
                    </a:cubicBezTo>
                    <a:cubicBezTo>
                      <a:pt x="14930" y="15250"/>
                      <a:pt x="14168" y="16393"/>
                      <a:pt x="13406" y="17440"/>
                    </a:cubicBezTo>
                    <a:cubicBezTo>
                      <a:pt x="12549" y="18488"/>
                      <a:pt x="11787" y="19536"/>
                      <a:pt x="11120" y="20679"/>
                    </a:cubicBezTo>
                    <a:cubicBezTo>
                      <a:pt x="9787" y="23060"/>
                      <a:pt x="8644" y="25822"/>
                      <a:pt x="8072" y="28585"/>
                    </a:cubicBezTo>
                    <a:cubicBezTo>
                      <a:pt x="6834" y="34204"/>
                      <a:pt x="6834" y="39634"/>
                      <a:pt x="8072" y="45253"/>
                    </a:cubicBezTo>
                    <a:cubicBezTo>
                      <a:pt x="9215" y="50587"/>
                      <a:pt x="12073" y="55921"/>
                      <a:pt x="15883" y="59827"/>
                    </a:cubicBezTo>
                    <a:cubicBezTo>
                      <a:pt x="17597" y="61636"/>
                      <a:pt x="19693" y="63256"/>
                      <a:pt x="21979" y="64399"/>
                    </a:cubicBezTo>
                    <a:cubicBezTo>
                      <a:pt x="25884" y="66304"/>
                      <a:pt x="28742" y="67066"/>
                      <a:pt x="33028" y="67542"/>
                    </a:cubicBezTo>
                    <a:cubicBezTo>
                      <a:pt x="35505" y="67828"/>
                      <a:pt x="38267" y="67446"/>
                      <a:pt x="40648" y="66875"/>
                    </a:cubicBezTo>
                    <a:cubicBezTo>
                      <a:pt x="44458" y="65923"/>
                      <a:pt x="47315" y="64018"/>
                      <a:pt x="50268" y="61541"/>
                    </a:cubicBezTo>
                    <a:cubicBezTo>
                      <a:pt x="53888" y="58588"/>
                      <a:pt x="56364" y="54016"/>
                      <a:pt x="57602" y="49540"/>
                    </a:cubicBezTo>
                    <a:cubicBezTo>
                      <a:pt x="58460" y="46492"/>
                      <a:pt x="58650" y="43348"/>
                      <a:pt x="58555" y="40110"/>
                    </a:cubicBezTo>
                    <a:cubicBezTo>
                      <a:pt x="58841" y="35633"/>
                      <a:pt x="58269" y="31347"/>
                      <a:pt x="56840" y="27251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任意多边形: 形状 112"/>
              <p:cNvSpPr/>
              <p:nvPr/>
            </p:nvSpPr>
            <p:spPr>
              <a:xfrm>
                <a:off x="6879098" y="3745958"/>
                <a:ext cx="66675" cy="66675"/>
              </a:xfrm>
              <a:custGeom>
                <a:avLst/>
                <a:gdLst>
                  <a:gd name="connsiteX0" fmla="*/ 57769 w 66675"/>
                  <a:gd name="connsiteY0" fmla="*/ 26989 h 66675"/>
                  <a:gd name="connsiteX1" fmla="*/ 50721 w 66675"/>
                  <a:gd name="connsiteY1" fmla="*/ 17369 h 66675"/>
                  <a:gd name="connsiteX2" fmla="*/ 42339 w 66675"/>
                  <a:gd name="connsiteY2" fmla="*/ 9844 h 66675"/>
                  <a:gd name="connsiteX3" fmla="*/ 15192 w 66675"/>
                  <a:gd name="connsiteY3" fmla="*/ 14702 h 66675"/>
                  <a:gd name="connsiteX4" fmla="*/ 12430 w 66675"/>
                  <a:gd name="connsiteY4" fmla="*/ 18607 h 66675"/>
                  <a:gd name="connsiteX5" fmla="*/ 7191 w 66675"/>
                  <a:gd name="connsiteY5" fmla="*/ 32799 h 66675"/>
                  <a:gd name="connsiteX6" fmla="*/ 16716 w 66675"/>
                  <a:gd name="connsiteY6" fmla="*/ 55850 h 66675"/>
                  <a:gd name="connsiteX7" fmla="*/ 25003 w 66675"/>
                  <a:gd name="connsiteY7" fmla="*/ 62708 h 66675"/>
                  <a:gd name="connsiteX8" fmla="*/ 38148 w 66675"/>
                  <a:gd name="connsiteY8" fmla="*/ 66803 h 66675"/>
                  <a:gd name="connsiteX9" fmla="*/ 44624 w 66675"/>
                  <a:gd name="connsiteY9" fmla="*/ 66232 h 66675"/>
                  <a:gd name="connsiteX10" fmla="*/ 46434 w 66675"/>
                  <a:gd name="connsiteY10" fmla="*/ 65661 h 66675"/>
                  <a:gd name="connsiteX11" fmla="*/ 51006 w 66675"/>
                  <a:gd name="connsiteY11" fmla="*/ 63565 h 66675"/>
                  <a:gd name="connsiteX12" fmla="*/ 60817 w 66675"/>
                  <a:gd name="connsiteY12" fmla="*/ 50897 h 66675"/>
                  <a:gd name="connsiteX13" fmla="*/ 61674 w 66675"/>
                  <a:gd name="connsiteY13" fmla="*/ 47658 h 66675"/>
                  <a:gd name="connsiteX14" fmla="*/ 62150 w 66675"/>
                  <a:gd name="connsiteY14" fmla="*/ 40610 h 66675"/>
                  <a:gd name="connsiteX15" fmla="*/ 57769 w 66675"/>
                  <a:gd name="connsiteY15" fmla="*/ 2698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675" h="66675">
                    <a:moveTo>
                      <a:pt x="57769" y="26989"/>
                    </a:moveTo>
                    <a:cubicBezTo>
                      <a:pt x="55864" y="23560"/>
                      <a:pt x="53197" y="20417"/>
                      <a:pt x="50721" y="17369"/>
                    </a:cubicBezTo>
                    <a:cubicBezTo>
                      <a:pt x="48339" y="14511"/>
                      <a:pt x="45672" y="11654"/>
                      <a:pt x="42339" y="9844"/>
                    </a:cubicBezTo>
                    <a:cubicBezTo>
                      <a:pt x="33385" y="4891"/>
                      <a:pt x="21955" y="6891"/>
                      <a:pt x="15192" y="14702"/>
                    </a:cubicBezTo>
                    <a:cubicBezTo>
                      <a:pt x="14145" y="15940"/>
                      <a:pt x="13192" y="17273"/>
                      <a:pt x="12430" y="18607"/>
                    </a:cubicBezTo>
                    <a:cubicBezTo>
                      <a:pt x="9001" y="22607"/>
                      <a:pt x="7477" y="27561"/>
                      <a:pt x="7191" y="32799"/>
                    </a:cubicBezTo>
                    <a:cubicBezTo>
                      <a:pt x="6620" y="41467"/>
                      <a:pt x="11287" y="49563"/>
                      <a:pt x="16716" y="55850"/>
                    </a:cubicBezTo>
                    <a:cubicBezTo>
                      <a:pt x="19002" y="58517"/>
                      <a:pt x="21955" y="60898"/>
                      <a:pt x="25003" y="62708"/>
                    </a:cubicBezTo>
                    <a:cubicBezTo>
                      <a:pt x="29099" y="65184"/>
                      <a:pt x="33385" y="66327"/>
                      <a:pt x="38148" y="66803"/>
                    </a:cubicBezTo>
                    <a:cubicBezTo>
                      <a:pt x="40243" y="66994"/>
                      <a:pt x="42529" y="66613"/>
                      <a:pt x="44624" y="66232"/>
                    </a:cubicBezTo>
                    <a:cubicBezTo>
                      <a:pt x="45291" y="66137"/>
                      <a:pt x="45863" y="65946"/>
                      <a:pt x="46434" y="65661"/>
                    </a:cubicBezTo>
                    <a:cubicBezTo>
                      <a:pt x="47958" y="65089"/>
                      <a:pt x="49578" y="64517"/>
                      <a:pt x="51006" y="63565"/>
                    </a:cubicBezTo>
                    <a:cubicBezTo>
                      <a:pt x="55769" y="60422"/>
                      <a:pt x="58817" y="56231"/>
                      <a:pt x="60817" y="50897"/>
                    </a:cubicBezTo>
                    <a:cubicBezTo>
                      <a:pt x="61198" y="49849"/>
                      <a:pt x="61484" y="48801"/>
                      <a:pt x="61674" y="47658"/>
                    </a:cubicBezTo>
                    <a:cubicBezTo>
                      <a:pt x="62055" y="45277"/>
                      <a:pt x="62436" y="42991"/>
                      <a:pt x="62150" y="40610"/>
                    </a:cubicBezTo>
                    <a:cubicBezTo>
                      <a:pt x="61579" y="35657"/>
                      <a:pt x="60246" y="31370"/>
                      <a:pt x="57769" y="26989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任意多边形: 形状 113"/>
              <p:cNvSpPr/>
              <p:nvPr/>
            </p:nvSpPr>
            <p:spPr>
              <a:xfrm>
                <a:off x="6764366" y="3833830"/>
                <a:ext cx="76200" cy="66675"/>
              </a:xfrm>
              <a:custGeom>
                <a:avLst/>
                <a:gdLst>
                  <a:gd name="connsiteX0" fmla="*/ 66678 w 76200"/>
                  <a:gd name="connsiteY0" fmla="*/ 28271 h 66675"/>
                  <a:gd name="connsiteX1" fmla="*/ 59154 w 76200"/>
                  <a:gd name="connsiteY1" fmla="*/ 18365 h 66675"/>
                  <a:gd name="connsiteX2" fmla="*/ 48581 w 76200"/>
                  <a:gd name="connsiteY2" fmla="*/ 10936 h 66675"/>
                  <a:gd name="connsiteX3" fmla="*/ 28769 w 76200"/>
                  <a:gd name="connsiteY3" fmla="*/ 7983 h 66675"/>
                  <a:gd name="connsiteX4" fmla="*/ 26102 w 76200"/>
                  <a:gd name="connsiteY4" fmla="*/ 9126 h 66675"/>
                  <a:gd name="connsiteX5" fmla="*/ 20577 w 76200"/>
                  <a:gd name="connsiteY5" fmla="*/ 10555 h 66675"/>
                  <a:gd name="connsiteX6" fmla="*/ 9814 w 76200"/>
                  <a:gd name="connsiteY6" fmla="*/ 21318 h 66675"/>
                  <a:gd name="connsiteX7" fmla="*/ 7242 w 76200"/>
                  <a:gd name="connsiteY7" fmla="*/ 31034 h 66675"/>
                  <a:gd name="connsiteX8" fmla="*/ 7814 w 76200"/>
                  <a:gd name="connsiteY8" fmla="*/ 38654 h 66675"/>
                  <a:gd name="connsiteX9" fmla="*/ 12386 w 76200"/>
                  <a:gd name="connsiteY9" fmla="*/ 49512 h 66675"/>
                  <a:gd name="connsiteX10" fmla="*/ 23339 w 76200"/>
                  <a:gd name="connsiteY10" fmla="*/ 59989 h 66675"/>
                  <a:gd name="connsiteX11" fmla="*/ 34865 w 76200"/>
                  <a:gd name="connsiteY11" fmla="*/ 65419 h 66675"/>
                  <a:gd name="connsiteX12" fmla="*/ 51629 w 76200"/>
                  <a:gd name="connsiteY12" fmla="*/ 66371 h 66675"/>
                  <a:gd name="connsiteX13" fmla="*/ 65535 w 76200"/>
                  <a:gd name="connsiteY13" fmla="*/ 56180 h 66675"/>
                  <a:gd name="connsiteX14" fmla="*/ 69821 w 76200"/>
                  <a:gd name="connsiteY14" fmla="*/ 42368 h 66675"/>
                  <a:gd name="connsiteX15" fmla="*/ 66678 w 76200"/>
                  <a:gd name="connsiteY15" fmla="*/ 2827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200" h="66675">
                    <a:moveTo>
                      <a:pt x="66678" y="28271"/>
                    </a:moveTo>
                    <a:cubicBezTo>
                      <a:pt x="64964" y="24556"/>
                      <a:pt x="62202" y="21128"/>
                      <a:pt x="59154" y="18365"/>
                    </a:cubicBezTo>
                    <a:cubicBezTo>
                      <a:pt x="56010" y="15508"/>
                      <a:pt x="52391" y="12936"/>
                      <a:pt x="48581" y="10936"/>
                    </a:cubicBezTo>
                    <a:cubicBezTo>
                      <a:pt x="42485" y="7793"/>
                      <a:pt x="35627" y="5983"/>
                      <a:pt x="28769" y="7983"/>
                    </a:cubicBezTo>
                    <a:cubicBezTo>
                      <a:pt x="27816" y="8269"/>
                      <a:pt x="26959" y="8745"/>
                      <a:pt x="26102" y="9126"/>
                    </a:cubicBezTo>
                    <a:cubicBezTo>
                      <a:pt x="24197" y="9412"/>
                      <a:pt x="22387" y="9793"/>
                      <a:pt x="20577" y="10555"/>
                    </a:cubicBezTo>
                    <a:cubicBezTo>
                      <a:pt x="15910" y="12555"/>
                      <a:pt x="11814" y="16746"/>
                      <a:pt x="9814" y="21318"/>
                    </a:cubicBezTo>
                    <a:cubicBezTo>
                      <a:pt x="8290" y="24747"/>
                      <a:pt x="7623" y="27319"/>
                      <a:pt x="7242" y="31034"/>
                    </a:cubicBezTo>
                    <a:cubicBezTo>
                      <a:pt x="6956" y="33605"/>
                      <a:pt x="7338" y="36082"/>
                      <a:pt x="7814" y="38654"/>
                    </a:cubicBezTo>
                    <a:cubicBezTo>
                      <a:pt x="8480" y="42464"/>
                      <a:pt x="10100" y="46369"/>
                      <a:pt x="12386" y="49512"/>
                    </a:cubicBezTo>
                    <a:cubicBezTo>
                      <a:pt x="15529" y="53798"/>
                      <a:pt x="18958" y="57037"/>
                      <a:pt x="23339" y="59989"/>
                    </a:cubicBezTo>
                    <a:cubicBezTo>
                      <a:pt x="26864" y="62276"/>
                      <a:pt x="30864" y="64085"/>
                      <a:pt x="34865" y="65419"/>
                    </a:cubicBezTo>
                    <a:cubicBezTo>
                      <a:pt x="40199" y="67324"/>
                      <a:pt x="46104" y="67705"/>
                      <a:pt x="51629" y="66371"/>
                    </a:cubicBezTo>
                    <a:cubicBezTo>
                      <a:pt x="57534" y="64943"/>
                      <a:pt x="62106" y="61037"/>
                      <a:pt x="65535" y="56180"/>
                    </a:cubicBezTo>
                    <a:cubicBezTo>
                      <a:pt x="68393" y="52179"/>
                      <a:pt x="69536" y="47131"/>
                      <a:pt x="69821" y="42368"/>
                    </a:cubicBezTo>
                    <a:cubicBezTo>
                      <a:pt x="70203" y="37511"/>
                      <a:pt x="68774" y="32748"/>
                      <a:pt x="66678" y="28271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任意多边形: 形状 114"/>
              <p:cNvSpPr/>
              <p:nvPr/>
            </p:nvSpPr>
            <p:spPr>
              <a:xfrm>
                <a:off x="6704085" y="3959562"/>
                <a:ext cx="66675" cy="76200"/>
              </a:xfrm>
              <a:custGeom>
                <a:avLst/>
                <a:gdLst>
                  <a:gd name="connsiteX0" fmla="*/ 51997 w 66675"/>
                  <a:gd name="connsiteY0" fmla="*/ 17315 h 76200"/>
                  <a:gd name="connsiteX1" fmla="*/ 18373 w 66675"/>
                  <a:gd name="connsiteY1" fmla="*/ 10934 h 76200"/>
                  <a:gd name="connsiteX2" fmla="*/ 7801 w 66675"/>
                  <a:gd name="connsiteY2" fmla="*/ 38556 h 76200"/>
                  <a:gd name="connsiteX3" fmla="*/ 13897 w 66675"/>
                  <a:gd name="connsiteY3" fmla="*/ 59797 h 76200"/>
                  <a:gd name="connsiteX4" fmla="*/ 45806 w 66675"/>
                  <a:gd name="connsiteY4" fmla="*/ 75228 h 76200"/>
                  <a:gd name="connsiteX5" fmla="*/ 65618 w 66675"/>
                  <a:gd name="connsiteY5" fmla="*/ 48843 h 76200"/>
                  <a:gd name="connsiteX6" fmla="*/ 51997 w 66675"/>
                  <a:gd name="connsiteY6" fmla="*/ 1731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76200">
                    <a:moveTo>
                      <a:pt x="51997" y="17315"/>
                    </a:moveTo>
                    <a:cubicBezTo>
                      <a:pt x="43710" y="8076"/>
                      <a:pt x="29423" y="3314"/>
                      <a:pt x="18373" y="10934"/>
                    </a:cubicBezTo>
                    <a:cubicBezTo>
                      <a:pt x="9230" y="17220"/>
                      <a:pt x="5515" y="28269"/>
                      <a:pt x="7801" y="38556"/>
                    </a:cubicBezTo>
                    <a:cubicBezTo>
                      <a:pt x="7896" y="45986"/>
                      <a:pt x="9801" y="53415"/>
                      <a:pt x="13897" y="59797"/>
                    </a:cubicBezTo>
                    <a:cubicBezTo>
                      <a:pt x="20850" y="70370"/>
                      <a:pt x="32756" y="77990"/>
                      <a:pt x="45806" y="75228"/>
                    </a:cubicBezTo>
                    <a:cubicBezTo>
                      <a:pt x="57807" y="72751"/>
                      <a:pt x="65141" y="60464"/>
                      <a:pt x="65618" y="48843"/>
                    </a:cubicBezTo>
                    <a:cubicBezTo>
                      <a:pt x="65998" y="37413"/>
                      <a:pt x="59522" y="25697"/>
                      <a:pt x="51997" y="17315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任意多边形: 形状 115"/>
              <p:cNvSpPr/>
              <p:nvPr/>
            </p:nvSpPr>
            <p:spPr>
              <a:xfrm>
                <a:off x="8846298" y="3111596"/>
                <a:ext cx="266700" cy="276225"/>
              </a:xfrm>
              <a:custGeom>
                <a:avLst/>
                <a:gdLst>
                  <a:gd name="connsiteX0" fmla="*/ 37574 w 266700"/>
                  <a:gd name="connsiteY0" fmla="*/ 220820 h 276225"/>
                  <a:gd name="connsiteX1" fmla="*/ 221882 w 266700"/>
                  <a:gd name="connsiteY1" fmla="*/ 240822 h 276225"/>
                  <a:gd name="connsiteX2" fmla="*/ 238361 w 266700"/>
                  <a:gd name="connsiteY2" fmla="*/ 56133 h 276225"/>
                  <a:gd name="connsiteX3" fmla="*/ 54052 w 266700"/>
                  <a:gd name="connsiteY3" fmla="*/ 36130 h 276225"/>
                  <a:gd name="connsiteX4" fmla="*/ 37574 w 266700"/>
                  <a:gd name="connsiteY4" fmla="*/ 22082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276225">
                    <a:moveTo>
                      <a:pt x="37574" y="220820"/>
                    </a:moveTo>
                    <a:cubicBezTo>
                      <a:pt x="83960" y="277303"/>
                      <a:pt x="166447" y="286257"/>
                      <a:pt x="221882" y="240822"/>
                    </a:cubicBezTo>
                    <a:cubicBezTo>
                      <a:pt x="277318" y="195388"/>
                      <a:pt x="284748" y="112711"/>
                      <a:pt x="238361" y="56133"/>
                    </a:cubicBezTo>
                    <a:cubicBezTo>
                      <a:pt x="191974" y="-350"/>
                      <a:pt x="109487" y="-9304"/>
                      <a:pt x="54052" y="36130"/>
                    </a:cubicBezTo>
                    <a:cubicBezTo>
                      <a:pt x="-1384" y="81660"/>
                      <a:pt x="-8718" y="164337"/>
                      <a:pt x="37574" y="220820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solidFill>
                  <a:srgbClr val="BD7D5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任意多边形: 形状 116"/>
              <p:cNvSpPr/>
              <p:nvPr/>
            </p:nvSpPr>
            <p:spPr>
              <a:xfrm>
                <a:off x="8733634" y="3080750"/>
                <a:ext cx="66675" cy="66675"/>
              </a:xfrm>
              <a:custGeom>
                <a:avLst/>
                <a:gdLst>
                  <a:gd name="connsiteX0" fmla="*/ 10887 w 66675"/>
                  <a:gd name="connsiteY0" fmla="*/ 43069 h 66675"/>
                  <a:gd name="connsiteX1" fmla="*/ 9268 w 66675"/>
                  <a:gd name="connsiteY1" fmla="*/ 39735 h 66675"/>
                  <a:gd name="connsiteX2" fmla="*/ 7172 w 66675"/>
                  <a:gd name="connsiteY2" fmla="*/ 27829 h 66675"/>
                  <a:gd name="connsiteX3" fmla="*/ 13649 w 66675"/>
                  <a:gd name="connsiteY3" fmla="*/ 14779 h 66675"/>
                  <a:gd name="connsiteX4" fmla="*/ 16412 w 66675"/>
                  <a:gd name="connsiteY4" fmla="*/ 13065 h 66675"/>
                  <a:gd name="connsiteX5" fmla="*/ 16888 w 66675"/>
                  <a:gd name="connsiteY5" fmla="*/ 12589 h 66675"/>
                  <a:gd name="connsiteX6" fmla="*/ 34414 w 66675"/>
                  <a:gd name="connsiteY6" fmla="*/ 7159 h 66675"/>
                  <a:gd name="connsiteX7" fmla="*/ 38415 w 66675"/>
                  <a:gd name="connsiteY7" fmla="*/ 7921 h 66675"/>
                  <a:gd name="connsiteX8" fmla="*/ 42224 w 66675"/>
                  <a:gd name="connsiteY8" fmla="*/ 8969 h 66675"/>
                  <a:gd name="connsiteX9" fmla="*/ 49559 w 66675"/>
                  <a:gd name="connsiteY9" fmla="*/ 13160 h 66675"/>
                  <a:gd name="connsiteX10" fmla="*/ 60131 w 66675"/>
                  <a:gd name="connsiteY10" fmla="*/ 26019 h 66675"/>
                  <a:gd name="connsiteX11" fmla="*/ 63275 w 66675"/>
                  <a:gd name="connsiteY11" fmla="*/ 42211 h 66675"/>
                  <a:gd name="connsiteX12" fmla="*/ 61465 w 66675"/>
                  <a:gd name="connsiteY12" fmla="*/ 49546 h 66675"/>
                  <a:gd name="connsiteX13" fmla="*/ 54893 w 66675"/>
                  <a:gd name="connsiteY13" fmla="*/ 58975 h 66675"/>
                  <a:gd name="connsiteX14" fmla="*/ 48511 w 66675"/>
                  <a:gd name="connsiteY14" fmla="*/ 63262 h 66675"/>
                  <a:gd name="connsiteX15" fmla="*/ 37653 w 66675"/>
                  <a:gd name="connsiteY15" fmla="*/ 65262 h 66675"/>
                  <a:gd name="connsiteX16" fmla="*/ 24413 w 66675"/>
                  <a:gd name="connsiteY16" fmla="*/ 60595 h 66675"/>
                  <a:gd name="connsiteX17" fmla="*/ 17650 w 66675"/>
                  <a:gd name="connsiteY17" fmla="*/ 53927 h 66675"/>
                  <a:gd name="connsiteX18" fmla="*/ 10887 w 66675"/>
                  <a:gd name="connsiteY18" fmla="*/ 4306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675" h="66675">
                    <a:moveTo>
                      <a:pt x="10887" y="43069"/>
                    </a:moveTo>
                    <a:cubicBezTo>
                      <a:pt x="10316" y="42021"/>
                      <a:pt x="9744" y="40878"/>
                      <a:pt x="9268" y="39735"/>
                    </a:cubicBezTo>
                    <a:cubicBezTo>
                      <a:pt x="7744" y="35830"/>
                      <a:pt x="6982" y="32115"/>
                      <a:pt x="7172" y="27829"/>
                    </a:cubicBezTo>
                    <a:cubicBezTo>
                      <a:pt x="7458" y="22971"/>
                      <a:pt x="9744" y="17637"/>
                      <a:pt x="13649" y="14779"/>
                    </a:cubicBezTo>
                    <a:cubicBezTo>
                      <a:pt x="14507" y="14113"/>
                      <a:pt x="15459" y="13541"/>
                      <a:pt x="16412" y="13065"/>
                    </a:cubicBezTo>
                    <a:cubicBezTo>
                      <a:pt x="16602" y="12970"/>
                      <a:pt x="16697" y="12779"/>
                      <a:pt x="16888" y="12589"/>
                    </a:cubicBezTo>
                    <a:cubicBezTo>
                      <a:pt x="21841" y="8493"/>
                      <a:pt x="28032" y="6969"/>
                      <a:pt x="34414" y="7159"/>
                    </a:cubicBezTo>
                    <a:cubicBezTo>
                      <a:pt x="35747" y="7255"/>
                      <a:pt x="37081" y="7541"/>
                      <a:pt x="38415" y="7921"/>
                    </a:cubicBezTo>
                    <a:cubicBezTo>
                      <a:pt x="39748" y="8207"/>
                      <a:pt x="40986" y="8493"/>
                      <a:pt x="42224" y="8969"/>
                    </a:cubicBezTo>
                    <a:cubicBezTo>
                      <a:pt x="44701" y="10017"/>
                      <a:pt x="47368" y="11350"/>
                      <a:pt x="49559" y="13160"/>
                    </a:cubicBezTo>
                    <a:cubicBezTo>
                      <a:pt x="54036" y="16780"/>
                      <a:pt x="57465" y="20875"/>
                      <a:pt x="60131" y="26019"/>
                    </a:cubicBezTo>
                    <a:cubicBezTo>
                      <a:pt x="62703" y="30877"/>
                      <a:pt x="63751" y="36782"/>
                      <a:pt x="63275" y="42211"/>
                    </a:cubicBezTo>
                    <a:cubicBezTo>
                      <a:pt x="63084" y="44688"/>
                      <a:pt x="62513" y="47260"/>
                      <a:pt x="61465" y="49546"/>
                    </a:cubicBezTo>
                    <a:cubicBezTo>
                      <a:pt x="59655" y="53546"/>
                      <a:pt x="57941" y="55927"/>
                      <a:pt x="54893" y="58975"/>
                    </a:cubicBezTo>
                    <a:cubicBezTo>
                      <a:pt x="53083" y="60785"/>
                      <a:pt x="50797" y="62214"/>
                      <a:pt x="48511" y="63262"/>
                    </a:cubicBezTo>
                    <a:cubicBezTo>
                      <a:pt x="44987" y="64881"/>
                      <a:pt x="41558" y="65262"/>
                      <a:pt x="37653" y="65262"/>
                    </a:cubicBezTo>
                    <a:cubicBezTo>
                      <a:pt x="32985" y="65262"/>
                      <a:pt x="28128" y="63262"/>
                      <a:pt x="24413" y="60595"/>
                    </a:cubicBezTo>
                    <a:cubicBezTo>
                      <a:pt x="21841" y="58785"/>
                      <a:pt x="19650" y="56499"/>
                      <a:pt x="17650" y="53927"/>
                    </a:cubicBezTo>
                    <a:cubicBezTo>
                      <a:pt x="14698" y="50879"/>
                      <a:pt x="12411" y="47069"/>
                      <a:pt x="10887" y="43069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任意多边形: 形状 117"/>
              <p:cNvSpPr/>
              <p:nvPr/>
            </p:nvSpPr>
            <p:spPr>
              <a:xfrm>
                <a:off x="8860395" y="2984611"/>
                <a:ext cx="57150" cy="66675"/>
              </a:xfrm>
              <a:custGeom>
                <a:avLst/>
                <a:gdLst>
                  <a:gd name="connsiteX0" fmla="*/ 7760 w 57150"/>
                  <a:gd name="connsiteY0" fmla="*/ 43958 h 66675"/>
                  <a:gd name="connsiteX1" fmla="*/ 7189 w 57150"/>
                  <a:gd name="connsiteY1" fmla="*/ 32051 h 66675"/>
                  <a:gd name="connsiteX2" fmla="*/ 8903 w 57150"/>
                  <a:gd name="connsiteY2" fmla="*/ 20907 h 66675"/>
                  <a:gd name="connsiteX3" fmla="*/ 33002 w 57150"/>
                  <a:gd name="connsiteY3" fmla="*/ 7477 h 66675"/>
                  <a:gd name="connsiteX4" fmla="*/ 37669 w 57150"/>
                  <a:gd name="connsiteY4" fmla="*/ 8715 h 66675"/>
                  <a:gd name="connsiteX5" fmla="*/ 50718 w 57150"/>
                  <a:gd name="connsiteY5" fmla="*/ 16335 h 66675"/>
                  <a:gd name="connsiteX6" fmla="*/ 57957 w 57150"/>
                  <a:gd name="connsiteY6" fmla="*/ 40243 h 66675"/>
                  <a:gd name="connsiteX7" fmla="*/ 55862 w 57150"/>
                  <a:gd name="connsiteY7" fmla="*/ 50816 h 66675"/>
                  <a:gd name="connsiteX8" fmla="*/ 48337 w 57150"/>
                  <a:gd name="connsiteY8" fmla="*/ 62341 h 66675"/>
                  <a:gd name="connsiteX9" fmla="*/ 42908 w 57150"/>
                  <a:gd name="connsiteY9" fmla="*/ 65960 h 66675"/>
                  <a:gd name="connsiteX10" fmla="*/ 41193 w 57150"/>
                  <a:gd name="connsiteY10" fmla="*/ 66627 h 66675"/>
                  <a:gd name="connsiteX11" fmla="*/ 36335 w 57150"/>
                  <a:gd name="connsiteY11" fmla="*/ 67865 h 66675"/>
                  <a:gd name="connsiteX12" fmla="*/ 20715 w 57150"/>
                  <a:gd name="connsiteY12" fmla="*/ 64341 h 66675"/>
                  <a:gd name="connsiteX13" fmla="*/ 18048 w 57150"/>
                  <a:gd name="connsiteY13" fmla="*/ 62341 h 66675"/>
                  <a:gd name="connsiteX14" fmla="*/ 13190 w 57150"/>
                  <a:gd name="connsiteY14" fmla="*/ 57197 h 66675"/>
                  <a:gd name="connsiteX15" fmla="*/ 7760 w 57150"/>
                  <a:gd name="connsiteY15" fmla="*/ 4395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150" h="66675">
                    <a:moveTo>
                      <a:pt x="7760" y="43958"/>
                    </a:moveTo>
                    <a:cubicBezTo>
                      <a:pt x="7094" y="40052"/>
                      <a:pt x="7094" y="36052"/>
                      <a:pt x="7189" y="32051"/>
                    </a:cubicBezTo>
                    <a:cubicBezTo>
                      <a:pt x="7189" y="28337"/>
                      <a:pt x="7475" y="24431"/>
                      <a:pt x="8903" y="20907"/>
                    </a:cubicBezTo>
                    <a:cubicBezTo>
                      <a:pt x="12714" y="11382"/>
                      <a:pt x="22810" y="5667"/>
                      <a:pt x="33002" y="7477"/>
                    </a:cubicBezTo>
                    <a:cubicBezTo>
                      <a:pt x="34621" y="7763"/>
                      <a:pt x="36145" y="8144"/>
                      <a:pt x="37669" y="8715"/>
                    </a:cubicBezTo>
                    <a:cubicBezTo>
                      <a:pt x="42908" y="9668"/>
                      <a:pt x="47099" y="12525"/>
                      <a:pt x="50718" y="16335"/>
                    </a:cubicBezTo>
                    <a:cubicBezTo>
                      <a:pt x="56624" y="22717"/>
                      <a:pt x="58148" y="31861"/>
                      <a:pt x="57957" y="40243"/>
                    </a:cubicBezTo>
                    <a:cubicBezTo>
                      <a:pt x="57862" y="43767"/>
                      <a:pt x="57100" y="47482"/>
                      <a:pt x="55862" y="50816"/>
                    </a:cubicBezTo>
                    <a:cubicBezTo>
                      <a:pt x="54242" y="55292"/>
                      <a:pt x="51671" y="59007"/>
                      <a:pt x="48337" y="62341"/>
                    </a:cubicBezTo>
                    <a:cubicBezTo>
                      <a:pt x="46813" y="63865"/>
                      <a:pt x="44813" y="65008"/>
                      <a:pt x="42908" y="65960"/>
                    </a:cubicBezTo>
                    <a:cubicBezTo>
                      <a:pt x="42336" y="66246"/>
                      <a:pt x="41765" y="66437"/>
                      <a:pt x="41193" y="66627"/>
                    </a:cubicBezTo>
                    <a:cubicBezTo>
                      <a:pt x="39669" y="67104"/>
                      <a:pt x="38050" y="67675"/>
                      <a:pt x="36335" y="67865"/>
                    </a:cubicBezTo>
                    <a:cubicBezTo>
                      <a:pt x="30621" y="68532"/>
                      <a:pt x="25667" y="67199"/>
                      <a:pt x="20715" y="64341"/>
                    </a:cubicBezTo>
                    <a:cubicBezTo>
                      <a:pt x="19762" y="63770"/>
                      <a:pt x="18810" y="63103"/>
                      <a:pt x="18048" y="62341"/>
                    </a:cubicBezTo>
                    <a:cubicBezTo>
                      <a:pt x="16333" y="60722"/>
                      <a:pt x="14523" y="59198"/>
                      <a:pt x="13190" y="57197"/>
                    </a:cubicBezTo>
                    <a:cubicBezTo>
                      <a:pt x="10428" y="53102"/>
                      <a:pt x="8618" y="48911"/>
                      <a:pt x="7760" y="43958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任意多边形: 形状 118"/>
              <p:cNvSpPr/>
              <p:nvPr/>
            </p:nvSpPr>
            <p:spPr>
              <a:xfrm>
                <a:off x="8998552" y="2979526"/>
                <a:ext cx="66675" cy="76200"/>
              </a:xfrm>
              <a:custGeom>
                <a:avLst/>
                <a:gdLst>
                  <a:gd name="connsiteX0" fmla="*/ 8002 w 66675"/>
                  <a:gd name="connsiteY0" fmla="*/ 50852 h 76200"/>
                  <a:gd name="connsiteX1" fmla="*/ 7526 w 66675"/>
                  <a:gd name="connsiteY1" fmla="*/ 38470 h 76200"/>
                  <a:gd name="connsiteX2" fmla="*/ 11050 w 66675"/>
                  <a:gd name="connsiteY2" fmla="*/ 25992 h 76200"/>
                  <a:gd name="connsiteX3" fmla="*/ 24480 w 66675"/>
                  <a:gd name="connsiteY3" fmla="*/ 11133 h 76200"/>
                  <a:gd name="connsiteX4" fmla="*/ 27243 w 66675"/>
                  <a:gd name="connsiteY4" fmla="*/ 10276 h 76200"/>
                  <a:gd name="connsiteX5" fmla="*/ 32386 w 66675"/>
                  <a:gd name="connsiteY5" fmla="*/ 7895 h 76200"/>
                  <a:gd name="connsiteX6" fmla="*/ 47531 w 66675"/>
                  <a:gd name="connsiteY6" fmla="*/ 9418 h 76200"/>
                  <a:gd name="connsiteX7" fmla="*/ 55627 w 66675"/>
                  <a:gd name="connsiteY7" fmla="*/ 15324 h 76200"/>
                  <a:gd name="connsiteX8" fmla="*/ 60009 w 66675"/>
                  <a:gd name="connsiteY8" fmla="*/ 21515 h 76200"/>
                  <a:gd name="connsiteX9" fmla="*/ 63343 w 66675"/>
                  <a:gd name="connsiteY9" fmla="*/ 32850 h 76200"/>
                  <a:gd name="connsiteX10" fmla="*/ 61533 w 66675"/>
                  <a:gd name="connsiteY10" fmla="*/ 47995 h 76200"/>
                  <a:gd name="connsiteX11" fmla="*/ 56103 w 66675"/>
                  <a:gd name="connsiteY11" fmla="*/ 59520 h 76200"/>
                  <a:gd name="connsiteX12" fmla="*/ 43816 w 66675"/>
                  <a:gd name="connsiteY12" fmla="*/ 70855 h 76200"/>
                  <a:gd name="connsiteX13" fmla="*/ 26576 w 66675"/>
                  <a:gd name="connsiteY13" fmla="*/ 71807 h 76200"/>
                  <a:gd name="connsiteX14" fmla="*/ 14479 w 66675"/>
                  <a:gd name="connsiteY14" fmla="*/ 63901 h 76200"/>
                  <a:gd name="connsiteX15" fmla="*/ 8002 w 66675"/>
                  <a:gd name="connsiteY15" fmla="*/ 5085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675" h="76200">
                    <a:moveTo>
                      <a:pt x="8002" y="50852"/>
                    </a:moveTo>
                    <a:cubicBezTo>
                      <a:pt x="6955" y="46852"/>
                      <a:pt x="6955" y="42470"/>
                      <a:pt x="7526" y="38470"/>
                    </a:cubicBezTo>
                    <a:cubicBezTo>
                      <a:pt x="8193" y="34279"/>
                      <a:pt x="9336" y="29897"/>
                      <a:pt x="11050" y="25992"/>
                    </a:cubicBezTo>
                    <a:cubicBezTo>
                      <a:pt x="13812" y="19705"/>
                      <a:pt x="17908" y="13895"/>
                      <a:pt x="24480" y="11133"/>
                    </a:cubicBezTo>
                    <a:cubicBezTo>
                      <a:pt x="25338" y="10752"/>
                      <a:pt x="26290" y="10562"/>
                      <a:pt x="27243" y="10276"/>
                    </a:cubicBezTo>
                    <a:cubicBezTo>
                      <a:pt x="28862" y="9323"/>
                      <a:pt x="30577" y="8466"/>
                      <a:pt x="32386" y="7895"/>
                    </a:cubicBezTo>
                    <a:cubicBezTo>
                      <a:pt x="37244" y="6466"/>
                      <a:pt x="43054" y="7132"/>
                      <a:pt x="47531" y="9418"/>
                    </a:cubicBezTo>
                    <a:cubicBezTo>
                      <a:pt x="50865" y="11133"/>
                      <a:pt x="52960" y="12657"/>
                      <a:pt x="55627" y="15324"/>
                    </a:cubicBezTo>
                    <a:cubicBezTo>
                      <a:pt x="57437" y="17134"/>
                      <a:pt x="58771" y="19324"/>
                      <a:pt x="60009" y="21515"/>
                    </a:cubicBezTo>
                    <a:cubicBezTo>
                      <a:pt x="62009" y="24849"/>
                      <a:pt x="63152" y="28945"/>
                      <a:pt x="63343" y="32850"/>
                    </a:cubicBezTo>
                    <a:cubicBezTo>
                      <a:pt x="63628" y="38184"/>
                      <a:pt x="63056" y="42851"/>
                      <a:pt x="61533" y="47995"/>
                    </a:cubicBezTo>
                    <a:cubicBezTo>
                      <a:pt x="60294" y="51995"/>
                      <a:pt x="58294" y="55900"/>
                      <a:pt x="56103" y="59520"/>
                    </a:cubicBezTo>
                    <a:cubicBezTo>
                      <a:pt x="53151" y="64378"/>
                      <a:pt x="48864" y="68378"/>
                      <a:pt x="43816" y="70855"/>
                    </a:cubicBezTo>
                    <a:cubicBezTo>
                      <a:pt x="38292" y="73522"/>
                      <a:pt x="32291" y="73426"/>
                      <a:pt x="26576" y="71807"/>
                    </a:cubicBezTo>
                    <a:cubicBezTo>
                      <a:pt x="21814" y="70474"/>
                      <a:pt x="17813" y="67426"/>
                      <a:pt x="14479" y="63901"/>
                    </a:cubicBezTo>
                    <a:cubicBezTo>
                      <a:pt x="11146" y="60187"/>
                      <a:pt x="9241" y="55710"/>
                      <a:pt x="8002" y="50852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任意多边形: 形状 119"/>
              <p:cNvSpPr/>
              <p:nvPr/>
            </p:nvSpPr>
            <p:spPr>
              <a:xfrm>
                <a:off x="9130128" y="3038092"/>
                <a:ext cx="66675" cy="76200"/>
              </a:xfrm>
              <a:custGeom>
                <a:avLst/>
                <a:gdLst>
                  <a:gd name="connsiteX0" fmla="*/ 7204 w 66675"/>
                  <a:gd name="connsiteY0" fmla="*/ 33529 h 76200"/>
                  <a:gd name="connsiteX1" fmla="*/ 29111 w 66675"/>
                  <a:gd name="connsiteY1" fmla="*/ 7240 h 76200"/>
                  <a:gd name="connsiteX2" fmla="*/ 54733 w 66675"/>
                  <a:gd name="connsiteY2" fmla="*/ 21909 h 76200"/>
                  <a:gd name="connsiteX3" fmla="*/ 63497 w 66675"/>
                  <a:gd name="connsiteY3" fmla="*/ 42197 h 76200"/>
                  <a:gd name="connsiteX4" fmla="*/ 48638 w 66675"/>
                  <a:gd name="connsiteY4" fmla="*/ 74391 h 76200"/>
                  <a:gd name="connsiteX5" fmla="*/ 16633 w 66675"/>
                  <a:gd name="connsiteY5" fmla="*/ 66581 h 76200"/>
                  <a:gd name="connsiteX6" fmla="*/ 7204 w 66675"/>
                  <a:gd name="connsiteY6" fmla="*/ 335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76200">
                    <a:moveTo>
                      <a:pt x="7204" y="33529"/>
                    </a:moveTo>
                    <a:cubicBezTo>
                      <a:pt x="7775" y="21147"/>
                      <a:pt x="15776" y="8383"/>
                      <a:pt x="29111" y="7240"/>
                    </a:cubicBezTo>
                    <a:cubicBezTo>
                      <a:pt x="40256" y="6288"/>
                      <a:pt x="50066" y="12479"/>
                      <a:pt x="54733" y="21909"/>
                    </a:cubicBezTo>
                    <a:cubicBezTo>
                      <a:pt x="59401" y="27719"/>
                      <a:pt x="62639" y="34672"/>
                      <a:pt x="63497" y="42197"/>
                    </a:cubicBezTo>
                    <a:cubicBezTo>
                      <a:pt x="64830" y="54770"/>
                      <a:pt x="60449" y="68200"/>
                      <a:pt x="48638" y="74391"/>
                    </a:cubicBezTo>
                    <a:cubicBezTo>
                      <a:pt x="37779" y="80011"/>
                      <a:pt x="24254" y="75249"/>
                      <a:pt x="16633" y="66581"/>
                    </a:cubicBezTo>
                    <a:cubicBezTo>
                      <a:pt x="9014" y="57913"/>
                      <a:pt x="6728" y="44769"/>
                      <a:pt x="7204" y="33529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任意多边形: 形状 120"/>
              <p:cNvSpPr/>
              <p:nvPr/>
            </p:nvSpPr>
            <p:spPr>
              <a:xfrm>
                <a:off x="7016799" y="2534936"/>
                <a:ext cx="381000" cy="390525"/>
              </a:xfrm>
              <a:custGeom>
                <a:avLst/>
                <a:gdLst>
                  <a:gd name="connsiteX0" fmla="*/ 289853 w 381000"/>
                  <a:gd name="connsiteY0" fmla="*/ 117444 h 390525"/>
                  <a:gd name="connsiteX1" fmla="*/ 281355 w 381000"/>
                  <a:gd name="connsiteY1" fmla="*/ 303226 h 390525"/>
                  <a:gd name="connsiteX2" fmla="*/ 97653 w 381000"/>
                  <a:gd name="connsiteY2" fmla="*/ 274224 h 390525"/>
                  <a:gd name="connsiteX3" fmla="*/ 106151 w 381000"/>
                  <a:gd name="connsiteY3" fmla="*/ 88442 h 390525"/>
                  <a:gd name="connsiteX4" fmla="*/ 289853 w 381000"/>
                  <a:gd name="connsiteY4" fmla="*/ 1174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0" h="390525">
                    <a:moveTo>
                      <a:pt x="289853" y="117444"/>
                    </a:moveTo>
                    <a:cubicBezTo>
                      <a:pt x="338234" y="176755"/>
                      <a:pt x="334429" y="259932"/>
                      <a:pt x="281355" y="303226"/>
                    </a:cubicBezTo>
                    <a:cubicBezTo>
                      <a:pt x="228281" y="346520"/>
                      <a:pt x="146035" y="333535"/>
                      <a:pt x="97653" y="274224"/>
                    </a:cubicBezTo>
                    <a:cubicBezTo>
                      <a:pt x="49272" y="214913"/>
                      <a:pt x="53077" y="131735"/>
                      <a:pt x="106151" y="88442"/>
                    </a:cubicBezTo>
                    <a:cubicBezTo>
                      <a:pt x="159225" y="45148"/>
                      <a:pt x="241471" y="58133"/>
                      <a:pt x="289853" y="117444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solidFill>
                  <a:srgbClr val="BD7D5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任意多边形: 形状 121"/>
              <p:cNvSpPr/>
              <p:nvPr/>
            </p:nvSpPr>
            <p:spPr>
              <a:xfrm>
                <a:off x="7899269" y="2259789"/>
                <a:ext cx="266700" cy="295275"/>
              </a:xfrm>
              <a:custGeom>
                <a:avLst/>
                <a:gdLst>
                  <a:gd name="connsiteX0" fmla="*/ 140277 w 266700"/>
                  <a:gd name="connsiteY0" fmla="*/ 11377 h 295275"/>
                  <a:gd name="connsiteX1" fmla="*/ 259754 w 266700"/>
                  <a:gd name="connsiteY1" fmla="*/ 153902 h 295275"/>
                  <a:gd name="connsiteX2" fmla="*/ 131324 w 266700"/>
                  <a:gd name="connsiteY2" fmla="*/ 288415 h 295275"/>
                  <a:gd name="connsiteX3" fmla="*/ 11847 w 266700"/>
                  <a:gd name="connsiteY3" fmla="*/ 145890 h 295275"/>
                  <a:gd name="connsiteX4" fmla="*/ 140277 w 266700"/>
                  <a:gd name="connsiteY4" fmla="*/ 11377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295275">
                    <a:moveTo>
                      <a:pt x="140277" y="11377"/>
                    </a:moveTo>
                    <a:cubicBezTo>
                      <a:pt x="208735" y="13589"/>
                      <a:pt x="262227" y="77400"/>
                      <a:pt x="259754" y="153902"/>
                    </a:cubicBezTo>
                    <a:cubicBezTo>
                      <a:pt x="257282" y="230404"/>
                      <a:pt x="199782" y="290628"/>
                      <a:pt x="131324" y="288415"/>
                    </a:cubicBezTo>
                    <a:cubicBezTo>
                      <a:pt x="62867" y="286203"/>
                      <a:pt x="9375" y="222392"/>
                      <a:pt x="11847" y="145890"/>
                    </a:cubicBezTo>
                    <a:cubicBezTo>
                      <a:pt x="14320" y="69388"/>
                      <a:pt x="71820" y="9164"/>
                      <a:pt x="140277" y="11377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solidFill>
                  <a:srgbClr val="BD7D5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任意多边形: 形状 122"/>
              <p:cNvSpPr/>
              <p:nvPr/>
            </p:nvSpPr>
            <p:spPr>
              <a:xfrm>
                <a:off x="8006938" y="5631906"/>
                <a:ext cx="628650" cy="1047750"/>
              </a:xfrm>
              <a:custGeom>
                <a:avLst/>
                <a:gdLst>
                  <a:gd name="connsiteX0" fmla="*/ 59307 w 628650"/>
                  <a:gd name="connsiteY0" fmla="*/ 160723 h 1047750"/>
                  <a:gd name="connsiteX1" fmla="*/ 110838 w 628650"/>
                  <a:gd name="connsiteY1" fmla="*/ 706315 h 1047750"/>
                  <a:gd name="connsiteX2" fmla="*/ 23779 w 628650"/>
                  <a:gd name="connsiteY2" fmla="*/ 923389 h 1047750"/>
                  <a:gd name="connsiteX3" fmla="*/ 213708 w 628650"/>
                  <a:gd name="connsiteY3" fmla="*/ 1041975 h 1047750"/>
                  <a:gd name="connsiteX4" fmla="*/ 604042 w 628650"/>
                  <a:gd name="connsiteY4" fmla="*/ 815661 h 1047750"/>
                  <a:gd name="connsiteX5" fmla="*/ 495933 w 628650"/>
                  <a:gd name="connsiteY5" fmla="*/ 49376 h 1047750"/>
                  <a:gd name="connsiteX6" fmla="*/ 59307 w 628650"/>
                  <a:gd name="connsiteY6" fmla="*/ 160723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8650" h="1047750">
                    <a:moveTo>
                      <a:pt x="59307" y="160723"/>
                    </a:moveTo>
                    <a:cubicBezTo>
                      <a:pt x="-50135" y="278261"/>
                      <a:pt x="35018" y="500765"/>
                      <a:pt x="110838" y="706315"/>
                    </a:cubicBezTo>
                    <a:cubicBezTo>
                      <a:pt x="125601" y="746224"/>
                      <a:pt x="11587" y="787372"/>
                      <a:pt x="23779" y="923389"/>
                    </a:cubicBezTo>
                    <a:cubicBezTo>
                      <a:pt x="33590" y="1033689"/>
                      <a:pt x="125506" y="1066931"/>
                      <a:pt x="213708" y="1041975"/>
                    </a:cubicBezTo>
                    <a:cubicBezTo>
                      <a:pt x="278477" y="1023688"/>
                      <a:pt x="575467" y="935295"/>
                      <a:pt x="604042" y="815661"/>
                    </a:cubicBezTo>
                    <a:cubicBezTo>
                      <a:pt x="632712" y="696027"/>
                      <a:pt x="664335" y="153674"/>
                      <a:pt x="495933" y="49376"/>
                    </a:cubicBezTo>
                    <a:cubicBezTo>
                      <a:pt x="327436" y="-55114"/>
                      <a:pt x="158367" y="54328"/>
                      <a:pt x="59307" y="160723"/>
                    </a:cubicBezTo>
                    <a:close/>
                  </a:path>
                </a:pathLst>
              </a:custGeom>
              <a:solidFill>
                <a:srgbClr val="6337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任意多边形: 形状 123"/>
              <p:cNvSpPr/>
              <p:nvPr/>
            </p:nvSpPr>
            <p:spPr>
              <a:xfrm>
                <a:off x="8966123" y="5311311"/>
                <a:ext cx="952500" cy="895350"/>
              </a:xfrm>
              <a:custGeom>
                <a:avLst/>
                <a:gdLst>
                  <a:gd name="connsiteX0" fmla="*/ 427051 w 952500"/>
                  <a:gd name="connsiteY0" fmla="*/ 14402 h 895350"/>
                  <a:gd name="connsiteX1" fmla="*/ 724993 w 952500"/>
                  <a:gd name="connsiteY1" fmla="*/ 474364 h 895350"/>
                  <a:gd name="connsiteX2" fmla="*/ 927971 w 952500"/>
                  <a:gd name="connsiteY2" fmla="*/ 590664 h 895350"/>
                  <a:gd name="connsiteX3" fmla="*/ 852533 w 952500"/>
                  <a:gd name="connsiteY3" fmla="*/ 801548 h 895350"/>
                  <a:gd name="connsiteX4" fmla="*/ 405905 w 952500"/>
                  <a:gd name="connsiteY4" fmla="*/ 866127 h 895350"/>
                  <a:gd name="connsiteX5" fmla="*/ 15476 w 952500"/>
                  <a:gd name="connsiteY5" fmla="*/ 197948 h 895350"/>
                  <a:gd name="connsiteX6" fmla="*/ 427051 w 952500"/>
                  <a:gd name="connsiteY6" fmla="*/ 14402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0" h="895350">
                    <a:moveTo>
                      <a:pt x="427051" y="14402"/>
                    </a:moveTo>
                    <a:cubicBezTo>
                      <a:pt x="585833" y="38690"/>
                      <a:pt x="656984" y="266147"/>
                      <a:pt x="724993" y="474364"/>
                    </a:cubicBezTo>
                    <a:cubicBezTo>
                      <a:pt x="738233" y="514845"/>
                      <a:pt x="853104" y="476364"/>
                      <a:pt x="927971" y="590664"/>
                    </a:cubicBezTo>
                    <a:cubicBezTo>
                      <a:pt x="988645" y="683247"/>
                      <a:pt x="937210" y="766400"/>
                      <a:pt x="852533" y="801548"/>
                    </a:cubicBezTo>
                    <a:cubicBezTo>
                      <a:pt x="790430" y="827360"/>
                      <a:pt x="502584" y="942232"/>
                      <a:pt x="405905" y="866127"/>
                    </a:cubicBezTo>
                    <a:cubicBezTo>
                      <a:pt x="309227" y="790022"/>
                      <a:pt x="-51961" y="384257"/>
                      <a:pt x="15476" y="197948"/>
                    </a:cubicBezTo>
                    <a:cubicBezTo>
                      <a:pt x="82818" y="11544"/>
                      <a:pt x="283414" y="-7601"/>
                      <a:pt x="427051" y="14402"/>
                    </a:cubicBezTo>
                    <a:close/>
                  </a:path>
                </a:pathLst>
              </a:custGeom>
              <a:solidFill>
                <a:srgbClr val="6337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任意多边形: 形状 124"/>
              <p:cNvSpPr/>
              <p:nvPr/>
            </p:nvSpPr>
            <p:spPr>
              <a:xfrm>
                <a:off x="7584457" y="3944825"/>
                <a:ext cx="1819275" cy="2028825"/>
              </a:xfrm>
              <a:custGeom>
                <a:avLst/>
                <a:gdLst>
                  <a:gd name="connsiteX0" fmla="*/ 1628519 w 1819275"/>
                  <a:gd name="connsiteY0" fmla="*/ 852619 h 2028825"/>
                  <a:gd name="connsiteX1" fmla="*/ 1105848 w 1819275"/>
                  <a:gd name="connsiteY1" fmla="*/ 1858766 h 2028825"/>
                  <a:gd name="connsiteX2" fmla="*/ 200090 w 1819275"/>
                  <a:gd name="connsiteY2" fmla="*/ 1176769 h 2028825"/>
                  <a:gd name="connsiteX3" fmla="*/ 722762 w 1819275"/>
                  <a:gd name="connsiteY3" fmla="*/ 170623 h 2028825"/>
                  <a:gd name="connsiteX4" fmla="*/ 1628519 w 1819275"/>
                  <a:gd name="connsiteY4" fmla="*/ 852619 h 2028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2028825">
                    <a:moveTo>
                      <a:pt x="1628519" y="852619"/>
                    </a:moveTo>
                    <a:cubicBezTo>
                      <a:pt x="1734306" y="1318787"/>
                      <a:pt x="1500298" y="1769254"/>
                      <a:pt x="1105848" y="1858766"/>
                    </a:cubicBezTo>
                    <a:cubicBezTo>
                      <a:pt x="711399" y="1948277"/>
                      <a:pt x="305877" y="1642937"/>
                      <a:pt x="200090" y="1176769"/>
                    </a:cubicBezTo>
                    <a:cubicBezTo>
                      <a:pt x="94304" y="710602"/>
                      <a:pt x="328312" y="260135"/>
                      <a:pt x="722762" y="170623"/>
                    </a:cubicBezTo>
                    <a:cubicBezTo>
                      <a:pt x="1117211" y="81111"/>
                      <a:pt x="1522733" y="386452"/>
                      <a:pt x="1628519" y="852619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solidFill>
                  <a:srgbClr val="BD7D5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3" name="组合 292"/>
          <p:cNvGrpSpPr/>
          <p:nvPr userDrawn="1"/>
        </p:nvGrpSpPr>
        <p:grpSpPr>
          <a:xfrm>
            <a:off x="-1098463" y="-1136156"/>
            <a:ext cx="14368421" cy="9145494"/>
            <a:chOff x="-1098463" y="-1136156"/>
            <a:chExt cx="14368421" cy="9145494"/>
          </a:xfrm>
          <a:solidFill>
            <a:srgbClr val="E6E6E6"/>
          </a:solidFill>
        </p:grpSpPr>
        <p:sp>
          <p:nvSpPr>
            <p:cNvPr id="294" name="矩形 293"/>
            <p:cNvSpPr/>
            <p:nvPr/>
          </p:nvSpPr>
          <p:spPr>
            <a:xfrm>
              <a:off x="-1098463" y="-685205"/>
              <a:ext cx="1073977" cy="8529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5" name="矩形 294"/>
            <p:cNvSpPr/>
            <p:nvPr/>
          </p:nvSpPr>
          <p:spPr>
            <a:xfrm>
              <a:off x="12195981" y="-687153"/>
              <a:ext cx="1073977" cy="8529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矩形 295"/>
            <p:cNvSpPr/>
            <p:nvPr/>
          </p:nvSpPr>
          <p:spPr>
            <a:xfrm rot="5400000">
              <a:off x="5532643" y="272023"/>
              <a:ext cx="1125258" cy="143493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7" name="矩形 296"/>
            <p:cNvSpPr/>
            <p:nvPr/>
          </p:nvSpPr>
          <p:spPr>
            <a:xfrm rot="5400000">
              <a:off x="5523119" y="-7757738"/>
              <a:ext cx="1125258" cy="143684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8" name="组合 337"/>
          <p:cNvGrpSpPr/>
          <p:nvPr userDrawn="1"/>
        </p:nvGrpSpPr>
        <p:grpSpPr>
          <a:xfrm>
            <a:off x="-17992" y="-6923"/>
            <a:ext cx="2460295" cy="2296648"/>
            <a:chOff x="-17992" y="-16448"/>
            <a:chExt cx="2460295" cy="2296648"/>
          </a:xfrm>
        </p:grpSpPr>
        <p:sp>
          <p:nvSpPr>
            <p:cNvPr id="339" name="任意多边形: 形状 338"/>
            <p:cNvSpPr/>
            <p:nvPr/>
          </p:nvSpPr>
          <p:spPr>
            <a:xfrm rot="10800000">
              <a:off x="-17493" y="-16448"/>
              <a:ext cx="2316735" cy="2296648"/>
            </a:xfrm>
            <a:custGeom>
              <a:avLst/>
              <a:gdLst>
                <a:gd name="connsiteX0" fmla="*/ 4204903 w 4207212"/>
                <a:gd name="connsiteY0" fmla="*/ 9412 h 4170734"/>
                <a:gd name="connsiteX1" fmla="*/ 4204903 w 4207212"/>
                <a:gd name="connsiteY1" fmla="*/ 4168230 h 4170734"/>
                <a:gd name="connsiteX2" fmla="*/ 9120 w 4207212"/>
                <a:gd name="connsiteY2" fmla="*/ 4168230 h 4170734"/>
                <a:gd name="connsiteX3" fmla="*/ 9241 w 4207212"/>
                <a:gd name="connsiteY3" fmla="*/ 4167743 h 4170734"/>
                <a:gd name="connsiteX4" fmla="*/ 576851 w 4207212"/>
                <a:gd name="connsiteY4" fmla="*/ 3254194 h 4170734"/>
                <a:gd name="connsiteX5" fmla="*/ 594481 w 4207212"/>
                <a:gd name="connsiteY5" fmla="*/ 3240211 h 4170734"/>
                <a:gd name="connsiteX6" fmla="*/ 697108 w 4207212"/>
                <a:gd name="connsiteY6" fmla="*/ 3165308 h 4170734"/>
                <a:gd name="connsiteX7" fmla="*/ 697230 w 4207212"/>
                <a:gd name="connsiteY7" fmla="*/ 3165308 h 4170734"/>
                <a:gd name="connsiteX8" fmla="*/ 785509 w 4207212"/>
                <a:gd name="connsiteY8" fmla="*/ 3108279 h 4170734"/>
                <a:gd name="connsiteX9" fmla="*/ 785630 w 4207212"/>
                <a:gd name="connsiteY9" fmla="*/ 3108158 h 4170734"/>
                <a:gd name="connsiteX10" fmla="*/ 881448 w 4207212"/>
                <a:gd name="connsiteY10" fmla="*/ 3052588 h 4170734"/>
                <a:gd name="connsiteX11" fmla="*/ 883029 w 4207212"/>
                <a:gd name="connsiteY11" fmla="*/ 3051737 h 4170734"/>
                <a:gd name="connsiteX12" fmla="*/ 1345700 w 4207212"/>
                <a:gd name="connsiteY12" fmla="*/ 2855603 h 4170734"/>
                <a:gd name="connsiteX13" fmla="*/ 1481644 w 4207212"/>
                <a:gd name="connsiteY13" fmla="*/ 2801858 h 4170734"/>
                <a:gd name="connsiteX14" fmla="*/ 1508639 w 4207212"/>
                <a:gd name="connsiteY14" fmla="*/ 2788361 h 4170734"/>
                <a:gd name="connsiteX15" fmla="*/ 1519582 w 4207212"/>
                <a:gd name="connsiteY15" fmla="*/ 2782524 h 4170734"/>
                <a:gd name="connsiteX16" fmla="*/ 1534417 w 4207212"/>
                <a:gd name="connsiteY16" fmla="*/ 2774377 h 4170734"/>
                <a:gd name="connsiteX17" fmla="*/ 1550589 w 4207212"/>
                <a:gd name="connsiteY17" fmla="*/ 2765136 h 4170734"/>
                <a:gd name="connsiteX18" fmla="*/ 1550711 w 4207212"/>
                <a:gd name="connsiteY18" fmla="*/ 2765136 h 4170734"/>
                <a:gd name="connsiteX19" fmla="*/ 1570896 w 4207212"/>
                <a:gd name="connsiteY19" fmla="*/ 2752612 h 4170734"/>
                <a:gd name="connsiteX20" fmla="*/ 1593513 w 4207212"/>
                <a:gd name="connsiteY20" fmla="*/ 2737534 h 4170734"/>
                <a:gd name="connsiteX21" fmla="*/ 1635585 w 4207212"/>
                <a:gd name="connsiteY21" fmla="*/ 2706284 h 4170734"/>
                <a:gd name="connsiteX22" fmla="*/ 1656743 w 4207212"/>
                <a:gd name="connsiteY22" fmla="*/ 2688652 h 4170734"/>
                <a:gd name="connsiteX23" fmla="*/ 1674131 w 4207212"/>
                <a:gd name="connsiteY23" fmla="*/ 2672966 h 4170734"/>
                <a:gd name="connsiteX24" fmla="*/ 1692005 w 4207212"/>
                <a:gd name="connsiteY24" fmla="*/ 2655700 h 4170734"/>
                <a:gd name="connsiteX25" fmla="*/ 1725322 w 4207212"/>
                <a:gd name="connsiteY25" fmla="*/ 2619707 h 4170734"/>
                <a:gd name="connsiteX26" fmla="*/ 1725444 w 4207212"/>
                <a:gd name="connsiteY26" fmla="*/ 2619464 h 4170734"/>
                <a:gd name="connsiteX27" fmla="*/ 1735415 w 4207212"/>
                <a:gd name="connsiteY27" fmla="*/ 2607548 h 4170734"/>
                <a:gd name="connsiteX28" fmla="*/ 1745021 w 4207212"/>
                <a:gd name="connsiteY28" fmla="*/ 2595510 h 4170734"/>
                <a:gd name="connsiteX29" fmla="*/ 1762895 w 4207212"/>
                <a:gd name="connsiteY29" fmla="*/ 2571677 h 4170734"/>
                <a:gd name="connsiteX30" fmla="*/ 1764111 w 4207212"/>
                <a:gd name="connsiteY30" fmla="*/ 2569975 h 4170734"/>
                <a:gd name="connsiteX31" fmla="*/ 1770191 w 4207212"/>
                <a:gd name="connsiteY31" fmla="*/ 2561220 h 4170734"/>
                <a:gd name="connsiteX32" fmla="*/ 1771407 w 4207212"/>
                <a:gd name="connsiteY32" fmla="*/ 2559275 h 4170734"/>
                <a:gd name="connsiteX33" fmla="*/ 1777244 w 4207212"/>
                <a:gd name="connsiteY33" fmla="*/ 2550641 h 4170734"/>
                <a:gd name="connsiteX34" fmla="*/ 1782959 w 4207212"/>
                <a:gd name="connsiteY34" fmla="*/ 2541886 h 4170734"/>
                <a:gd name="connsiteX35" fmla="*/ 1796820 w 4207212"/>
                <a:gd name="connsiteY35" fmla="*/ 2519391 h 4170734"/>
                <a:gd name="connsiteX36" fmla="*/ 1850566 w 4207212"/>
                <a:gd name="connsiteY36" fmla="*/ 2409225 h 4170734"/>
                <a:gd name="connsiteX37" fmla="*/ 1851417 w 4207212"/>
                <a:gd name="connsiteY37" fmla="*/ 2407158 h 4170734"/>
                <a:gd name="connsiteX38" fmla="*/ 1861509 w 4207212"/>
                <a:gd name="connsiteY38" fmla="*/ 2380650 h 4170734"/>
                <a:gd name="connsiteX39" fmla="*/ 1861631 w 4207212"/>
                <a:gd name="connsiteY39" fmla="*/ 2380407 h 4170734"/>
                <a:gd name="connsiteX40" fmla="*/ 1862361 w 4207212"/>
                <a:gd name="connsiteY40" fmla="*/ 2378461 h 4170734"/>
                <a:gd name="connsiteX41" fmla="*/ 1862361 w 4207212"/>
                <a:gd name="connsiteY41" fmla="*/ 2378340 h 4170734"/>
                <a:gd name="connsiteX42" fmla="*/ 1870507 w 4207212"/>
                <a:gd name="connsiteY42" fmla="*/ 2354993 h 4170734"/>
                <a:gd name="connsiteX43" fmla="*/ 1872453 w 4207212"/>
                <a:gd name="connsiteY43" fmla="*/ 2349157 h 4170734"/>
                <a:gd name="connsiteX44" fmla="*/ 1872453 w 4207212"/>
                <a:gd name="connsiteY44" fmla="*/ 2349035 h 4170734"/>
                <a:gd name="connsiteX45" fmla="*/ 1892395 w 4207212"/>
                <a:gd name="connsiteY45" fmla="*/ 2283252 h 4170734"/>
                <a:gd name="connsiteX46" fmla="*/ 1893976 w 4207212"/>
                <a:gd name="connsiteY46" fmla="*/ 2277172 h 4170734"/>
                <a:gd name="connsiteX47" fmla="*/ 1898596 w 4207212"/>
                <a:gd name="connsiteY47" fmla="*/ 2259906 h 4170734"/>
                <a:gd name="connsiteX48" fmla="*/ 1900785 w 4207212"/>
                <a:gd name="connsiteY48" fmla="*/ 2251029 h 4170734"/>
                <a:gd name="connsiteX49" fmla="*/ 1904190 w 4207212"/>
                <a:gd name="connsiteY49" fmla="*/ 2236924 h 4170734"/>
                <a:gd name="connsiteX50" fmla="*/ 1907108 w 4207212"/>
                <a:gd name="connsiteY50" fmla="*/ 2224400 h 4170734"/>
                <a:gd name="connsiteX51" fmla="*/ 1909175 w 4207212"/>
                <a:gd name="connsiteY51" fmla="*/ 2215401 h 4170734"/>
                <a:gd name="connsiteX52" fmla="*/ 1910026 w 4207212"/>
                <a:gd name="connsiteY52" fmla="*/ 2211997 h 4170734"/>
                <a:gd name="connsiteX53" fmla="*/ 1910026 w 4207212"/>
                <a:gd name="connsiteY53" fmla="*/ 2211875 h 4170734"/>
                <a:gd name="connsiteX54" fmla="*/ 1911242 w 4207212"/>
                <a:gd name="connsiteY54" fmla="*/ 2206160 h 4170734"/>
                <a:gd name="connsiteX55" fmla="*/ 1911364 w 4207212"/>
                <a:gd name="connsiteY55" fmla="*/ 2205917 h 4170734"/>
                <a:gd name="connsiteX56" fmla="*/ 1919146 w 4207212"/>
                <a:gd name="connsiteY56" fmla="*/ 2168587 h 4170734"/>
                <a:gd name="connsiteX57" fmla="*/ 1922186 w 4207212"/>
                <a:gd name="connsiteY57" fmla="*/ 2152415 h 4170734"/>
                <a:gd name="connsiteX58" fmla="*/ 1922307 w 4207212"/>
                <a:gd name="connsiteY58" fmla="*/ 2152415 h 4170734"/>
                <a:gd name="connsiteX59" fmla="*/ 1925104 w 4207212"/>
                <a:gd name="connsiteY59" fmla="*/ 2137459 h 4170734"/>
                <a:gd name="connsiteX60" fmla="*/ 1925225 w 4207212"/>
                <a:gd name="connsiteY60" fmla="*/ 2137094 h 4170734"/>
                <a:gd name="connsiteX61" fmla="*/ 1930819 w 4207212"/>
                <a:gd name="connsiteY61" fmla="*/ 2105844 h 4170734"/>
                <a:gd name="connsiteX62" fmla="*/ 1931914 w 4207212"/>
                <a:gd name="connsiteY62" fmla="*/ 2099278 h 4170734"/>
                <a:gd name="connsiteX63" fmla="*/ 1934102 w 4207212"/>
                <a:gd name="connsiteY63" fmla="*/ 2086875 h 4170734"/>
                <a:gd name="connsiteX64" fmla="*/ 1940304 w 4207212"/>
                <a:gd name="connsiteY64" fmla="*/ 2048329 h 4170734"/>
                <a:gd name="connsiteX65" fmla="*/ 1941033 w 4207212"/>
                <a:gd name="connsiteY65" fmla="*/ 2044073 h 4170734"/>
                <a:gd name="connsiteX66" fmla="*/ 1941641 w 4207212"/>
                <a:gd name="connsiteY66" fmla="*/ 2040061 h 4170734"/>
                <a:gd name="connsiteX67" fmla="*/ 1948451 w 4207212"/>
                <a:gd name="connsiteY67" fmla="*/ 1994827 h 4170734"/>
                <a:gd name="connsiteX68" fmla="*/ 1950031 w 4207212"/>
                <a:gd name="connsiteY68" fmla="*/ 1984248 h 4170734"/>
                <a:gd name="connsiteX69" fmla="*/ 1958300 w 4207212"/>
                <a:gd name="connsiteY69" fmla="*/ 1925396 h 4170734"/>
                <a:gd name="connsiteX70" fmla="*/ 1959881 w 4207212"/>
                <a:gd name="connsiteY70" fmla="*/ 1913966 h 4170734"/>
                <a:gd name="connsiteX71" fmla="*/ 1975688 w 4207212"/>
                <a:gd name="connsiteY71" fmla="*/ 1803678 h 4170734"/>
                <a:gd name="connsiteX72" fmla="*/ 1991617 w 4207212"/>
                <a:gd name="connsiteY72" fmla="*/ 1700930 h 4170734"/>
                <a:gd name="connsiteX73" fmla="*/ 1995994 w 4207212"/>
                <a:gd name="connsiteY73" fmla="*/ 1675030 h 4170734"/>
                <a:gd name="connsiteX74" fmla="*/ 1997211 w 4207212"/>
                <a:gd name="connsiteY74" fmla="*/ 1667856 h 4170734"/>
                <a:gd name="connsiteX75" fmla="*/ 2002439 w 4207212"/>
                <a:gd name="connsiteY75" fmla="*/ 1638795 h 4170734"/>
                <a:gd name="connsiteX76" fmla="*/ 2010342 w 4207212"/>
                <a:gd name="connsiteY76" fmla="*/ 1597209 h 4170734"/>
                <a:gd name="connsiteX77" fmla="*/ 2225445 w 4207212"/>
                <a:gd name="connsiteY77" fmla="*/ 1035923 h 4170734"/>
                <a:gd name="connsiteX78" fmla="*/ 2323938 w 4207212"/>
                <a:gd name="connsiteY78" fmla="*/ 896817 h 4170734"/>
                <a:gd name="connsiteX79" fmla="*/ 2364673 w 4207212"/>
                <a:gd name="connsiteY79" fmla="*/ 844896 h 4170734"/>
                <a:gd name="connsiteX80" fmla="*/ 2364794 w 4207212"/>
                <a:gd name="connsiteY80" fmla="*/ 844774 h 4170734"/>
                <a:gd name="connsiteX81" fmla="*/ 2475325 w 4207212"/>
                <a:gd name="connsiteY81" fmla="*/ 717950 h 4170734"/>
                <a:gd name="connsiteX82" fmla="*/ 2513020 w 4207212"/>
                <a:gd name="connsiteY82" fmla="*/ 678675 h 4170734"/>
                <a:gd name="connsiteX83" fmla="*/ 2919514 w 4207212"/>
                <a:gd name="connsiteY83" fmla="*/ 354135 h 4170734"/>
                <a:gd name="connsiteX84" fmla="*/ 2937997 w 4207212"/>
                <a:gd name="connsiteY84" fmla="*/ 342949 h 4170734"/>
                <a:gd name="connsiteX85" fmla="*/ 2938970 w 4207212"/>
                <a:gd name="connsiteY85" fmla="*/ 342341 h 4170734"/>
                <a:gd name="connsiteX86" fmla="*/ 3094247 w 4207212"/>
                <a:gd name="connsiteY86" fmla="*/ 256980 h 4170734"/>
                <a:gd name="connsiteX87" fmla="*/ 3122214 w 4207212"/>
                <a:gd name="connsiteY87" fmla="*/ 243362 h 4170734"/>
                <a:gd name="connsiteX88" fmla="*/ 3136441 w 4207212"/>
                <a:gd name="connsiteY88" fmla="*/ 236552 h 4170734"/>
                <a:gd name="connsiteX89" fmla="*/ 3159301 w 4207212"/>
                <a:gd name="connsiteY89" fmla="*/ 225974 h 4170734"/>
                <a:gd name="connsiteX90" fmla="*/ 3187390 w 4207212"/>
                <a:gd name="connsiteY90" fmla="*/ 213328 h 4170734"/>
                <a:gd name="connsiteX91" fmla="*/ 3196996 w 4207212"/>
                <a:gd name="connsiteY91" fmla="*/ 209072 h 4170734"/>
                <a:gd name="connsiteX92" fmla="*/ 3223990 w 4207212"/>
                <a:gd name="connsiteY92" fmla="*/ 197520 h 4170734"/>
                <a:gd name="connsiteX93" fmla="*/ 3249282 w 4207212"/>
                <a:gd name="connsiteY93" fmla="*/ 187063 h 4170734"/>
                <a:gd name="connsiteX94" fmla="*/ 3274938 w 4207212"/>
                <a:gd name="connsiteY94" fmla="*/ 176849 h 4170734"/>
                <a:gd name="connsiteX95" fmla="*/ 3300230 w 4207212"/>
                <a:gd name="connsiteY95" fmla="*/ 167121 h 4170734"/>
                <a:gd name="connsiteX96" fmla="*/ 3325401 w 4207212"/>
                <a:gd name="connsiteY96" fmla="*/ 157758 h 4170734"/>
                <a:gd name="connsiteX97" fmla="*/ 3392886 w 4207212"/>
                <a:gd name="connsiteY97" fmla="*/ 134290 h 4170734"/>
                <a:gd name="connsiteX98" fmla="*/ 3410396 w 4207212"/>
                <a:gd name="connsiteY98" fmla="*/ 128575 h 4170734"/>
                <a:gd name="connsiteX99" fmla="*/ 3443957 w 4207212"/>
                <a:gd name="connsiteY99" fmla="*/ 117996 h 4170734"/>
                <a:gd name="connsiteX100" fmla="*/ 3451252 w 4207212"/>
                <a:gd name="connsiteY100" fmla="*/ 115686 h 4170734"/>
                <a:gd name="connsiteX101" fmla="*/ 3500499 w 4207212"/>
                <a:gd name="connsiteY101" fmla="*/ 101459 h 4170734"/>
                <a:gd name="connsiteX102" fmla="*/ 3530047 w 4207212"/>
                <a:gd name="connsiteY102" fmla="*/ 93434 h 4170734"/>
                <a:gd name="connsiteX103" fmla="*/ 3575280 w 4207212"/>
                <a:gd name="connsiteY103" fmla="*/ 81761 h 4170734"/>
                <a:gd name="connsiteX104" fmla="*/ 3594371 w 4207212"/>
                <a:gd name="connsiteY104" fmla="*/ 77140 h 4170734"/>
                <a:gd name="connsiteX105" fmla="*/ 3603855 w 4207212"/>
                <a:gd name="connsiteY105" fmla="*/ 74952 h 4170734"/>
                <a:gd name="connsiteX106" fmla="*/ 3619784 w 4207212"/>
                <a:gd name="connsiteY106" fmla="*/ 71304 h 4170734"/>
                <a:gd name="connsiteX107" fmla="*/ 4204903 w 4207212"/>
                <a:gd name="connsiteY107" fmla="*/ 9412 h 417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207212" h="4170734">
                  <a:moveTo>
                    <a:pt x="4204903" y="9412"/>
                  </a:moveTo>
                  <a:lnTo>
                    <a:pt x="4204903" y="4168230"/>
                  </a:lnTo>
                  <a:lnTo>
                    <a:pt x="9120" y="4168230"/>
                  </a:lnTo>
                  <a:cubicBezTo>
                    <a:pt x="9120" y="4168108"/>
                    <a:pt x="9120" y="4167864"/>
                    <a:pt x="9241" y="4167743"/>
                  </a:cubicBezTo>
                  <a:cubicBezTo>
                    <a:pt x="80861" y="3779488"/>
                    <a:pt x="295234" y="3478660"/>
                    <a:pt x="576851" y="3254194"/>
                  </a:cubicBezTo>
                  <a:cubicBezTo>
                    <a:pt x="582687" y="3249452"/>
                    <a:pt x="588523" y="3244831"/>
                    <a:pt x="594481" y="3240211"/>
                  </a:cubicBezTo>
                  <a:cubicBezTo>
                    <a:pt x="627799" y="3214189"/>
                    <a:pt x="662089" y="3189262"/>
                    <a:pt x="697108" y="3165308"/>
                  </a:cubicBezTo>
                  <a:lnTo>
                    <a:pt x="697230" y="3165308"/>
                  </a:lnTo>
                  <a:cubicBezTo>
                    <a:pt x="726170" y="3145609"/>
                    <a:pt x="755596" y="3126519"/>
                    <a:pt x="785509" y="3108279"/>
                  </a:cubicBezTo>
                  <a:cubicBezTo>
                    <a:pt x="785630" y="3108158"/>
                    <a:pt x="785630" y="3108158"/>
                    <a:pt x="785630" y="3108158"/>
                  </a:cubicBezTo>
                  <a:cubicBezTo>
                    <a:pt x="817124" y="3088824"/>
                    <a:pt x="848982" y="3070341"/>
                    <a:pt x="881448" y="3052588"/>
                  </a:cubicBezTo>
                  <a:cubicBezTo>
                    <a:pt x="881934" y="3052345"/>
                    <a:pt x="882542" y="3051980"/>
                    <a:pt x="883029" y="3051737"/>
                  </a:cubicBezTo>
                  <a:cubicBezTo>
                    <a:pt x="1031010" y="2970998"/>
                    <a:pt x="1187626" y="2906065"/>
                    <a:pt x="1345700" y="2855603"/>
                  </a:cubicBezTo>
                  <a:cubicBezTo>
                    <a:pt x="1395190" y="2839796"/>
                    <a:pt x="1440423" y="2821921"/>
                    <a:pt x="1481644" y="2801858"/>
                  </a:cubicBezTo>
                  <a:cubicBezTo>
                    <a:pt x="1490886" y="2797602"/>
                    <a:pt x="1499884" y="2793103"/>
                    <a:pt x="1508639" y="2788361"/>
                  </a:cubicBezTo>
                  <a:cubicBezTo>
                    <a:pt x="1512287" y="2786537"/>
                    <a:pt x="1516056" y="2784591"/>
                    <a:pt x="1519582" y="2782524"/>
                  </a:cubicBezTo>
                  <a:cubicBezTo>
                    <a:pt x="1524568" y="2779849"/>
                    <a:pt x="1529553" y="2777052"/>
                    <a:pt x="1534417" y="2774377"/>
                  </a:cubicBezTo>
                  <a:cubicBezTo>
                    <a:pt x="1539888" y="2771459"/>
                    <a:pt x="1545239" y="2768297"/>
                    <a:pt x="1550589" y="2765136"/>
                  </a:cubicBezTo>
                  <a:lnTo>
                    <a:pt x="1550711" y="2765136"/>
                  </a:lnTo>
                  <a:cubicBezTo>
                    <a:pt x="1557642" y="2761002"/>
                    <a:pt x="1564329" y="2756868"/>
                    <a:pt x="1570896" y="2752612"/>
                  </a:cubicBezTo>
                  <a:cubicBezTo>
                    <a:pt x="1578557" y="2747748"/>
                    <a:pt x="1586095" y="2742762"/>
                    <a:pt x="1593513" y="2737534"/>
                  </a:cubicBezTo>
                  <a:cubicBezTo>
                    <a:pt x="1608226" y="2727563"/>
                    <a:pt x="1622209" y="2717106"/>
                    <a:pt x="1635585" y="2706284"/>
                  </a:cubicBezTo>
                  <a:cubicBezTo>
                    <a:pt x="1642880" y="2700447"/>
                    <a:pt x="1649933" y="2694489"/>
                    <a:pt x="1656743" y="2688652"/>
                  </a:cubicBezTo>
                  <a:cubicBezTo>
                    <a:pt x="1662579" y="2683545"/>
                    <a:pt x="1668537" y="2678317"/>
                    <a:pt x="1674131" y="2672966"/>
                  </a:cubicBezTo>
                  <a:cubicBezTo>
                    <a:pt x="1680210" y="2667373"/>
                    <a:pt x="1686168" y="2661536"/>
                    <a:pt x="1692005" y="2655700"/>
                  </a:cubicBezTo>
                  <a:cubicBezTo>
                    <a:pt x="1703800" y="2644026"/>
                    <a:pt x="1714865" y="2631989"/>
                    <a:pt x="1725322" y="2619707"/>
                  </a:cubicBezTo>
                  <a:cubicBezTo>
                    <a:pt x="1725201" y="2619586"/>
                    <a:pt x="1725322" y="2619586"/>
                    <a:pt x="1725444" y="2619464"/>
                  </a:cubicBezTo>
                  <a:cubicBezTo>
                    <a:pt x="1728849" y="2615573"/>
                    <a:pt x="1732132" y="2611561"/>
                    <a:pt x="1735415" y="2607548"/>
                  </a:cubicBezTo>
                  <a:cubicBezTo>
                    <a:pt x="1738820" y="2603657"/>
                    <a:pt x="1741981" y="2599644"/>
                    <a:pt x="1745021" y="2595510"/>
                  </a:cubicBezTo>
                  <a:cubicBezTo>
                    <a:pt x="1751344" y="2587728"/>
                    <a:pt x="1757302" y="2579703"/>
                    <a:pt x="1762895" y="2571677"/>
                  </a:cubicBezTo>
                  <a:cubicBezTo>
                    <a:pt x="1763261" y="2571069"/>
                    <a:pt x="1763747" y="2570461"/>
                    <a:pt x="1764111" y="2569975"/>
                  </a:cubicBezTo>
                  <a:cubicBezTo>
                    <a:pt x="1766300" y="2567178"/>
                    <a:pt x="1768367" y="2564138"/>
                    <a:pt x="1770191" y="2561220"/>
                  </a:cubicBezTo>
                  <a:cubicBezTo>
                    <a:pt x="1770678" y="2560612"/>
                    <a:pt x="1771042" y="2559882"/>
                    <a:pt x="1771407" y="2559275"/>
                  </a:cubicBezTo>
                  <a:cubicBezTo>
                    <a:pt x="1773352" y="2556356"/>
                    <a:pt x="1775298" y="2553560"/>
                    <a:pt x="1777244" y="2550641"/>
                  </a:cubicBezTo>
                  <a:cubicBezTo>
                    <a:pt x="1779190" y="2547723"/>
                    <a:pt x="1781135" y="2544805"/>
                    <a:pt x="1782959" y="2541886"/>
                  </a:cubicBezTo>
                  <a:cubicBezTo>
                    <a:pt x="1787701" y="2534469"/>
                    <a:pt x="1792321" y="2526930"/>
                    <a:pt x="1796820" y="2519391"/>
                  </a:cubicBezTo>
                  <a:cubicBezTo>
                    <a:pt x="1817492" y="2484128"/>
                    <a:pt x="1835123" y="2447406"/>
                    <a:pt x="1850566" y="2409225"/>
                  </a:cubicBezTo>
                  <a:cubicBezTo>
                    <a:pt x="1850809" y="2408496"/>
                    <a:pt x="1851052" y="2407888"/>
                    <a:pt x="1851417" y="2407158"/>
                  </a:cubicBezTo>
                  <a:cubicBezTo>
                    <a:pt x="1854822" y="2398403"/>
                    <a:pt x="1858227" y="2389527"/>
                    <a:pt x="1861509" y="2380650"/>
                  </a:cubicBezTo>
                  <a:cubicBezTo>
                    <a:pt x="1861509" y="2380529"/>
                    <a:pt x="1861509" y="2380529"/>
                    <a:pt x="1861631" y="2380407"/>
                  </a:cubicBezTo>
                  <a:cubicBezTo>
                    <a:pt x="1861874" y="2379799"/>
                    <a:pt x="1862117" y="2379070"/>
                    <a:pt x="1862361" y="2378461"/>
                  </a:cubicBezTo>
                  <a:lnTo>
                    <a:pt x="1862361" y="2378340"/>
                  </a:lnTo>
                  <a:cubicBezTo>
                    <a:pt x="1865157" y="2370679"/>
                    <a:pt x="1867954" y="2362897"/>
                    <a:pt x="1870507" y="2354993"/>
                  </a:cubicBezTo>
                  <a:cubicBezTo>
                    <a:pt x="1871237" y="2353048"/>
                    <a:pt x="1871845" y="2351102"/>
                    <a:pt x="1872453" y="2349157"/>
                  </a:cubicBezTo>
                  <a:lnTo>
                    <a:pt x="1872453" y="2349035"/>
                  </a:lnTo>
                  <a:cubicBezTo>
                    <a:pt x="1879749" y="2327513"/>
                    <a:pt x="1886315" y="2305626"/>
                    <a:pt x="1892395" y="2283252"/>
                  </a:cubicBezTo>
                  <a:cubicBezTo>
                    <a:pt x="1893003" y="2281185"/>
                    <a:pt x="1893489" y="2279239"/>
                    <a:pt x="1893976" y="2277172"/>
                  </a:cubicBezTo>
                  <a:cubicBezTo>
                    <a:pt x="1895556" y="2271457"/>
                    <a:pt x="1897137" y="2265742"/>
                    <a:pt x="1898596" y="2259906"/>
                  </a:cubicBezTo>
                  <a:cubicBezTo>
                    <a:pt x="1899326" y="2256987"/>
                    <a:pt x="1900056" y="2253947"/>
                    <a:pt x="1900785" y="2251029"/>
                  </a:cubicBezTo>
                  <a:cubicBezTo>
                    <a:pt x="1902001" y="2246409"/>
                    <a:pt x="1903096" y="2241666"/>
                    <a:pt x="1904190" y="2236924"/>
                  </a:cubicBezTo>
                  <a:cubicBezTo>
                    <a:pt x="1905163" y="2232790"/>
                    <a:pt x="1906136" y="2228534"/>
                    <a:pt x="1907108" y="2224400"/>
                  </a:cubicBezTo>
                  <a:cubicBezTo>
                    <a:pt x="1907837" y="2221481"/>
                    <a:pt x="1908567" y="2218441"/>
                    <a:pt x="1909175" y="2215401"/>
                  </a:cubicBezTo>
                  <a:cubicBezTo>
                    <a:pt x="1909418" y="2214307"/>
                    <a:pt x="1909783" y="2213091"/>
                    <a:pt x="1910026" y="2211997"/>
                  </a:cubicBezTo>
                  <a:lnTo>
                    <a:pt x="1910026" y="2211875"/>
                  </a:lnTo>
                  <a:cubicBezTo>
                    <a:pt x="1910391" y="2209930"/>
                    <a:pt x="1910877" y="2208106"/>
                    <a:pt x="1911242" y="2206160"/>
                  </a:cubicBezTo>
                  <a:cubicBezTo>
                    <a:pt x="1911364" y="2206039"/>
                    <a:pt x="1911364" y="2206039"/>
                    <a:pt x="1911364" y="2205917"/>
                  </a:cubicBezTo>
                  <a:cubicBezTo>
                    <a:pt x="1914039" y="2193636"/>
                    <a:pt x="1916714" y="2181112"/>
                    <a:pt x="1919146" y="2168587"/>
                  </a:cubicBezTo>
                  <a:cubicBezTo>
                    <a:pt x="1920240" y="2163115"/>
                    <a:pt x="1921213" y="2157765"/>
                    <a:pt x="1922186" y="2152415"/>
                  </a:cubicBezTo>
                  <a:cubicBezTo>
                    <a:pt x="1922307" y="2152415"/>
                    <a:pt x="1922307" y="2152415"/>
                    <a:pt x="1922307" y="2152415"/>
                  </a:cubicBezTo>
                  <a:cubicBezTo>
                    <a:pt x="1923280" y="2147429"/>
                    <a:pt x="1924253" y="2142444"/>
                    <a:pt x="1925104" y="2137459"/>
                  </a:cubicBezTo>
                  <a:cubicBezTo>
                    <a:pt x="1925225" y="2137337"/>
                    <a:pt x="1925225" y="2137215"/>
                    <a:pt x="1925225" y="2137094"/>
                  </a:cubicBezTo>
                  <a:cubicBezTo>
                    <a:pt x="1927171" y="2126758"/>
                    <a:pt x="1928995" y="2116301"/>
                    <a:pt x="1930819" y="2105844"/>
                  </a:cubicBezTo>
                  <a:cubicBezTo>
                    <a:pt x="1931184" y="2103655"/>
                    <a:pt x="1931549" y="2101466"/>
                    <a:pt x="1931914" y="2099278"/>
                  </a:cubicBezTo>
                  <a:cubicBezTo>
                    <a:pt x="1932643" y="2095143"/>
                    <a:pt x="1933373" y="2091009"/>
                    <a:pt x="1934102" y="2086875"/>
                  </a:cubicBezTo>
                  <a:cubicBezTo>
                    <a:pt x="1936169" y="2074107"/>
                    <a:pt x="1938236" y="2061340"/>
                    <a:pt x="1940304" y="2048329"/>
                  </a:cubicBezTo>
                  <a:cubicBezTo>
                    <a:pt x="1940547" y="2046870"/>
                    <a:pt x="1940790" y="2045532"/>
                    <a:pt x="1941033" y="2044073"/>
                  </a:cubicBezTo>
                  <a:cubicBezTo>
                    <a:pt x="1941154" y="2042736"/>
                    <a:pt x="1941398" y="2041398"/>
                    <a:pt x="1941641" y="2040061"/>
                  </a:cubicBezTo>
                  <a:cubicBezTo>
                    <a:pt x="1943952" y="2025104"/>
                    <a:pt x="1946262" y="2009905"/>
                    <a:pt x="1948451" y="1994827"/>
                  </a:cubicBezTo>
                  <a:cubicBezTo>
                    <a:pt x="1948937" y="1991301"/>
                    <a:pt x="1949545" y="1987775"/>
                    <a:pt x="1950031" y="1984248"/>
                  </a:cubicBezTo>
                  <a:cubicBezTo>
                    <a:pt x="1952828" y="1964793"/>
                    <a:pt x="1955624" y="1945216"/>
                    <a:pt x="1958300" y="1925396"/>
                  </a:cubicBezTo>
                  <a:cubicBezTo>
                    <a:pt x="1958786" y="1921626"/>
                    <a:pt x="1959394" y="1917735"/>
                    <a:pt x="1959881" y="1913966"/>
                  </a:cubicBezTo>
                  <a:cubicBezTo>
                    <a:pt x="1964987" y="1877487"/>
                    <a:pt x="1970094" y="1840765"/>
                    <a:pt x="1975688" y="1803678"/>
                  </a:cubicBezTo>
                  <a:cubicBezTo>
                    <a:pt x="1980673" y="1769632"/>
                    <a:pt x="1985902" y="1735342"/>
                    <a:pt x="1991617" y="1700930"/>
                  </a:cubicBezTo>
                  <a:cubicBezTo>
                    <a:pt x="1993076" y="1692297"/>
                    <a:pt x="1994535" y="1683663"/>
                    <a:pt x="1995994" y="1675030"/>
                  </a:cubicBezTo>
                  <a:cubicBezTo>
                    <a:pt x="1996359" y="1672598"/>
                    <a:pt x="1996845" y="1670166"/>
                    <a:pt x="1997211" y="1667856"/>
                  </a:cubicBezTo>
                  <a:cubicBezTo>
                    <a:pt x="1998912" y="1658128"/>
                    <a:pt x="2000615" y="1648401"/>
                    <a:pt x="2002439" y="1638795"/>
                  </a:cubicBezTo>
                  <a:cubicBezTo>
                    <a:pt x="2004992" y="1624932"/>
                    <a:pt x="2007546" y="1611071"/>
                    <a:pt x="2010342" y="1597209"/>
                  </a:cubicBezTo>
                  <a:cubicBezTo>
                    <a:pt x="2048159" y="1407520"/>
                    <a:pt x="2107133" y="1215763"/>
                    <a:pt x="2225445" y="1035923"/>
                  </a:cubicBezTo>
                  <a:cubicBezTo>
                    <a:pt x="2257425" y="987284"/>
                    <a:pt x="2290378" y="940956"/>
                    <a:pt x="2323938" y="896817"/>
                  </a:cubicBezTo>
                  <a:cubicBezTo>
                    <a:pt x="2337435" y="879064"/>
                    <a:pt x="2351054" y="861798"/>
                    <a:pt x="2364673" y="844896"/>
                  </a:cubicBezTo>
                  <a:lnTo>
                    <a:pt x="2364794" y="844774"/>
                  </a:lnTo>
                  <a:cubicBezTo>
                    <a:pt x="2400787" y="800149"/>
                    <a:pt x="2437752" y="757955"/>
                    <a:pt x="2475325" y="717950"/>
                  </a:cubicBezTo>
                  <a:cubicBezTo>
                    <a:pt x="2487849" y="704574"/>
                    <a:pt x="2500374" y="691564"/>
                    <a:pt x="2513020" y="678675"/>
                  </a:cubicBezTo>
                  <a:cubicBezTo>
                    <a:pt x="2643127" y="546378"/>
                    <a:pt x="2780652" y="439982"/>
                    <a:pt x="2919514" y="354135"/>
                  </a:cubicBezTo>
                  <a:cubicBezTo>
                    <a:pt x="2925594" y="350366"/>
                    <a:pt x="2931795" y="346596"/>
                    <a:pt x="2937997" y="342949"/>
                  </a:cubicBezTo>
                  <a:cubicBezTo>
                    <a:pt x="2938361" y="342706"/>
                    <a:pt x="2938605" y="342584"/>
                    <a:pt x="2938970" y="342341"/>
                  </a:cubicBezTo>
                  <a:cubicBezTo>
                    <a:pt x="2990769" y="311091"/>
                    <a:pt x="3042569" y="282759"/>
                    <a:pt x="3094247" y="256980"/>
                  </a:cubicBezTo>
                  <a:cubicBezTo>
                    <a:pt x="3103610" y="252360"/>
                    <a:pt x="3112852" y="247739"/>
                    <a:pt x="3122214" y="243362"/>
                  </a:cubicBezTo>
                  <a:cubicBezTo>
                    <a:pt x="3126956" y="241051"/>
                    <a:pt x="3131699" y="238741"/>
                    <a:pt x="3136441" y="236552"/>
                  </a:cubicBezTo>
                  <a:cubicBezTo>
                    <a:pt x="3143980" y="232905"/>
                    <a:pt x="3151641" y="229378"/>
                    <a:pt x="3159301" y="225974"/>
                  </a:cubicBezTo>
                  <a:cubicBezTo>
                    <a:pt x="3168664" y="221596"/>
                    <a:pt x="3178027" y="217462"/>
                    <a:pt x="3187390" y="213328"/>
                  </a:cubicBezTo>
                  <a:cubicBezTo>
                    <a:pt x="3190673" y="211868"/>
                    <a:pt x="3193834" y="210409"/>
                    <a:pt x="3196996" y="209072"/>
                  </a:cubicBezTo>
                  <a:cubicBezTo>
                    <a:pt x="3205994" y="205181"/>
                    <a:pt x="3214992" y="201290"/>
                    <a:pt x="3223990" y="197520"/>
                  </a:cubicBezTo>
                  <a:cubicBezTo>
                    <a:pt x="3232380" y="193994"/>
                    <a:pt x="3240892" y="190468"/>
                    <a:pt x="3249282" y="187063"/>
                  </a:cubicBezTo>
                  <a:cubicBezTo>
                    <a:pt x="3257915" y="183658"/>
                    <a:pt x="3266427" y="180254"/>
                    <a:pt x="3274938" y="176849"/>
                  </a:cubicBezTo>
                  <a:cubicBezTo>
                    <a:pt x="3283328" y="173566"/>
                    <a:pt x="3291719" y="170283"/>
                    <a:pt x="3300230" y="167121"/>
                  </a:cubicBezTo>
                  <a:cubicBezTo>
                    <a:pt x="3308621" y="163960"/>
                    <a:pt x="3317011" y="160798"/>
                    <a:pt x="3325401" y="157758"/>
                  </a:cubicBezTo>
                  <a:cubicBezTo>
                    <a:pt x="3348017" y="149490"/>
                    <a:pt x="3370513" y="141586"/>
                    <a:pt x="3392886" y="134290"/>
                  </a:cubicBezTo>
                  <a:cubicBezTo>
                    <a:pt x="3398723" y="132345"/>
                    <a:pt x="3404560" y="130521"/>
                    <a:pt x="3410396" y="128575"/>
                  </a:cubicBezTo>
                  <a:cubicBezTo>
                    <a:pt x="3421583" y="124927"/>
                    <a:pt x="3432770" y="121401"/>
                    <a:pt x="3443957" y="117996"/>
                  </a:cubicBezTo>
                  <a:cubicBezTo>
                    <a:pt x="3446389" y="117267"/>
                    <a:pt x="3448821" y="116537"/>
                    <a:pt x="3451252" y="115686"/>
                  </a:cubicBezTo>
                  <a:cubicBezTo>
                    <a:pt x="3467790" y="110701"/>
                    <a:pt x="3484205" y="105959"/>
                    <a:pt x="3500499" y="101459"/>
                  </a:cubicBezTo>
                  <a:cubicBezTo>
                    <a:pt x="3510348" y="98663"/>
                    <a:pt x="3520197" y="95988"/>
                    <a:pt x="3530047" y="93434"/>
                  </a:cubicBezTo>
                  <a:cubicBezTo>
                    <a:pt x="3545246" y="89300"/>
                    <a:pt x="3560324" y="85409"/>
                    <a:pt x="3575280" y="81761"/>
                  </a:cubicBezTo>
                  <a:cubicBezTo>
                    <a:pt x="3581603" y="80180"/>
                    <a:pt x="3588047" y="78600"/>
                    <a:pt x="3594371" y="77140"/>
                  </a:cubicBezTo>
                  <a:cubicBezTo>
                    <a:pt x="3597532" y="76411"/>
                    <a:pt x="3600694" y="75681"/>
                    <a:pt x="3603855" y="74952"/>
                  </a:cubicBezTo>
                  <a:cubicBezTo>
                    <a:pt x="3609206" y="73736"/>
                    <a:pt x="3614434" y="72520"/>
                    <a:pt x="3619784" y="71304"/>
                  </a:cubicBezTo>
                  <a:cubicBezTo>
                    <a:pt x="3861030" y="16342"/>
                    <a:pt x="4069810" y="7223"/>
                    <a:pt x="4204903" y="9412"/>
                  </a:cubicBezTo>
                  <a:close/>
                </a:path>
              </a:pathLst>
            </a:custGeom>
            <a:solidFill>
              <a:srgbClr val="FDEAC8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0" name="组合 339"/>
            <p:cNvGrpSpPr/>
            <p:nvPr/>
          </p:nvGrpSpPr>
          <p:grpSpPr>
            <a:xfrm>
              <a:off x="-17992" y="192324"/>
              <a:ext cx="2460295" cy="1282776"/>
              <a:chOff x="20108" y="192324"/>
              <a:chExt cx="2460295" cy="1282776"/>
            </a:xfrm>
          </p:grpSpPr>
          <p:grpSp>
            <p:nvGrpSpPr>
              <p:cNvPr id="341" name="组合 340"/>
              <p:cNvGrpSpPr/>
              <p:nvPr/>
            </p:nvGrpSpPr>
            <p:grpSpPr>
              <a:xfrm flipH="1">
                <a:off x="344023" y="391546"/>
                <a:ext cx="2136380" cy="1083554"/>
                <a:chOff x="2828428" y="-2043180"/>
                <a:chExt cx="2136380" cy="1083554"/>
              </a:xfrm>
            </p:grpSpPr>
            <p:sp>
              <p:nvSpPr>
                <p:cNvPr id="343" name="任意多边形: 形状 342"/>
                <p:cNvSpPr/>
                <p:nvPr/>
              </p:nvSpPr>
              <p:spPr>
                <a:xfrm flipH="1">
                  <a:off x="4421883" y="-1648516"/>
                  <a:ext cx="542925" cy="571500"/>
                </a:xfrm>
                <a:custGeom>
                  <a:avLst/>
                  <a:gdLst>
                    <a:gd name="connsiteX0" fmla="*/ 253482 w 542925"/>
                    <a:gd name="connsiteY0" fmla="*/ 8291 h 571500"/>
                    <a:gd name="connsiteX1" fmla="*/ 7165 w 542925"/>
                    <a:gd name="connsiteY1" fmla="*/ 259655 h 571500"/>
                    <a:gd name="connsiteX2" fmla="*/ 165280 w 542925"/>
                    <a:gd name="connsiteY2" fmla="*/ 249654 h 571500"/>
                    <a:gd name="connsiteX3" fmla="*/ 306727 w 542925"/>
                    <a:gd name="connsiteY3" fmla="*/ 570932 h 571500"/>
                    <a:gd name="connsiteX4" fmla="*/ 379974 w 542925"/>
                    <a:gd name="connsiteY4" fmla="*/ 239653 h 571500"/>
                    <a:gd name="connsiteX5" fmla="*/ 539804 w 542925"/>
                    <a:gd name="connsiteY5" fmla="*/ 257941 h 571500"/>
                    <a:gd name="connsiteX6" fmla="*/ 253482 w 542925"/>
                    <a:gd name="connsiteY6" fmla="*/ 8291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2925" h="571500">
                      <a:moveTo>
                        <a:pt x="253482" y="8291"/>
                      </a:moveTo>
                      <a:cubicBezTo>
                        <a:pt x="105368" y="21626"/>
                        <a:pt x="5451" y="173073"/>
                        <a:pt x="7165" y="259655"/>
                      </a:cubicBezTo>
                      <a:cubicBezTo>
                        <a:pt x="7165" y="259655"/>
                        <a:pt x="78698" y="302899"/>
                        <a:pt x="165280" y="249654"/>
                      </a:cubicBezTo>
                      <a:cubicBezTo>
                        <a:pt x="165280" y="249654"/>
                        <a:pt x="122037" y="456061"/>
                        <a:pt x="306727" y="570932"/>
                      </a:cubicBezTo>
                      <a:cubicBezTo>
                        <a:pt x="306727" y="570932"/>
                        <a:pt x="481510" y="406150"/>
                        <a:pt x="379974" y="239653"/>
                      </a:cubicBezTo>
                      <a:cubicBezTo>
                        <a:pt x="379974" y="239653"/>
                        <a:pt x="439886" y="291278"/>
                        <a:pt x="539804" y="257941"/>
                      </a:cubicBezTo>
                      <a:cubicBezTo>
                        <a:pt x="539804" y="258036"/>
                        <a:pt x="486082" y="-12569"/>
                        <a:pt x="253482" y="8291"/>
                      </a:cubicBezTo>
                      <a:close/>
                    </a:path>
                  </a:pathLst>
                </a:custGeom>
                <a:solidFill>
                  <a:srgbClr val="E266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4" name="任意多边形: 形状 343"/>
                <p:cNvSpPr/>
                <p:nvPr/>
              </p:nvSpPr>
              <p:spPr>
                <a:xfrm flipH="1">
                  <a:off x="4632795" y="-1778588"/>
                  <a:ext cx="161925" cy="600075"/>
                </a:xfrm>
                <a:custGeom>
                  <a:avLst/>
                  <a:gdLst>
                    <a:gd name="connsiteX0" fmla="*/ 132162 w 161925"/>
                    <a:gd name="connsiteY0" fmla="*/ 590229 h 600075"/>
                    <a:gd name="connsiteX1" fmla="*/ 138544 w 161925"/>
                    <a:gd name="connsiteY1" fmla="*/ 515172 h 600075"/>
                    <a:gd name="connsiteX2" fmla="*/ 139687 w 161925"/>
                    <a:gd name="connsiteY2" fmla="*/ 477453 h 600075"/>
                    <a:gd name="connsiteX3" fmla="*/ 139211 w 161925"/>
                    <a:gd name="connsiteY3" fmla="*/ 439734 h 600075"/>
                    <a:gd name="connsiteX4" fmla="*/ 122637 w 161925"/>
                    <a:gd name="connsiteY4" fmla="*/ 290287 h 600075"/>
                    <a:gd name="connsiteX5" fmla="*/ 114922 w 161925"/>
                    <a:gd name="connsiteY5" fmla="*/ 253520 h 600075"/>
                    <a:gd name="connsiteX6" fmla="*/ 105207 w 161925"/>
                    <a:gd name="connsiteY6" fmla="*/ 217230 h 600075"/>
                    <a:gd name="connsiteX7" fmla="*/ 93300 w 161925"/>
                    <a:gd name="connsiteY7" fmla="*/ 181607 h 600075"/>
                    <a:gd name="connsiteX8" fmla="*/ 87204 w 161925"/>
                    <a:gd name="connsiteY8" fmla="*/ 163890 h 600075"/>
                    <a:gd name="connsiteX9" fmla="*/ 80061 w 161925"/>
                    <a:gd name="connsiteY9" fmla="*/ 146555 h 600075"/>
                    <a:gd name="connsiteX10" fmla="*/ 65297 w 161925"/>
                    <a:gd name="connsiteY10" fmla="*/ 111979 h 600075"/>
                    <a:gd name="connsiteX11" fmla="*/ 47580 w 161925"/>
                    <a:gd name="connsiteY11" fmla="*/ 78832 h 600075"/>
                    <a:gd name="connsiteX12" fmla="*/ 38817 w 161925"/>
                    <a:gd name="connsiteY12" fmla="*/ 62163 h 600075"/>
                    <a:gd name="connsiteX13" fmla="*/ 28530 w 161925"/>
                    <a:gd name="connsiteY13" fmla="*/ 46351 h 600075"/>
                    <a:gd name="connsiteX14" fmla="*/ 8147 w 161925"/>
                    <a:gd name="connsiteY14" fmla="*/ 14538 h 600075"/>
                    <a:gd name="connsiteX15" fmla="*/ 7861 w 161925"/>
                    <a:gd name="connsiteY15" fmla="*/ 14157 h 600075"/>
                    <a:gd name="connsiteX16" fmla="*/ 9195 w 161925"/>
                    <a:gd name="connsiteY16" fmla="*/ 7871 h 600075"/>
                    <a:gd name="connsiteX17" fmla="*/ 15291 w 161925"/>
                    <a:gd name="connsiteY17" fmla="*/ 9014 h 600075"/>
                    <a:gd name="connsiteX18" fmla="*/ 38151 w 161925"/>
                    <a:gd name="connsiteY18" fmla="*/ 39779 h 600075"/>
                    <a:gd name="connsiteX19" fmla="*/ 49581 w 161925"/>
                    <a:gd name="connsiteY19" fmla="*/ 55305 h 600075"/>
                    <a:gd name="connsiteX20" fmla="*/ 59487 w 161925"/>
                    <a:gd name="connsiteY20" fmla="*/ 71783 h 600075"/>
                    <a:gd name="connsiteX21" fmla="*/ 78918 w 161925"/>
                    <a:gd name="connsiteY21" fmla="*/ 105025 h 600075"/>
                    <a:gd name="connsiteX22" fmla="*/ 95301 w 161925"/>
                    <a:gd name="connsiteY22" fmla="*/ 139887 h 600075"/>
                    <a:gd name="connsiteX23" fmla="*/ 141306 w 161925"/>
                    <a:gd name="connsiteY23" fmla="*/ 286572 h 600075"/>
                    <a:gd name="connsiteX24" fmla="*/ 155975 w 161925"/>
                    <a:gd name="connsiteY24" fmla="*/ 439353 h 600075"/>
                    <a:gd name="connsiteX25" fmla="*/ 141021 w 161925"/>
                    <a:gd name="connsiteY25" fmla="*/ 591944 h 600075"/>
                    <a:gd name="connsiteX26" fmla="*/ 135591 w 161925"/>
                    <a:gd name="connsiteY26" fmla="*/ 595468 h 600075"/>
                    <a:gd name="connsiteX27" fmla="*/ 132067 w 161925"/>
                    <a:gd name="connsiteY27" fmla="*/ 590420 h 600075"/>
                    <a:gd name="connsiteX28" fmla="*/ 132162 w 161925"/>
                    <a:gd name="connsiteY28" fmla="*/ 590229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61925" h="600075">
                      <a:moveTo>
                        <a:pt x="132162" y="590229"/>
                      </a:moveTo>
                      <a:cubicBezTo>
                        <a:pt x="135401" y="565464"/>
                        <a:pt x="137782" y="540223"/>
                        <a:pt x="138544" y="515172"/>
                      </a:cubicBezTo>
                      <a:cubicBezTo>
                        <a:pt x="139401" y="502599"/>
                        <a:pt x="139306" y="490026"/>
                        <a:pt x="139687" y="477453"/>
                      </a:cubicBezTo>
                      <a:cubicBezTo>
                        <a:pt x="139782" y="464880"/>
                        <a:pt x="139401" y="452307"/>
                        <a:pt x="139211" y="439734"/>
                      </a:cubicBezTo>
                      <a:cubicBezTo>
                        <a:pt x="137687" y="389537"/>
                        <a:pt x="132448" y="339436"/>
                        <a:pt x="122637" y="290287"/>
                      </a:cubicBezTo>
                      <a:cubicBezTo>
                        <a:pt x="120066" y="278000"/>
                        <a:pt x="118161" y="265617"/>
                        <a:pt x="114922" y="253520"/>
                      </a:cubicBezTo>
                      <a:lnTo>
                        <a:pt x="105207" y="217230"/>
                      </a:lnTo>
                      <a:cubicBezTo>
                        <a:pt x="102063" y="205133"/>
                        <a:pt x="97206" y="193513"/>
                        <a:pt x="93300" y="181607"/>
                      </a:cubicBezTo>
                      <a:lnTo>
                        <a:pt x="87204" y="163890"/>
                      </a:lnTo>
                      <a:cubicBezTo>
                        <a:pt x="85204" y="157985"/>
                        <a:pt x="82442" y="152365"/>
                        <a:pt x="80061" y="146555"/>
                      </a:cubicBezTo>
                      <a:lnTo>
                        <a:pt x="65297" y="111979"/>
                      </a:lnTo>
                      <a:lnTo>
                        <a:pt x="47580" y="78832"/>
                      </a:lnTo>
                      <a:cubicBezTo>
                        <a:pt x="44628" y="73307"/>
                        <a:pt x="41865" y="67688"/>
                        <a:pt x="38817" y="62163"/>
                      </a:cubicBezTo>
                      <a:lnTo>
                        <a:pt x="28530" y="46351"/>
                      </a:lnTo>
                      <a:lnTo>
                        <a:pt x="8147" y="14538"/>
                      </a:lnTo>
                      <a:lnTo>
                        <a:pt x="7861" y="14157"/>
                      </a:lnTo>
                      <a:cubicBezTo>
                        <a:pt x="6528" y="12062"/>
                        <a:pt x="7099" y="9204"/>
                        <a:pt x="9195" y="7871"/>
                      </a:cubicBezTo>
                      <a:cubicBezTo>
                        <a:pt x="11195" y="6537"/>
                        <a:pt x="13862" y="7109"/>
                        <a:pt x="15291" y="9014"/>
                      </a:cubicBezTo>
                      <a:lnTo>
                        <a:pt x="38151" y="39779"/>
                      </a:lnTo>
                      <a:lnTo>
                        <a:pt x="49581" y="55305"/>
                      </a:lnTo>
                      <a:cubicBezTo>
                        <a:pt x="53010" y="60734"/>
                        <a:pt x="56153" y="66259"/>
                        <a:pt x="59487" y="71783"/>
                      </a:cubicBezTo>
                      <a:lnTo>
                        <a:pt x="78918" y="105025"/>
                      </a:lnTo>
                      <a:lnTo>
                        <a:pt x="95301" y="139887"/>
                      </a:lnTo>
                      <a:cubicBezTo>
                        <a:pt x="116160" y="186750"/>
                        <a:pt x="131686" y="236185"/>
                        <a:pt x="141306" y="286572"/>
                      </a:cubicBezTo>
                      <a:cubicBezTo>
                        <a:pt x="150736" y="336959"/>
                        <a:pt x="155975" y="388204"/>
                        <a:pt x="155975" y="439353"/>
                      </a:cubicBezTo>
                      <a:cubicBezTo>
                        <a:pt x="155784" y="490598"/>
                        <a:pt x="151784" y="541652"/>
                        <a:pt x="141021" y="591944"/>
                      </a:cubicBezTo>
                      <a:cubicBezTo>
                        <a:pt x="140449" y="594420"/>
                        <a:pt x="138068" y="595944"/>
                        <a:pt x="135591" y="595468"/>
                      </a:cubicBezTo>
                      <a:cubicBezTo>
                        <a:pt x="133305" y="594992"/>
                        <a:pt x="131781" y="592801"/>
                        <a:pt x="132067" y="590420"/>
                      </a:cubicBezTo>
                      <a:lnTo>
                        <a:pt x="132162" y="590229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5" name="任意多边形: 形状 344"/>
                <p:cNvSpPr/>
                <p:nvPr/>
              </p:nvSpPr>
              <p:spPr>
                <a:xfrm flipH="1">
                  <a:off x="4533029" y="-1566257"/>
                  <a:ext cx="276225" cy="123825"/>
                </a:xfrm>
                <a:custGeom>
                  <a:avLst/>
                  <a:gdLst>
                    <a:gd name="connsiteX0" fmla="*/ 9726 w 276225"/>
                    <a:gd name="connsiteY0" fmla="*/ 112151 h 123825"/>
                    <a:gd name="connsiteX1" fmla="*/ 44207 w 276225"/>
                    <a:gd name="connsiteY1" fmla="*/ 93005 h 123825"/>
                    <a:gd name="connsiteX2" fmla="*/ 76306 w 276225"/>
                    <a:gd name="connsiteY2" fmla="*/ 70717 h 123825"/>
                    <a:gd name="connsiteX3" fmla="*/ 104119 w 276225"/>
                    <a:gd name="connsiteY3" fmla="*/ 44333 h 123825"/>
                    <a:gd name="connsiteX4" fmla="*/ 123455 w 276225"/>
                    <a:gd name="connsiteY4" fmla="*/ 13186 h 123825"/>
                    <a:gd name="connsiteX5" fmla="*/ 135933 w 276225"/>
                    <a:gd name="connsiteY5" fmla="*/ 7852 h 123825"/>
                    <a:gd name="connsiteX6" fmla="*/ 139457 w 276225"/>
                    <a:gd name="connsiteY6" fmla="*/ 10233 h 123825"/>
                    <a:gd name="connsiteX7" fmla="*/ 168889 w 276225"/>
                    <a:gd name="connsiteY7" fmla="*/ 38999 h 123825"/>
                    <a:gd name="connsiteX8" fmla="*/ 200703 w 276225"/>
                    <a:gd name="connsiteY8" fmla="*/ 65478 h 123825"/>
                    <a:gd name="connsiteX9" fmla="*/ 234993 w 276225"/>
                    <a:gd name="connsiteY9" fmla="*/ 88338 h 123825"/>
                    <a:gd name="connsiteX10" fmla="*/ 272235 w 276225"/>
                    <a:gd name="connsiteY10" fmla="*/ 105483 h 123825"/>
                    <a:gd name="connsiteX11" fmla="*/ 272426 w 276225"/>
                    <a:gd name="connsiteY11" fmla="*/ 105578 h 123825"/>
                    <a:gd name="connsiteX12" fmla="*/ 275188 w 276225"/>
                    <a:gd name="connsiteY12" fmla="*/ 111389 h 123825"/>
                    <a:gd name="connsiteX13" fmla="*/ 270045 w 276225"/>
                    <a:gd name="connsiteY13" fmla="*/ 114341 h 123825"/>
                    <a:gd name="connsiteX14" fmla="*/ 228611 w 276225"/>
                    <a:gd name="connsiteY14" fmla="*/ 100911 h 123825"/>
                    <a:gd name="connsiteX15" fmla="*/ 190987 w 276225"/>
                    <a:gd name="connsiteY15" fmla="*/ 79385 h 123825"/>
                    <a:gd name="connsiteX16" fmla="*/ 156697 w 276225"/>
                    <a:gd name="connsiteY16" fmla="*/ 53096 h 123825"/>
                    <a:gd name="connsiteX17" fmla="*/ 125360 w 276225"/>
                    <a:gd name="connsiteY17" fmla="*/ 23092 h 123825"/>
                    <a:gd name="connsiteX18" fmla="*/ 141362 w 276225"/>
                    <a:gd name="connsiteY18" fmla="*/ 20139 h 123825"/>
                    <a:gd name="connsiteX19" fmla="*/ 118121 w 276225"/>
                    <a:gd name="connsiteY19" fmla="*/ 56620 h 123825"/>
                    <a:gd name="connsiteX20" fmla="*/ 86498 w 276225"/>
                    <a:gd name="connsiteY20" fmla="*/ 84242 h 123825"/>
                    <a:gd name="connsiteX21" fmla="*/ 51065 w 276225"/>
                    <a:gd name="connsiteY21" fmla="*/ 105293 h 123825"/>
                    <a:gd name="connsiteX22" fmla="*/ 13060 w 276225"/>
                    <a:gd name="connsiteY22" fmla="*/ 120818 h 123825"/>
                    <a:gd name="connsiteX23" fmla="*/ 7345 w 276225"/>
                    <a:gd name="connsiteY23" fmla="*/ 117770 h 123825"/>
                    <a:gd name="connsiteX24" fmla="*/ 9631 w 276225"/>
                    <a:gd name="connsiteY24" fmla="*/ 112341 h 123825"/>
                    <a:gd name="connsiteX25" fmla="*/ 9726 w 276225"/>
                    <a:gd name="connsiteY25" fmla="*/ 11215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76225" h="123825">
                      <a:moveTo>
                        <a:pt x="9726" y="112151"/>
                      </a:moveTo>
                      <a:cubicBezTo>
                        <a:pt x="21347" y="106340"/>
                        <a:pt x="33158" y="99959"/>
                        <a:pt x="44207" y="93005"/>
                      </a:cubicBezTo>
                      <a:cubicBezTo>
                        <a:pt x="55351" y="86052"/>
                        <a:pt x="66210" y="78813"/>
                        <a:pt x="76306" y="70717"/>
                      </a:cubicBezTo>
                      <a:cubicBezTo>
                        <a:pt x="86307" y="62525"/>
                        <a:pt x="95928" y="54048"/>
                        <a:pt x="104119" y="44333"/>
                      </a:cubicBezTo>
                      <a:cubicBezTo>
                        <a:pt x="112120" y="34712"/>
                        <a:pt x="118978" y="24330"/>
                        <a:pt x="123455" y="13186"/>
                      </a:cubicBezTo>
                      <a:cubicBezTo>
                        <a:pt x="125455" y="8233"/>
                        <a:pt x="130980" y="5852"/>
                        <a:pt x="135933" y="7852"/>
                      </a:cubicBezTo>
                      <a:cubicBezTo>
                        <a:pt x="137266" y="8423"/>
                        <a:pt x="138504" y="9281"/>
                        <a:pt x="139457" y="10233"/>
                      </a:cubicBezTo>
                      <a:cubicBezTo>
                        <a:pt x="148506" y="20139"/>
                        <a:pt x="158602" y="29855"/>
                        <a:pt x="168889" y="38999"/>
                      </a:cubicBezTo>
                      <a:cubicBezTo>
                        <a:pt x="179081" y="48333"/>
                        <a:pt x="189844" y="57001"/>
                        <a:pt x="200703" y="65478"/>
                      </a:cubicBezTo>
                      <a:cubicBezTo>
                        <a:pt x="211752" y="73670"/>
                        <a:pt x="223086" y="81385"/>
                        <a:pt x="234993" y="88338"/>
                      </a:cubicBezTo>
                      <a:cubicBezTo>
                        <a:pt x="246804" y="95196"/>
                        <a:pt x="259281" y="100816"/>
                        <a:pt x="272235" y="105483"/>
                      </a:cubicBezTo>
                      <a:lnTo>
                        <a:pt x="272426" y="105578"/>
                      </a:lnTo>
                      <a:cubicBezTo>
                        <a:pt x="274807" y="106436"/>
                        <a:pt x="276045" y="109007"/>
                        <a:pt x="275188" y="111389"/>
                      </a:cubicBezTo>
                      <a:cubicBezTo>
                        <a:pt x="274426" y="113484"/>
                        <a:pt x="272235" y="114722"/>
                        <a:pt x="270045" y="114341"/>
                      </a:cubicBezTo>
                      <a:cubicBezTo>
                        <a:pt x="255662" y="111674"/>
                        <a:pt x="241946" y="106626"/>
                        <a:pt x="228611" y="100911"/>
                      </a:cubicBezTo>
                      <a:cubicBezTo>
                        <a:pt x="215562" y="94625"/>
                        <a:pt x="202893" y="87481"/>
                        <a:pt x="190987" y="79385"/>
                      </a:cubicBezTo>
                      <a:cubicBezTo>
                        <a:pt x="178986" y="71384"/>
                        <a:pt x="167746" y="62430"/>
                        <a:pt x="156697" y="53096"/>
                      </a:cubicBezTo>
                      <a:cubicBezTo>
                        <a:pt x="145839" y="43571"/>
                        <a:pt x="135456" y="33950"/>
                        <a:pt x="125360" y="23092"/>
                      </a:cubicBezTo>
                      <a:lnTo>
                        <a:pt x="141362" y="20139"/>
                      </a:lnTo>
                      <a:cubicBezTo>
                        <a:pt x="135647" y="33855"/>
                        <a:pt x="127551" y="45952"/>
                        <a:pt x="118121" y="56620"/>
                      </a:cubicBezTo>
                      <a:cubicBezTo>
                        <a:pt x="108596" y="67097"/>
                        <a:pt x="97832" y="76146"/>
                        <a:pt x="86498" y="84242"/>
                      </a:cubicBezTo>
                      <a:cubicBezTo>
                        <a:pt x="75258" y="92339"/>
                        <a:pt x="63257" y="99101"/>
                        <a:pt x="51065" y="105293"/>
                      </a:cubicBezTo>
                      <a:cubicBezTo>
                        <a:pt x="38682" y="111198"/>
                        <a:pt x="26300" y="116723"/>
                        <a:pt x="13060" y="120818"/>
                      </a:cubicBezTo>
                      <a:cubicBezTo>
                        <a:pt x="10679" y="121580"/>
                        <a:pt x="8107" y="120247"/>
                        <a:pt x="7345" y="117770"/>
                      </a:cubicBezTo>
                      <a:cubicBezTo>
                        <a:pt x="6678" y="115580"/>
                        <a:pt x="7726" y="113294"/>
                        <a:pt x="9631" y="112341"/>
                      </a:cubicBezTo>
                      <a:lnTo>
                        <a:pt x="9726" y="112151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6" name="任意多边形: 形状 345"/>
                <p:cNvSpPr/>
                <p:nvPr/>
              </p:nvSpPr>
              <p:spPr>
                <a:xfrm flipH="1">
                  <a:off x="4567410" y="-1451999"/>
                  <a:ext cx="200025" cy="152400"/>
                </a:xfrm>
                <a:custGeom>
                  <a:avLst/>
                  <a:gdLst>
                    <a:gd name="connsiteX0" fmla="*/ 10675 w 200025"/>
                    <a:gd name="connsiteY0" fmla="*/ 140862 h 152400"/>
                    <a:gd name="connsiteX1" fmla="*/ 44679 w 200025"/>
                    <a:gd name="connsiteY1" fmla="*/ 119240 h 152400"/>
                    <a:gd name="connsiteX2" fmla="*/ 71730 w 200025"/>
                    <a:gd name="connsiteY2" fmla="*/ 88760 h 152400"/>
                    <a:gd name="connsiteX3" fmla="*/ 91732 w 200025"/>
                    <a:gd name="connsiteY3" fmla="*/ 52946 h 152400"/>
                    <a:gd name="connsiteX4" fmla="*/ 99448 w 200025"/>
                    <a:gd name="connsiteY4" fmla="*/ 33801 h 152400"/>
                    <a:gd name="connsiteX5" fmla="*/ 105829 w 200025"/>
                    <a:gd name="connsiteY5" fmla="*/ 13989 h 152400"/>
                    <a:gd name="connsiteX6" fmla="*/ 105925 w 200025"/>
                    <a:gd name="connsiteY6" fmla="*/ 13703 h 152400"/>
                    <a:gd name="connsiteX7" fmla="*/ 117831 w 200025"/>
                    <a:gd name="connsiteY7" fmla="*/ 7607 h 152400"/>
                    <a:gd name="connsiteX8" fmla="*/ 124117 w 200025"/>
                    <a:gd name="connsiteY8" fmla="*/ 14465 h 152400"/>
                    <a:gd name="connsiteX9" fmla="*/ 134214 w 200025"/>
                    <a:gd name="connsiteY9" fmla="*/ 47517 h 152400"/>
                    <a:gd name="connsiteX10" fmla="*/ 148501 w 200025"/>
                    <a:gd name="connsiteY10" fmla="*/ 79045 h 152400"/>
                    <a:gd name="connsiteX11" fmla="*/ 168218 w 200025"/>
                    <a:gd name="connsiteY11" fmla="*/ 106477 h 152400"/>
                    <a:gd name="connsiteX12" fmla="*/ 195745 w 200025"/>
                    <a:gd name="connsiteY12" fmla="*/ 124193 h 152400"/>
                    <a:gd name="connsiteX13" fmla="*/ 195936 w 200025"/>
                    <a:gd name="connsiteY13" fmla="*/ 124289 h 152400"/>
                    <a:gd name="connsiteX14" fmla="*/ 198793 w 200025"/>
                    <a:gd name="connsiteY14" fmla="*/ 130004 h 152400"/>
                    <a:gd name="connsiteX15" fmla="*/ 193840 w 200025"/>
                    <a:gd name="connsiteY15" fmla="*/ 133052 h 152400"/>
                    <a:gd name="connsiteX16" fmla="*/ 159074 w 200025"/>
                    <a:gd name="connsiteY16" fmla="*/ 116383 h 152400"/>
                    <a:gd name="connsiteX17" fmla="*/ 134404 w 200025"/>
                    <a:gd name="connsiteY17" fmla="*/ 87427 h 152400"/>
                    <a:gd name="connsiteX18" fmla="*/ 117355 w 200025"/>
                    <a:gd name="connsiteY18" fmla="*/ 54089 h 152400"/>
                    <a:gd name="connsiteX19" fmla="*/ 105639 w 200025"/>
                    <a:gd name="connsiteY19" fmla="*/ 18561 h 152400"/>
                    <a:gd name="connsiteX20" fmla="*/ 123927 w 200025"/>
                    <a:gd name="connsiteY20" fmla="*/ 19037 h 152400"/>
                    <a:gd name="connsiteX21" fmla="*/ 117259 w 200025"/>
                    <a:gd name="connsiteY21" fmla="*/ 40183 h 152400"/>
                    <a:gd name="connsiteX22" fmla="*/ 108687 w 200025"/>
                    <a:gd name="connsiteY22" fmla="*/ 60757 h 152400"/>
                    <a:gd name="connsiteX23" fmla="*/ 85541 w 200025"/>
                    <a:gd name="connsiteY23" fmla="*/ 99047 h 152400"/>
                    <a:gd name="connsiteX24" fmla="*/ 53442 w 200025"/>
                    <a:gd name="connsiteY24" fmla="*/ 130480 h 152400"/>
                    <a:gd name="connsiteX25" fmla="*/ 12580 w 200025"/>
                    <a:gd name="connsiteY25" fmla="*/ 149720 h 152400"/>
                    <a:gd name="connsiteX26" fmla="*/ 7246 w 200025"/>
                    <a:gd name="connsiteY26" fmla="*/ 146196 h 152400"/>
                    <a:gd name="connsiteX27" fmla="*/ 10008 w 200025"/>
                    <a:gd name="connsiteY27" fmla="*/ 141053 h 152400"/>
                    <a:gd name="connsiteX28" fmla="*/ 10675 w 200025"/>
                    <a:gd name="connsiteY28" fmla="*/ 140862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0025" h="152400">
                      <a:moveTo>
                        <a:pt x="10675" y="140862"/>
                      </a:moveTo>
                      <a:cubicBezTo>
                        <a:pt x="22771" y="136100"/>
                        <a:pt x="34678" y="128194"/>
                        <a:pt x="44679" y="119240"/>
                      </a:cubicBezTo>
                      <a:cubicBezTo>
                        <a:pt x="54966" y="110287"/>
                        <a:pt x="63824" y="99905"/>
                        <a:pt x="71730" y="88760"/>
                      </a:cubicBezTo>
                      <a:cubicBezTo>
                        <a:pt x="79636" y="77616"/>
                        <a:pt x="85922" y="65424"/>
                        <a:pt x="91732" y="52946"/>
                      </a:cubicBezTo>
                      <a:cubicBezTo>
                        <a:pt x="94590" y="46755"/>
                        <a:pt x="96876" y="40183"/>
                        <a:pt x="99448" y="33801"/>
                      </a:cubicBezTo>
                      <a:lnTo>
                        <a:pt x="105829" y="13989"/>
                      </a:lnTo>
                      <a:lnTo>
                        <a:pt x="105925" y="13703"/>
                      </a:lnTo>
                      <a:cubicBezTo>
                        <a:pt x="107544" y="8750"/>
                        <a:pt x="112878" y="5988"/>
                        <a:pt x="117831" y="7607"/>
                      </a:cubicBezTo>
                      <a:cubicBezTo>
                        <a:pt x="121069" y="8655"/>
                        <a:pt x="123451" y="11322"/>
                        <a:pt x="124117" y="14465"/>
                      </a:cubicBezTo>
                      <a:cubicBezTo>
                        <a:pt x="126689" y="25324"/>
                        <a:pt x="130309" y="36659"/>
                        <a:pt x="134214" y="47517"/>
                      </a:cubicBezTo>
                      <a:cubicBezTo>
                        <a:pt x="138214" y="58376"/>
                        <a:pt x="142882" y="69044"/>
                        <a:pt x="148501" y="79045"/>
                      </a:cubicBezTo>
                      <a:cubicBezTo>
                        <a:pt x="154121" y="88951"/>
                        <a:pt x="160312" y="98666"/>
                        <a:pt x="168218" y="106477"/>
                      </a:cubicBezTo>
                      <a:cubicBezTo>
                        <a:pt x="175933" y="114478"/>
                        <a:pt x="185173" y="120669"/>
                        <a:pt x="195745" y="124193"/>
                      </a:cubicBezTo>
                      <a:lnTo>
                        <a:pt x="195936" y="124289"/>
                      </a:lnTo>
                      <a:cubicBezTo>
                        <a:pt x="198317" y="125051"/>
                        <a:pt x="199651" y="127622"/>
                        <a:pt x="198793" y="130004"/>
                      </a:cubicBezTo>
                      <a:cubicBezTo>
                        <a:pt x="198127" y="132099"/>
                        <a:pt x="195936" y="133433"/>
                        <a:pt x="193840" y="133052"/>
                      </a:cubicBezTo>
                      <a:cubicBezTo>
                        <a:pt x="180886" y="131147"/>
                        <a:pt x="168980" y="124574"/>
                        <a:pt x="159074" y="116383"/>
                      </a:cubicBezTo>
                      <a:cubicBezTo>
                        <a:pt x="148978" y="108191"/>
                        <a:pt x="141167" y="98000"/>
                        <a:pt x="134404" y="87427"/>
                      </a:cubicBezTo>
                      <a:cubicBezTo>
                        <a:pt x="127642" y="76854"/>
                        <a:pt x="122022" y="65615"/>
                        <a:pt x="117355" y="54089"/>
                      </a:cubicBezTo>
                      <a:cubicBezTo>
                        <a:pt x="112592" y="42564"/>
                        <a:pt x="108687" y="31039"/>
                        <a:pt x="105639" y="18561"/>
                      </a:cubicBezTo>
                      <a:lnTo>
                        <a:pt x="123927" y="19037"/>
                      </a:lnTo>
                      <a:cubicBezTo>
                        <a:pt x="121736" y="26086"/>
                        <a:pt x="119641" y="33230"/>
                        <a:pt x="117259" y="40183"/>
                      </a:cubicBezTo>
                      <a:cubicBezTo>
                        <a:pt x="114402" y="47041"/>
                        <a:pt x="111925" y="53994"/>
                        <a:pt x="108687" y="60757"/>
                      </a:cubicBezTo>
                      <a:cubicBezTo>
                        <a:pt x="102305" y="74187"/>
                        <a:pt x="94780" y="87141"/>
                        <a:pt x="85541" y="99047"/>
                      </a:cubicBezTo>
                      <a:cubicBezTo>
                        <a:pt x="76302" y="110763"/>
                        <a:pt x="65634" y="121622"/>
                        <a:pt x="53442" y="130480"/>
                      </a:cubicBezTo>
                      <a:cubicBezTo>
                        <a:pt x="41059" y="139052"/>
                        <a:pt x="28010" y="146387"/>
                        <a:pt x="12580" y="149720"/>
                      </a:cubicBezTo>
                      <a:cubicBezTo>
                        <a:pt x="10103" y="150197"/>
                        <a:pt x="7722" y="148673"/>
                        <a:pt x="7246" y="146196"/>
                      </a:cubicBezTo>
                      <a:cubicBezTo>
                        <a:pt x="6769" y="144005"/>
                        <a:pt x="8008" y="141815"/>
                        <a:pt x="10008" y="141053"/>
                      </a:cubicBezTo>
                      <a:lnTo>
                        <a:pt x="10675" y="140862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7" name="任意多边形: 形状 346"/>
                <p:cNvSpPr/>
                <p:nvPr/>
              </p:nvSpPr>
              <p:spPr>
                <a:xfrm flipH="1">
                  <a:off x="4596667" y="-1288919"/>
                  <a:ext cx="123825" cy="104775"/>
                </a:xfrm>
                <a:custGeom>
                  <a:avLst/>
                  <a:gdLst>
                    <a:gd name="connsiteX0" fmla="*/ 9071 w 123825"/>
                    <a:gd name="connsiteY0" fmla="*/ 90368 h 104775"/>
                    <a:gd name="connsiteX1" fmla="*/ 26501 w 123825"/>
                    <a:gd name="connsiteY1" fmla="*/ 73604 h 104775"/>
                    <a:gd name="connsiteX2" fmla="*/ 41837 w 123825"/>
                    <a:gd name="connsiteY2" fmla="*/ 55031 h 104775"/>
                    <a:gd name="connsiteX3" fmla="*/ 54600 w 123825"/>
                    <a:gd name="connsiteY3" fmla="*/ 34838 h 104775"/>
                    <a:gd name="connsiteX4" fmla="*/ 64601 w 123825"/>
                    <a:gd name="connsiteY4" fmla="*/ 13311 h 104775"/>
                    <a:gd name="connsiteX5" fmla="*/ 64697 w 123825"/>
                    <a:gd name="connsiteY5" fmla="*/ 12930 h 104775"/>
                    <a:gd name="connsiteX6" fmla="*/ 77079 w 123825"/>
                    <a:gd name="connsiteY6" fmla="*/ 7882 h 104775"/>
                    <a:gd name="connsiteX7" fmla="*/ 82699 w 123825"/>
                    <a:gd name="connsiteY7" fmla="*/ 14740 h 104775"/>
                    <a:gd name="connsiteX8" fmla="*/ 88700 w 123825"/>
                    <a:gd name="connsiteY8" fmla="*/ 35790 h 104775"/>
                    <a:gd name="connsiteX9" fmla="*/ 96986 w 123825"/>
                    <a:gd name="connsiteY9" fmla="*/ 56364 h 104775"/>
                    <a:gd name="connsiteX10" fmla="*/ 107940 w 123825"/>
                    <a:gd name="connsiteY10" fmla="*/ 75319 h 104775"/>
                    <a:gd name="connsiteX11" fmla="*/ 122418 w 123825"/>
                    <a:gd name="connsiteY11" fmla="*/ 91607 h 104775"/>
                    <a:gd name="connsiteX12" fmla="*/ 122609 w 123825"/>
                    <a:gd name="connsiteY12" fmla="*/ 91797 h 104775"/>
                    <a:gd name="connsiteX13" fmla="*/ 122799 w 123825"/>
                    <a:gd name="connsiteY13" fmla="*/ 98274 h 104775"/>
                    <a:gd name="connsiteX14" fmla="*/ 117370 w 123825"/>
                    <a:gd name="connsiteY14" fmla="*/ 99227 h 104775"/>
                    <a:gd name="connsiteX15" fmla="*/ 97367 w 123825"/>
                    <a:gd name="connsiteY15" fmla="*/ 84177 h 104775"/>
                    <a:gd name="connsiteX16" fmla="*/ 82318 w 123825"/>
                    <a:gd name="connsiteY16" fmla="*/ 64365 h 104775"/>
                    <a:gd name="connsiteX17" fmla="*/ 71459 w 123825"/>
                    <a:gd name="connsiteY17" fmla="*/ 42267 h 104775"/>
                    <a:gd name="connsiteX18" fmla="*/ 64030 w 123825"/>
                    <a:gd name="connsiteY18" fmla="*/ 18550 h 104775"/>
                    <a:gd name="connsiteX19" fmla="*/ 82223 w 123825"/>
                    <a:gd name="connsiteY19" fmla="*/ 19979 h 104775"/>
                    <a:gd name="connsiteX20" fmla="*/ 55076 w 123825"/>
                    <a:gd name="connsiteY20" fmla="*/ 65699 h 104775"/>
                    <a:gd name="connsiteX21" fmla="*/ 36026 w 123825"/>
                    <a:gd name="connsiteY21" fmla="*/ 84082 h 104775"/>
                    <a:gd name="connsiteX22" fmla="*/ 13547 w 123825"/>
                    <a:gd name="connsiteY22" fmla="*/ 98274 h 104775"/>
                    <a:gd name="connsiteX23" fmla="*/ 7547 w 123825"/>
                    <a:gd name="connsiteY23" fmla="*/ 95988 h 104775"/>
                    <a:gd name="connsiteX24" fmla="*/ 8690 w 123825"/>
                    <a:gd name="connsiteY24" fmla="*/ 90654 h 104775"/>
                    <a:gd name="connsiteX25" fmla="*/ 9071 w 123825"/>
                    <a:gd name="connsiteY25" fmla="*/ 9036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3825" h="104775">
                      <a:moveTo>
                        <a:pt x="9071" y="90368"/>
                      </a:moveTo>
                      <a:cubicBezTo>
                        <a:pt x="14976" y="85320"/>
                        <a:pt x="21167" y="79700"/>
                        <a:pt x="26501" y="73604"/>
                      </a:cubicBezTo>
                      <a:cubicBezTo>
                        <a:pt x="32026" y="67699"/>
                        <a:pt x="37169" y="61508"/>
                        <a:pt x="41837" y="55031"/>
                      </a:cubicBezTo>
                      <a:cubicBezTo>
                        <a:pt x="46504" y="48554"/>
                        <a:pt x="50885" y="41886"/>
                        <a:pt x="54600" y="34838"/>
                      </a:cubicBezTo>
                      <a:cubicBezTo>
                        <a:pt x="58601" y="27980"/>
                        <a:pt x="61553" y="20645"/>
                        <a:pt x="64601" y="13311"/>
                      </a:cubicBezTo>
                      <a:lnTo>
                        <a:pt x="64697" y="12930"/>
                      </a:lnTo>
                      <a:cubicBezTo>
                        <a:pt x="66697" y="8072"/>
                        <a:pt x="72317" y="5882"/>
                        <a:pt x="77079" y="7882"/>
                      </a:cubicBezTo>
                      <a:cubicBezTo>
                        <a:pt x="80032" y="9120"/>
                        <a:pt x="82127" y="11787"/>
                        <a:pt x="82699" y="14740"/>
                      </a:cubicBezTo>
                      <a:cubicBezTo>
                        <a:pt x="84032" y="21503"/>
                        <a:pt x="86414" y="28837"/>
                        <a:pt x="88700" y="35790"/>
                      </a:cubicBezTo>
                      <a:cubicBezTo>
                        <a:pt x="91081" y="42839"/>
                        <a:pt x="93938" y="49601"/>
                        <a:pt x="96986" y="56364"/>
                      </a:cubicBezTo>
                      <a:cubicBezTo>
                        <a:pt x="100225" y="62936"/>
                        <a:pt x="103844" y="69318"/>
                        <a:pt x="107940" y="75319"/>
                      </a:cubicBezTo>
                      <a:cubicBezTo>
                        <a:pt x="112036" y="81320"/>
                        <a:pt x="117084" y="86558"/>
                        <a:pt x="122418" y="91607"/>
                      </a:cubicBezTo>
                      <a:lnTo>
                        <a:pt x="122609" y="91797"/>
                      </a:lnTo>
                      <a:cubicBezTo>
                        <a:pt x="124418" y="93512"/>
                        <a:pt x="124514" y="96369"/>
                        <a:pt x="122799" y="98274"/>
                      </a:cubicBezTo>
                      <a:cubicBezTo>
                        <a:pt x="121370" y="99798"/>
                        <a:pt x="119180" y="100084"/>
                        <a:pt x="117370" y="99227"/>
                      </a:cubicBezTo>
                      <a:cubicBezTo>
                        <a:pt x="109940" y="95417"/>
                        <a:pt x="103273" y="89987"/>
                        <a:pt x="97367" y="84177"/>
                      </a:cubicBezTo>
                      <a:cubicBezTo>
                        <a:pt x="91652" y="78081"/>
                        <a:pt x="86604" y="71414"/>
                        <a:pt x="82318" y="64365"/>
                      </a:cubicBezTo>
                      <a:cubicBezTo>
                        <a:pt x="78032" y="57317"/>
                        <a:pt x="74507" y="49887"/>
                        <a:pt x="71459" y="42267"/>
                      </a:cubicBezTo>
                      <a:cubicBezTo>
                        <a:pt x="68316" y="34552"/>
                        <a:pt x="66030" y="27027"/>
                        <a:pt x="64030" y="18550"/>
                      </a:cubicBezTo>
                      <a:lnTo>
                        <a:pt x="82223" y="19979"/>
                      </a:lnTo>
                      <a:cubicBezTo>
                        <a:pt x="75936" y="36647"/>
                        <a:pt x="66697" y="52364"/>
                        <a:pt x="55076" y="65699"/>
                      </a:cubicBezTo>
                      <a:cubicBezTo>
                        <a:pt x="49361" y="72461"/>
                        <a:pt x="42884" y="78557"/>
                        <a:pt x="36026" y="84082"/>
                      </a:cubicBezTo>
                      <a:cubicBezTo>
                        <a:pt x="28978" y="89416"/>
                        <a:pt x="21929" y="94464"/>
                        <a:pt x="13547" y="98274"/>
                      </a:cubicBezTo>
                      <a:cubicBezTo>
                        <a:pt x="11261" y="99322"/>
                        <a:pt x="8594" y="98274"/>
                        <a:pt x="7547" y="95988"/>
                      </a:cubicBezTo>
                      <a:cubicBezTo>
                        <a:pt x="6689" y="94083"/>
                        <a:pt x="7261" y="91892"/>
                        <a:pt x="8690" y="90654"/>
                      </a:cubicBezTo>
                      <a:lnTo>
                        <a:pt x="9071" y="90368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8" name="任意多边形: 形状 347"/>
                <p:cNvSpPr/>
                <p:nvPr/>
              </p:nvSpPr>
              <p:spPr>
                <a:xfrm flipH="1">
                  <a:off x="3821370" y="-2038681"/>
                  <a:ext cx="352425" cy="390525"/>
                </a:xfrm>
                <a:custGeom>
                  <a:avLst/>
                  <a:gdLst>
                    <a:gd name="connsiteX0" fmla="*/ 33397 w 352425"/>
                    <a:gd name="connsiteY0" fmla="*/ 365213 h 390525"/>
                    <a:gd name="connsiteX1" fmla="*/ 48352 w 352425"/>
                    <a:gd name="connsiteY1" fmla="*/ 140519 h 390525"/>
                    <a:gd name="connsiteX2" fmla="*/ 329625 w 352425"/>
                    <a:gd name="connsiteY2" fmla="*/ 7359 h 390525"/>
                    <a:gd name="connsiteX3" fmla="*/ 329625 w 352425"/>
                    <a:gd name="connsiteY3" fmla="*/ 262058 h 390525"/>
                    <a:gd name="connsiteX4" fmla="*/ 33397 w 352425"/>
                    <a:gd name="connsiteY4" fmla="*/ 365213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2425" h="390525">
                      <a:moveTo>
                        <a:pt x="33397" y="365213"/>
                      </a:moveTo>
                      <a:cubicBezTo>
                        <a:pt x="1679" y="345687"/>
                        <a:pt x="-9846" y="197097"/>
                        <a:pt x="48352" y="140519"/>
                      </a:cubicBezTo>
                      <a:cubicBezTo>
                        <a:pt x="106645" y="83940"/>
                        <a:pt x="308003" y="2406"/>
                        <a:pt x="329625" y="7359"/>
                      </a:cubicBezTo>
                      <a:cubicBezTo>
                        <a:pt x="351247" y="12312"/>
                        <a:pt x="361248" y="188810"/>
                        <a:pt x="329625" y="262058"/>
                      </a:cubicBezTo>
                      <a:cubicBezTo>
                        <a:pt x="298097" y="335210"/>
                        <a:pt x="133315" y="426745"/>
                        <a:pt x="33397" y="365213"/>
                      </a:cubicBezTo>
                      <a:close/>
                    </a:path>
                  </a:pathLst>
                </a:custGeom>
                <a:solidFill>
                  <a:srgbClr val="DB6B2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9" name="任意多边形: 形状 348"/>
                <p:cNvSpPr/>
                <p:nvPr/>
              </p:nvSpPr>
              <p:spPr>
                <a:xfrm flipH="1">
                  <a:off x="3863348" y="-1980763"/>
                  <a:ext cx="466725" cy="400050"/>
                </a:xfrm>
                <a:custGeom>
                  <a:avLst/>
                  <a:gdLst>
                    <a:gd name="connsiteX0" fmla="*/ 460566 w 466725"/>
                    <a:gd name="connsiteY0" fmla="*/ 13640 h 400050"/>
                    <a:gd name="connsiteX1" fmla="*/ 380461 w 466725"/>
                    <a:gd name="connsiteY1" fmla="*/ 143370 h 400050"/>
                    <a:gd name="connsiteX2" fmla="*/ 280068 w 466725"/>
                    <a:gd name="connsiteY2" fmla="*/ 258623 h 400050"/>
                    <a:gd name="connsiteX3" fmla="*/ 157481 w 466725"/>
                    <a:gd name="connsiteY3" fmla="*/ 350729 h 400050"/>
                    <a:gd name="connsiteX4" fmla="*/ 87282 w 466725"/>
                    <a:gd name="connsiteY4" fmla="*/ 382257 h 400050"/>
                    <a:gd name="connsiteX5" fmla="*/ 12225 w 466725"/>
                    <a:gd name="connsiteY5" fmla="*/ 398926 h 400050"/>
                    <a:gd name="connsiteX6" fmla="*/ 7176 w 466725"/>
                    <a:gd name="connsiteY6" fmla="*/ 394925 h 400050"/>
                    <a:gd name="connsiteX7" fmla="*/ 10796 w 466725"/>
                    <a:gd name="connsiteY7" fmla="*/ 389972 h 400050"/>
                    <a:gd name="connsiteX8" fmla="*/ 10891 w 466725"/>
                    <a:gd name="connsiteY8" fmla="*/ 389972 h 400050"/>
                    <a:gd name="connsiteX9" fmla="*/ 82424 w 466725"/>
                    <a:gd name="connsiteY9" fmla="*/ 369208 h 400050"/>
                    <a:gd name="connsiteX10" fmla="*/ 149099 w 466725"/>
                    <a:gd name="connsiteY10" fmla="*/ 336251 h 400050"/>
                    <a:gd name="connsiteX11" fmla="*/ 266828 w 466725"/>
                    <a:gd name="connsiteY11" fmla="*/ 244907 h 400050"/>
                    <a:gd name="connsiteX12" fmla="*/ 366936 w 466725"/>
                    <a:gd name="connsiteY12" fmla="*/ 133274 h 400050"/>
                    <a:gd name="connsiteX13" fmla="*/ 411418 w 466725"/>
                    <a:gd name="connsiteY13" fmla="*/ 72599 h 400050"/>
                    <a:gd name="connsiteX14" fmla="*/ 452375 w 466725"/>
                    <a:gd name="connsiteY14" fmla="*/ 9449 h 400050"/>
                    <a:gd name="connsiteX15" fmla="*/ 452470 w 466725"/>
                    <a:gd name="connsiteY15" fmla="*/ 9353 h 400050"/>
                    <a:gd name="connsiteX16" fmla="*/ 458661 w 466725"/>
                    <a:gd name="connsiteY16" fmla="*/ 7829 h 400050"/>
                    <a:gd name="connsiteX17" fmla="*/ 460566 w 466725"/>
                    <a:gd name="connsiteY17" fmla="*/ 1364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66725" h="400050">
                      <a:moveTo>
                        <a:pt x="460566" y="13640"/>
                      </a:moveTo>
                      <a:cubicBezTo>
                        <a:pt x="437897" y="59360"/>
                        <a:pt x="410465" y="102222"/>
                        <a:pt x="380461" y="143370"/>
                      </a:cubicBezTo>
                      <a:cubicBezTo>
                        <a:pt x="350267" y="184328"/>
                        <a:pt x="316834" y="223094"/>
                        <a:pt x="280068" y="258623"/>
                      </a:cubicBezTo>
                      <a:cubicBezTo>
                        <a:pt x="242920" y="293579"/>
                        <a:pt x="202439" y="325679"/>
                        <a:pt x="157481" y="350729"/>
                      </a:cubicBezTo>
                      <a:cubicBezTo>
                        <a:pt x="134907" y="362921"/>
                        <a:pt x="111570" y="373780"/>
                        <a:pt x="87282" y="382257"/>
                      </a:cubicBezTo>
                      <a:cubicBezTo>
                        <a:pt x="62802" y="390163"/>
                        <a:pt x="37752" y="396068"/>
                        <a:pt x="12225" y="398926"/>
                      </a:cubicBezTo>
                      <a:cubicBezTo>
                        <a:pt x="9748" y="399212"/>
                        <a:pt x="7462" y="397402"/>
                        <a:pt x="7176" y="394925"/>
                      </a:cubicBezTo>
                      <a:cubicBezTo>
                        <a:pt x="6891" y="392544"/>
                        <a:pt x="8510" y="390449"/>
                        <a:pt x="10796" y="389972"/>
                      </a:cubicBezTo>
                      <a:lnTo>
                        <a:pt x="10891" y="389972"/>
                      </a:lnTo>
                      <a:cubicBezTo>
                        <a:pt x="35370" y="385019"/>
                        <a:pt x="59373" y="378352"/>
                        <a:pt x="82424" y="369208"/>
                      </a:cubicBezTo>
                      <a:cubicBezTo>
                        <a:pt x="105570" y="360064"/>
                        <a:pt x="127763" y="348920"/>
                        <a:pt x="149099" y="336251"/>
                      </a:cubicBezTo>
                      <a:cubicBezTo>
                        <a:pt x="191676" y="310629"/>
                        <a:pt x="231109" y="279673"/>
                        <a:pt x="266828" y="244907"/>
                      </a:cubicBezTo>
                      <a:cubicBezTo>
                        <a:pt x="303214" y="210617"/>
                        <a:pt x="336075" y="172707"/>
                        <a:pt x="366936" y="133274"/>
                      </a:cubicBezTo>
                      <a:cubicBezTo>
                        <a:pt x="382461" y="113557"/>
                        <a:pt x="397225" y="93269"/>
                        <a:pt x="411418" y="72599"/>
                      </a:cubicBezTo>
                      <a:cubicBezTo>
                        <a:pt x="425800" y="52025"/>
                        <a:pt x="439516" y="30880"/>
                        <a:pt x="452375" y="9449"/>
                      </a:cubicBezTo>
                      <a:lnTo>
                        <a:pt x="452470" y="9353"/>
                      </a:lnTo>
                      <a:cubicBezTo>
                        <a:pt x="453804" y="7163"/>
                        <a:pt x="456566" y="6496"/>
                        <a:pt x="458661" y="7829"/>
                      </a:cubicBezTo>
                      <a:cubicBezTo>
                        <a:pt x="460852" y="8972"/>
                        <a:pt x="461614" y="11544"/>
                        <a:pt x="460566" y="13640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0" name="任意多边形: 形状 349"/>
                <p:cNvSpPr/>
                <p:nvPr/>
              </p:nvSpPr>
              <p:spPr>
                <a:xfrm flipH="1">
                  <a:off x="3841944" y="-1976987"/>
                  <a:ext cx="152400" cy="171450"/>
                </a:xfrm>
                <a:custGeom>
                  <a:avLst/>
                  <a:gdLst>
                    <a:gd name="connsiteX0" fmla="*/ 43208 w 152400"/>
                    <a:gd name="connsiteY0" fmla="*/ 11388 h 171450"/>
                    <a:gd name="connsiteX1" fmla="*/ 42256 w 152400"/>
                    <a:gd name="connsiteY1" fmla="*/ 49583 h 171450"/>
                    <a:gd name="connsiteX2" fmla="*/ 39494 w 152400"/>
                    <a:gd name="connsiteY2" fmla="*/ 87683 h 171450"/>
                    <a:gd name="connsiteX3" fmla="*/ 34731 w 152400"/>
                    <a:gd name="connsiteY3" fmla="*/ 125783 h 171450"/>
                    <a:gd name="connsiteX4" fmla="*/ 25301 w 152400"/>
                    <a:gd name="connsiteY4" fmla="*/ 164645 h 171450"/>
                    <a:gd name="connsiteX5" fmla="*/ 13490 w 152400"/>
                    <a:gd name="connsiteY5" fmla="*/ 152072 h 171450"/>
                    <a:gd name="connsiteX6" fmla="*/ 80546 w 152400"/>
                    <a:gd name="connsiteY6" fmla="*/ 126926 h 171450"/>
                    <a:gd name="connsiteX7" fmla="*/ 144745 w 152400"/>
                    <a:gd name="connsiteY7" fmla="*/ 96446 h 171450"/>
                    <a:gd name="connsiteX8" fmla="*/ 144840 w 152400"/>
                    <a:gd name="connsiteY8" fmla="*/ 96446 h 171450"/>
                    <a:gd name="connsiteX9" fmla="*/ 151127 w 152400"/>
                    <a:gd name="connsiteY9" fmla="*/ 97970 h 171450"/>
                    <a:gd name="connsiteX10" fmla="*/ 150269 w 152400"/>
                    <a:gd name="connsiteY10" fmla="*/ 103780 h 171450"/>
                    <a:gd name="connsiteX11" fmla="*/ 119885 w 152400"/>
                    <a:gd name="connsiteY11" fmla="*/ 125116 h 171450"/>
                    <a:gd name="connsiteX12" fmla="*/ 87404 w 152400"/>
                    <a:gd name="connsiteY12" fmla="*/ 142261 h 171450"/>
                    <a:gd name="connsiteX13" fmla="*/ 19682 w 152400"/>
                    <a:gd name="connsiteY13" fmla="*/ 170170 h 171450"/>
                    <a:gd name="connsiteX14" fmla="*/ 7680 w 152400"/>
                    <a:gd name="connsiteY14" fmla="*/ 164454 h 171450"/>
                    <a:gd name="connsiteX15" fmla="*/ 7680 w 152400"/>
                    <a:gd name="connsiteY15" fmla="*/ 157977 h 171450"/>
                    <a:gd name="connsiteX16" fmla="*/ 7871 w 152400"/>
                    <a:gd name="connsiteY16" fmla="*/ 157501 h 171450"/>
                    <a:gd name="connsiteX17" fmla="*/ 16538 w 152400"/>
                    <a:gd name="connsiteY17" fmla="*/ 122735 h 171450"/>
                    <a:gd name="connsiteX18" fmla="*/ 22825 w 152400"/>
                    <a:gd name="connsiteY18" fmla="*/ 85778 h 171450"/>
                    <a:gd name="connsiteX19" fmla="*/ 28445 w 152400"/>
                    <a:gd name="connsiteY19" fmla="*/ 48440 h 171450"/>
                    <a:gd name="connsiteX20" fmla="*/ 34350 w 152400"/>
                    <a:gd name="connsiteY20" fmla="*/ 11007 h 171450"/>
                    <a:gd name="connsiteX21" fmla="*/ 39589 w 152400"/>
                    <a:gd name="connsiteY21" fmla="*/ 7197 h 171450"/>
                    <a:gd name="connsiteX22" fmla="*/ 43208 w 152400"/>
                    <a:gd name="connsiteY22" fmla="*/ 11388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2400" h="171450">
                      <a:moveTo>
                        <a:pt x="43208" y="11388"/>
                      </a:moveTo>
                      <a:cubicBezTo>
                        <a:pt x="43399" y="24151"/>
                        <a:pt x="42732" y="36820"/>
                        <a:pt x="42256" y="49583"/>
                      </a:cubicBezTo>
                      <a:cubicBezTo>
                        <a:pt x="41589" y="62251"/>
                        <a:pt x="40637" y="74920"/>
                        <a:pt x="39494" y="87683"/>
                      </a:cubicBezTo>
                      <a:cubicBezTo>
                        <a:pt x="38255" y="100351"/>
                        <a:pt x="36636" y="113020"/>
                        <a:pt x="34731" y="125783"/>
                      </a:cubicBezTo>
                      <a:cubicBezTo>
                        <a:pt x="32350" y="138547"/>
                        <a:pt x="30445" y="151024"/>
                        <a:pt x="25301" y="164645"/>
                      </a:cubicBezTo>
                      <a:lnTo>
                        <a:pt x="13490" y="152072"/>
                      </a:lnTo>
                      <a:cubicBezTo>
                        <a:pt x="35874" y="144262"/>
                        <a:pt x="58448" y="135784"/>
                        <a:pt x="80546" y="126926"/>
                      </a:cubicBezTo>
                      <a:cubicBezTo>
                        <a:pt x="102549" y="117782"/>
                        <a:pt x="124647" y="108638"/>
                        <a:pt x="144745" y="96446"/>
                      </a:cubicBezTo>
                      <a:lnTo>
                        <a:pt x="144840" y="96446"/>
                      </a:lnTo>
                      <a:cubicBezTo>
                        <a:pt x="147031" y="95113"/>
                        <a:pt x="149793" y="95875"/>
                        <a:pt x="151127" y="97970"/>
                      </a:cubicBezTo>
                      <a:cubicBezTo>
                        <a:pt x="152270" y="99875"/>
                        <a:pt x="151889" y="102352"/>
                        <a:pt x="150269" y="103780"/>
                      </a:cubicBezTo>
                      <a:cubicBezTo>
                        <a:pt x="140840" y="112067"/>
                        <a:pt x="130362" y="118639"/>
                        <a:pt x="119885" y="125116"/>
                      </a:cubicBezTo>
                      <a:cubicBezTo>
                        <a:pt x="109312" y="131403"/>
                        <a:pt x="98453" y="137023"/>
                        <a:pt x="87404" y="142261"/>
                      </a:cubicBezTo>
                      <a:cubicBezTo>
                        <a:pt x="65306" y="152929"/>
                        <a:pt x="42827" y="161883"/>
                        <a:pt x="19682" y="170170"/>
                      </a:cubicBezTo>
                      <a:cubicBezTo>
                        <a:pt x="14824" y="171884"/>
                        <a:pt x="9395" y="169312"/>
                        <a:pt x="7680" y="164454"/>
                      </a:cubicBezTo>
                      <a:cubicBezTo>
                        <a:pt x="6918" y="162264"/>
                        <a:pt x="7013" y="159978"/>
                        <a:pt x="7680" y="157977"/>
                      </a:cubicBezTo>
                      <a:lnTo>
                        <a:pt x="7871" y="157501"/>
                      </a:lnTo>
                      <a:cubicBezTo>
                        <a:pt x="11681" y="147310"/>
                        <a:pt x="14252" y="134832"/>
                        <a:pt x="16538" y="122735"/>
                      </a:cubicBezTo>
                      <a:cubicBezTo>
                        <a:pt x="18920" y="110543"/>
                        <a:pt x="20729" y="98161"/>
                        <a:pt x="22825" y="85778"/>
                      </a:cubicBezTo>
                      <a:lnTo>
                        <a:pt x="28445" y="48440"/>
                      </a:lnTo>
                      <a:lnTo>
                        <a:pt x="34350" y="11007"/>
                      </a:lnTo>
                      <a:cubicBezTo>
                        <a:pt x="34731" y="8530"/>
                        <a:pt x="37112" y="6816"/>
                        <a:pt x="39589" y="7197"/>
                      </a:cubicBezTo>
                      <a:cubicBezTo>
                        <a:pt x="41589" y="7292"/>
                        <a:pt x="43208" y="9197"/>
                        <a:pt x="43208" y="11388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1" name="任意多边形: 形状 350"/>
                <p:cNvSpPr/>
                <p:nvPr/>
              </p:nvSpPr>
              <p:spPr>
                <a:xfrm flipH="1">
                  <a:off x="3870853" y="-1920655"/>
                  <a:ext cx="219075" cy="219075"/>
                </a:xfrm>
                <a:custGeom>
                  <a:avLst/>
                  <a:gdLst>
                    <a:gd name="connsiteX0" fmla="*/ 52306 w 219075"/>
                    <a:gd name="connsiteY0" fmla="*/ 11444 h 219075"/>
                    <a:gd name="connsiteX1" fmla="*/ 48591 w 219075"/>
                    <a:gd name="connsiteY1" fmla="*/ 110504 h 219075"/>
                    <a:gd name="connsiteX2" fmla="*/ 41638 w 219075"/>
                    <a:gd name="connsiteY2" fmla="*/ 160034 h 219075"/>
                    <a:gd name="connsiteX3" fmla="*/ 35446 w 219075"/>
                    <a:gd name="connsiteY3" fmla="*/ 184799 h 219075"/>
                    <a:gd name="connsiteX4" fmla="*/ 24588 w 219075"/>
                    <a:gd name="connsiteY4" fmla="*/ 209754 h 219075"/>
                    <a:gd name="connsiteX5" fmla="*/ 14396 w 219075"/>
                    <a:gd name="connsiteY5" fmla="*/ 195276 h 219075"/>
                    <a:gd name="connsiteX6" fmla="*/ 114028 w 219075"/>
                    <a:gd name="connsiteY6" fmla="*/ 165558 h 219075"/>
                    <a:gd name="connsiteX7" fmla="*/ 209468 w 219075"/>
                    <a:gd name="connsiteY7" fmla="*/ 125172 h 219075"/>
                    <a:gd name="connsiteX8" fmla="*/ 209563 w 219075"/>
                    <a:gd name="connsiteY8" fmla="*/ 125172 h 219075"/>
                    <a:gd name="connsiteX9" fmla="*/ 215755 w 219075"/>
                    <a:gd name="connsiteY9" fmla="*/ 127077 h 219075"/>
                    <a:gd name="connsiteX10" fmla="*/ 214421 w 219075"/>
                    <a:gd name="connsiteY10" fmla="*/ 132888 h 219075"/>
                    <a:gd name="connsiteX11" fmla="*/ 168511 w 219075"/>
                    <a:gd name="connsiteY11" fmla="*/ 160034 h 219075"/>
                    <a:gd name="connsiteX12" fmla="*/ 119933 w 219075"/>
                    <a:gd name="connsiteY12" fmla="*/ 181370 h 219075"/>
                    <a:gd name="connsiteX13" fmla="*/ 70022 w 219075"/>
                    <a:gd name="connsiteY13" fmla="*/ 199086 h 219075"/>
                    <a:gd name="connsiteX14" fmla="*/ 18968 w 219075"/>
                    <a:gd name="connsiteY14" fmla="*/ 213755 h 219075"/>
                    <a:gd name="connsiteX15" fmla="*/ 7443 w 219075"/>
                    <a:gd name="connsiteY15" fmla="*/ 206897 h 219075"/>
                    <a:gd name="connsiteX16" fmla="*/ 8586 w 219075"/>
                    <a:gd name="connsiteY16" fmla="*/ 199658 h 219075"/>
                    <a:gd name="connsiteX17" fmla="*/ 8872 w 219075"/>
                    <a:gd name="connsiteY17" fmla="*/ 199277 h 219075"/>
                    <a:gd name="connsiteX18" fmla="*/ 23731 w 219075"/>
                    <a:gd name="connsiteY18" fmla="*/ 156319 h 219075"/>
                    <a:gd name="connsiteX19" fmla="*/ 32208 w 219075"/>
                    <a:gd name="connsiteY19" fmla="*/ 108599 h 219075"/>
                    <a:gd name="connsiteX20" fmla="*/ 43352 w 219075"/>
                    <a:gd name="connsiteY20" fmla="*/ 11349 h 219075"/>
                    <a:gd name="connsiteX21" fmla="*/ 43352 w 219075"/>
                    <a:gd name="connsiteY21" fmla="*/ 11253 h 219075"/>
                    <a:gd name="connsiteX22" fmla="*/ 48305 w 219075"/>
                    <a:gd name="connsiteY22" fmla="*/ 7158 h 219075"/>
                    <a:gd name="connsiteX23" fmla="*/ 52306 w 219075"/>
                    <a:gd name="connsiteY23" fmla="*/ 11444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9075" h="219075">
                      <a:moveTo>
                        <a:pt x="52306" y="11444"/>
                      </a:moveTo>
                      <a:cubicBezTo>
                        <a:pt x="53163" y="44495"/>
                        <a:pt x="51639" y="77452"/>
                        <a:pt x="48591" y="110504"/>
                      </a:cubicBezTo>
                      <a:cubicBezTo>
                        <a:pt x="47067" y="126982"/>
                        <a:pt x="44686" y="143460"/>
                        <a:pt x="41638" y="160034"/>
                      </a:cubicBezTo>
                      <a:cubicBezTo>
                        <a:pt x="39923" y="168320"/>
                        <a:pt x="38018" y="176512"/>
                        <a:pt x="35446" y="184799"/>
                      </a:cubicBezTo>
                      <a:cubicBezTo>
                        <a:pt x="32875" y="193086"/>
                        <a:pt x="29541" y="201372"/>
                        <a:pt x="24588" y="209754"/>
                      </a:cubicBezTo>
                      <a:lnTo>
                        <a:pt x="14396" y="195276"/>
                      </a:lnTo>
                      <a:cubicBezTo>
                        <a:pt x="47829" y="186799"/>
                        <a:pt x="81262" y="176607"/>
                        <a:pt x="114028" y="165558"/>
                      </a:cubicBezTo>
                      <a:cubicBezTo>
                        <a:pt x="146794" y="154223"/>
                        <a:pt x="179083" y="141460"/>
                        <a:pt x="209468" y="125172"/>
                      </a:cubicBezTo>
                      <a:lnTo>
                        <a:pt x="209563" y="125172"/>
                      </a:lnTo>
                      <a:cubicBezTo>
                        <a:pt x="211754" y="124029"/>
                        <a:pt x="214516" y="124791"/>
                        <a:pt x="215755" y="127077"/>
                      </a:cubicBezTo>
                      <a:cubicBezTo>
                        <a:pt x="216803" y="129078"/>
                        <a:pt x="216231" y="131649"/>
                        <a:pt x="214421" y="132888"/>
                      </a:cubicBezTo>
                      <a:cubicBezTo>
                        <a:pt x="199848" y="143270"/>
                        <a:pt x="184227" y="151747"/>
                        <a:pt x="168511" y="160034"/>
                      </a:cubicBezTo>
                      <a:cubicBezTo>
                        <a:pt x="152604" y="167844"/>
                        <a:pt x="136316" y="174797"/>
                        <a:pt x="119933" y="181370"/>
                      </a:cubicBezTo>
                      <a:cubicBezTo>
                        <a:pt x="103550" y="188037"/>
                        <a:pt x="86786" y="193562"/>
                        <a:pt x="70022" y="199086"/>
                      </a:cubicBezTo>
                      <a:cubicBezTo>
                        <a:pt x="53163" y="204420"/>
                        <a:pt x="36304" y="209373"/>
                        <a:pt x="18968" y="213755"/>
                      </a:cubicBezTo>
                      <a:cubicBezTo>
                        <a:pt x="13920" y="214993"/>
                        <a:pt x="8776" y="211945"/>
                        <a:pt x="7443" y="206897"/>
                      </a:cubicBezTo>
                      <a:cubicBezTo>
                        <a:pt x="6776" y="204325"/>
                        <a:pt x="7253" y="201753"/>
                        <a:pt x="8586" y="199658"/>
                      </a:cubicBezTo>
                      <a:lnTo>
                        <a:pt x="8872" y="199277"/>
                      </a:lnTo>
                      <a:cubicBezTo>
                        <a:pt x="15920" y="187752"/>
                        <a:pt x="20111" y="171654"/>
                        <a:pt x="23731" y="156319"/>
                      </a:cubicBezTo>
                      <a:cubicBezTo>
                        <a:pt x="27160" y="140698"/>
                        <a:pt x="29732" y="124696"/>
                        <a:pt x="32208" y="108599"/>
                      </a:cubicBezTo>
                      <a:cubicBezTo>
                        <a:pt x="36780" y="76404"/>
                        <a:pt x="40114" y="43829"/>
                        <a:pt x="43352" y="11349"/>
                      </a:cubicBezTo>
                      <a:lnTo>
                        <a:pt x="43352" y="11253"/>
                      </a:lnTo>
                      <a:cubicBezTo>
                        <a:pt x="43638" y="8777"/>
                        <a:pt x="45829" y="6967"/>
                        <a:pt x="48305" y="7158"/>
                      </a:cubicBezTo>
                      <a:cubicBezTo>
                        <a:pt x="50496" y="7253"/>
                        <a:pt x="52211" y="9253"/>
                        <a:pt x="52306" y="11444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2" name="任意多边形: 形状 351"/>
                <p:cNvSpPr/>
                <p:nvPr/>
              </p:nvSpPr>
              <p:spPr>
                <a:xfrm flipH="1">
                  <a:off x="4060819" y="-1608091"/>
                  <a:ext cx="304800" cy="314325"/>
                </a:xfrm>
                <a:custGeom>
                  <a:avLst/>
                  <a:gdLst>
                    <a:gd name="connsiteX0" fmla="*/ 297421 w 304800"/>
                    <a:gd name="connsiteY0" fmla="*/ 311623 h 314325"/>
                    <a:gd name="connsiteX1" fmla="*/ 214744 w 304800"/>
                    <a:gd name="connsiteY1" fmla="*/ 247901 h 314325"/>
                    <a:gd name="connsiteX2" fmla="*/ 138544 w 304800"/>
                    <a:gd name="connsiteY2" fmla="*/ 176654 h 314325"/>
                    <a:gd name="connsiteX3" fmla="*/ 68916 w 304800"/>
                    <a:gd name="connsiteY3" fmla="*/ 98835 h 314325"/>
                    <a:gd name="connsiteX4" fmla="*/ 7861 w 304800"/>
                    <a:gd name="connsiteY4" fmla="*/ 14157 h 314325"/>
                    <a:gd name="connsiteX5" fmla="*/ 9195 w 304800"/>
                    <a:gd name="connsiteY5" fmla="*/ 7871 h 314325"/>
                    <a:gd name="connsiteX6" fmla="*/ 15100 w 304800"/>
                    <a:gd name="connsiteY6" fmla="*/ 8728 h 314325"/>
                    <a:gd name="connsiteX7" fmla="*/ 15291 w 304800"/>
                    <a:gd name="connsiteY7" fmla="*/ 8918 h 314325"/>
                    <a:gd name="connsiteX8" fmla="*/ 48057 w 304800"/>
                    <a:gd name="connsiteY8" fmla="*/ 48828 h 314325"/>
                    <a:gd name="connsiteX9" fmla="*/ 64535 w 304800"/>
                    <a:gd name="connsiteY9" fmla="*/ 68640 h 314325"/>
                    <a:gd name="connsiteX10" fmla="*/ 81585 w 304800"/>
                    <a:gd name="connsiteY10" fmla="*/ 87976 h 314325"/>
                    <a:gd name="connsiteX11" fmla="*/ 152070 w 304800"/>
                    <a:gd name="connsiteY11" fmla="*/ 163223 h 314325"/>
                    <a:gd name="connsiteX12" fmla="*/ 225888 w 304800"/>
                    <a:gd name="connsiteY12" fmla="*/ 235233 h 314325"/>
                    <a:gd name="connsiteX13" fmla="*/ 263988 w 304800"/>
                    <a:gd name="connsiteY13" fmla="*/ 269999 h 314325"/>
                    <a:gd name="connsiteX14" fmla="*/ 302755 w 304800"/>
                    <a:gd name="connsiteY14" fmla="*/ 304098 h 314325"/>
                    <a:gd name="connsiteX15" fmla="*/ 302850 w 304800"/>
                    <a:gd name="connsiteY15" fmla="*/ 304194 h 314325"/>
                    <a:gd name="connsiteX16" fmla="*/ 303327 w 304800"/>
                    <a:gd name="connsiteY16" fmla="*/ 310575 h 314325"/>
                    <a:gd name="connsiteX17" fmla="*/ 297421 w 304800"/>
                    <a:gd name="connsiteY17" fmla="*/ 311623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04800" h="314325">
                      <a:moveTo>
                        <a:pt x="297421" y="311623"/>
                      </a:moveTo>
                      <a:cubicBezTo>
                        <a:pt x="268370" y="292097"/>
                        <a:pt x="241224" y="270475"/>
                        <a:pt x="214744" y="247901"/>
                      </a:cubicBezTo>
                      <a:cubicBezTo>
                        <a:pt x="188169" y="225422"/>
                        <a:pt x="162928" y="201419"/>
                        <a:pt x="138544" y="176654"/>
                      </a:cubicBezTo>
                      <a:cubicBezTo>
                        <a:pt x="114160" y="151794"/>
                        <a:pt x="90729" y="125981"/>
                        <a:pt x="68916" y="98835"/>
                      </a:cubicBezTo>
                      <a:cubicBezTo>
                        <a:pt x="46723" y="71974"/>
                        <a:pt x="26625" y="43494"/>
                        <a:pt x="7861" y="14157"/>
                      </a:cubicBezTo>
                      <a:cubicBezTo>
                        <a:pt x="6528" y="12062"/>
                        <a:pt x="7099" y="9204"/>
                        <a:pt x="9195" y="7871"/>
                      </a:cubicBezTo>
                      <a:cubicBezTo>
                        <a:pt x="11100" y="6633"/>
                        <a:pt x="13671" y="7014"/>
                        <a:pt x="15100" y="8728"/>
                      </a:cubicBezTo>
                      <a:lnTo>
                        <a:pt x="15291" y="8918"/>
                      </a:lnTo>
                      <a:cubicBezTo>
                        <a:pt x="26530" y="22063"/>
                        <a:pt x="36531" y="36065"/>
                        <a:pt x="48057" y="48828"/>
                      </a:cubicBezTo>
                      <a:lnTo>
                        <a:pt x="64535" y="68640"/>
                      </a:lnTo>
                      <a:lnTo>
                        <a:pt x="81585" y="87976"/>
                      </a:lnTo>
                      <a:cubicBezTo>
                        <a:pt x="104540" y="113598"/>
                        <a:pt x="127781" y="138839"/>
                        <a:pt x="152070" y="163223"/>
                      </a:cubicBezTo>
                      <a:cubicBezTo>
                        <a:pt x="176073" y="187798"/>
                        <a:pt x="200838" y="211706"/>
                        <a:pt x="225888" y="235233"/>
                      </a:cubicBezTo>
                      <a:cubicBezTo>
                        <a:pt x="238461" y="247044"/>
                        <a:pt x="251130" y="258664"/>
                        <a:pt x="263988" y="269999"/>
                      </a:cubicBezTo>
                      <a:cubicBezTo>
                        <a:pt x="276657" y="281619"/>
                        <a:pt x="289801" y="292859"/>
                        <a:pt x="302755" y="304098"/>
                      </a:cubicBezTo>
                      <a:lnTo>
                        <a:pt x="302850" y="304194"/>
                      </a:lnTo>
                      <a:cubicBezTo>
                        <a:pt x="304755" y="305813"/>
                        <a:pt x="304946" y="308670"/>
                        <a:pt x="303327" y="310575"/>
                      </a:cubicBezTo>
                      <a:cubicBezTo>
                        <a:pt x="301898" y="312575"/>
                        <a:pt x="299326" y="312956"/>
                        <a:pt x="297421" y="31162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任意多边形: 形状 352"/>
                <p:cNvSpPr/>
                <p:nvPr/>
              </p:nvSpPr>
              <p:spPr>
                <a:xfrm flipH="1">
                  <a:off x="4158532" y="-1420963"/>
                  <a:ext cx="47625" cy="171450"/>
                </a:xfrm>
                <a:custGeom>
                  <a:avLst/>
                  <a:gdLst>
                    <a:gd name="connsiteX0" fmla="*/ 31851 w 47625"/>
                    <a:gd name="connsiteY0" fmla="*/ 163929 h 171450"/>
                    <a:gd name="connsiteX1" fmla="*/ 13562 w 47625"/>
                    <a:gd name="connsiteY1" fmla="*/ 88872 h 171450"/>
                    <a:gd name="connsiteX2" fmla="*/ 7371 w 47625"/>
                    <a:gd name="connsiteY2" fmla="*/ 11529 h 171450"/>
                    <a:gd name="connsiteX3" fmla="*/ 12134 w 47625"/>
                    <a:gd name="connsiteY3" fmla="*/ 7147 h 171450"/>
                    <a:gd name="connsiteX4" fmla="*/ 16325 w 47625"/>
                    <a:gd name="connsiteY4" fmla="*/ 10576 h 171450"/>
                    <a:gd name="connsiteX5" fmla="*/ 16325 w 47625"/>
                    <a:gd name="connsiteY5" fmla="*/ 10671 h 171450"/>
                    <a:gd name="connsiteX6" fmla="*/ 32231 w 47625"/>
                    <a:gd name="connsiteY6" fmla="*/ 85728 h 171450"/>
                    <a:gd name="connsiteX7" fmla="*/ 40709 w 47625"/>
                    <a:gd name="connsiteY7" fmla="*/ 162309 h 171450"/>
                    <a:gd name="connsiteX8" fmla="*/ 36232 w 47625"/>
                    <a:gd name="connsiteY8" fmla="*/ 167072 h 171450"/>
                    <a:gd name="connsiteX9" fmla="*/ 31851 w 47625"/>
                    <a:gd name="connsiteY9" fmla="*/ 163929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625" h="171450">
                      <a:moveTo>
                        <a:pt x="31851" y="163929"/>
                      </a:moveTo>
                      <a:cubicBezTo>
                        <a:pt x="23278" y="139354"/>
                        <a:pt x="17849" y="114208"/>
                        <a:pt x="13562" y="88872"/>
                      </a:cubicBezTo>
                      <a:cubicBezTo>
                        <a:pt x="9562" y="63440"/>
                        <a:pt x="6228" y="37818"/>
                        <a:pt x="7371" y="11529"/>
                      </a:cubicBezTo>
                      <a:cubicBezTo>
                        <a:pt x="7466" y="8957"/>
                        <a:pt x="9657" y="7052"/>
                        <a:pt x="12134" y="7147"/>
                      </a:cubicBezTo>
                      <a:cubicBezTo>
                        <a:pt x="14229" y="7242"/>
                        <a:pt x="15849" y="8671"/>
                        <a:pt x="16325" y="10576"/>
                      </a:cubicBezTo>
                      <a:lnTo>
                        <a:pt x="16325" y="10671"/>
                      </a:lnTo>
                      <a:cubicBezTo>
                        <a:pt x="22802" y="35436"/>
                        <a:pt x="27945" y="60487"/>
                        <a:pt x="32231" y="85728"/>
                      </a:cubicBezTo>
                      <a:cubicBezTo>
                        <a:pt x="36327" y="110970"/>
                        <a:pt x="39947" y="136401"/>
                        <a:pt x="40709" y="162309"/>
                      </a:cubicBezTo>
                      <a:cubicBezTo>
                        <a:pt x="40804" y="164881"/>
                        <a:pt x="38804" y="166977"/>
                        <a:pt x="36232" y="167072"/>
                      </a:cubicBezTo>
                      <a:cubicBezTo>
                        <a:pt x="34327" y="167072"/>
                        <a:pt x="32517" y="165738"/>
                        <a:pt x="31851" y="163929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4" name="任意多边形: 形状 353"/>
                <p:cNvSpPr/>
                <p:nvPr/>
              </p:nvSpPr>
              <p:spPr>
                <a:xfrm flipH="1">
                  <a:off x="4021295" y="-1375623"/>
                  <a:ext cx="123825" cy="28575"/>
                </a:xfrm>
                <a:custGeom>
                  <a:avLst/>
                  <a:gdLst>
                    <a:gd name="connsiteX0" fmla="*/ 118927 w 123825"/>
                    <a:gd name="connsiteY0" fmla="*/ 27911 h 28575"/>
                    <a:gd name="connsiteX1" fmla="*/ 64540 w 123825"/>
                    <a:gd name="connsiteY1" fmla="*/ 26958 h 28575"/>
                    <a:gd name="connsiteX2" fmla="*/ 10723 w 123825"/>
                    <a:gd name="connsiteY2" fmla="*/ 19052 h 28575"/>
                    <a:gd name="connsiteX3" fmla="*/ 7294 w 123825"/>
                    <a:gd name="connsiteY3" fmla="*/ 13528 h 28575"/>
                    <a:gd name="connsiteX4" fmla="*/ 10914 w 123825"/>
                    <a:gd name="connsiteY4" fmla="*/ 10004 h 28575"/>
                    <a:gd name="connsiteX5" fmla="*/ 66064 w 123825"/>
                    <a:gd name="connsiteY5" fmla="*/ 8003 h 28575"/>
                    <a:gd name="connsiteX6" fmla="*/ 120166 w 123825"/>
                    <a:gd name="connsiteY6" fmla="*/ 18862 h 28575"/>
                    <a:gd name="connsiteX7" fmla="*/ 122928 w 123825"/>
                    <a:gd name="connsiteY7" fmla="*/ 24767 h 28575"/>
                    <a:gd name="connsiteX8" fmla="*/ 118927 w 123825"/>
                    <a:gd name="connsiteY8" fmla="*/ 27911 h 28575"/>
                    <a:gd name="connsiteX9" fmla="*/ 118927 w 123825"/>
                    <a:gd name="connsiteY9" fmla="*/ 27911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825" h="28575">
                      <a:moveTo>
                        <a:pt x="118927" y="27911"/>
                      </a:moveTo>
                      <a:cubicBezTo>
                        <a:pt x="100544" y="29435"/>
                        <a:pt x="82447" y="28387"/>
                        <a:pt x="64540" y="26958"/>
                      </a:cubicBezTo>
                      <a:cubicBezTo>
                        <a:pt x="46537" y="25244"/>
                        <a:pt x="28726" y="23339"/>
                        <a:pt x="10723" y="19052"/>
                      </a:cubicBezTo>
                      <a:cubicBezTo>
                        <a:pt x="8247" y="18481"/>
                        <a:pt x="6628" y="16004"/>
                        <a:pt x="7294" y="13528"/>
                      </a:cubicBezTo>
                      <a:cubicBezTo>
                        <a:pt x="7675" y="11718"/>
                        <a:pt x="9199" y="10385"/>
                        <a:pt x="10914" y="10004"/>
                      </a:cubicBezTo>
                      <a:cubicBezTo>
                        <a:pt x="29297" y="6575"/>
                        <a:pt x="47776" y="6670"/>
                        <a:pt x="66064" y="8003"/>
                      </a:cubicBezTo>
                      <a:cubicBezTo>
                        <a:pt x="84352" y="9623"/>
                        <a:pt x="102544" y="12480"/>
                        <a:pt x="120166" y="18862"/>
                      </a:cubicBezTo>
                      <a:cubicBezTo>
                        <a:pt x="122547" y="19719"/>
                        <a:pt x="123785" y="22386"/>
                        <a:pt x="122928" y="24767"/>
                      </a:cubicBezTo>
                      <a:cubicBezTo>
                        <a:pt x="122356" y="26577"/>
                        <a:pt x="120737" y="27720"/>
                        <a:pt x="118927" y="27911"/>
                      </a:cubicBezTo>
                      <a:lnTo>
                        <a:pt x="118927" y="27911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5" name="任意多边形: 形状 354"/>
                <p:cNvSpPr/>
                <p:nvPr/>
              </p:nvSpPr>
              <p:spPr>
                <a:xfrm flipH="1">
                  <a:off x="4133064" y="-1290739"/>
                  <a:ext cx="76200" cy="76200"/>
                </a:xfrm>
                <a:custGeom>
                  <a:avLst/>
                  <a:gdLst>
                    <a:gd name="connsiteX0" fmla="*/ 66199 w 76200"/>
                    <a:gd name="connsiteY0" fmla="*/ 15703 h 76200"/>
                    <a:gd name="connsiteX1" fmla="*/ 33433 w 76200"/>
                    <a:gd name="connsiteY1" fmla="*/ 10559 h 76200"/>
                    <a:gd name="connsiteX2" fmla="*/ 29147 w 76200"/>
                    <a:gd name="connsiteY2" fmla="*/ 11607 h 76200"/>
                    <a:gd name="connsiteX3" fmla="*/ 7144 w 76200"/>
                    <a:gd name="connsiteY3" fmla="*/ 41611 h 76200"/>
                    <a:gd name="connsiteX4" fmla="*/ 30004 w 76200"/>
                    <a:gd name="connsiteY4" fmla="*/ 71900 h 76200"/>
                    <a:gd name="connsiteX5" fmla="*/ 67819 w 76200"/>
                    <a:gd name="connsiteY5" fmla="*/ 54850 h 76200"/>
                    <a:gd name="connsiteX6" fmla="*/ 66199 w 76200"/>
                    <a:gd name="connsiteY6" fmla="*/ 1570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66199" y="15703"/>
                      </a:moveTo>
                      <a:cubicBezTo>
                        <a:pt x="57817" y="5987"/>
                        <a:pt x="44101" y="4939"/>
                        <a:pt x="33433" y="10559"/>
                      </a:cubicBezTo>
                      <a:cubicBezTo>
                        <a:pt x="32005" y="10750"/>
                        <a:pt x="30576" y="11131"/>
                        <a:pt x="29147" y="11607"/>
                      </a:cubicBezTo>
                      <a:cubicBezTo>
                        <a:pt x="16384" y="15893"/>
                        <a:pt x="7240" y="27990"/>
                        <a:pt x="7144" y="41611"/>
                      </a:cubicBezTo>
                      <a:cubicBezTo>
                        <a:pt x="7049" y="55422"/>
                        <a:pt x="16860" y="68090"/>
                        <a:pt x="30004" y="71900"/>
                      </a:cubicBezTo>
                      <a:cubicBezTo>
                        <a:pt x="44959" y="76282"/>
                        <a:pt x="59532" y="66757"/>
                        <a:pt x="67819" y="54850"/>
                      </a:cubicBezTo>
                      <a:cubicBezTo>
                        <a:pt x="76296" y="42849"/>
                        <a:pt x="75820" y="26752"/>
                        <a:pt x="66199" y="15703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6" name="任意多边形: 形状 355"/>
                <p:cNvSpPr/>
                <p:nvPr/>
              </p:nvSpPr>
              <p:spPr>
                <a:xfrm flipH="1">
                  <a:off x="4059149" y="-1283800"/>
                  <a:ext cx="9525" cy="9525"/>
                </a:xfrm>
                <a:custGeom>
                  <a:avLst/>
                  <a:gdLst>
                    <a:gd name="connsiteX0" fmla="*/ 7239 w 9525"/>
                    <a:gd name="connsiteY0" fmla="*/ 7239 h 9525"/>
                    <a:gd name="connsiteX1" fmla="*/ 7144 w 9525"/>
                    <a:gd name="connsiteY1" fmla="*/ 7144 h 9525"/>
                    <a:gd name="connsiteX2" fmla="*/ 7239 w 9525"/>
                    <a:gd name="connsiteY2" fmla="*/ 7239 h 9525"/>
                    <a:gd name="connsiteX3" fmla="*/ 7239 w 9525"/>
                    <a:gd name="connsiteY3" fmla="*/ 723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7239" y="7239"/>
                      </a:moveTo>
                      <a:cubicBezTo>
                        <a:pt x="7239" y="7239"/>
                        <a:pt x="7144" y="7144"/>
                        <a:pt x="7144" y="7144"/>
                      </a:cubicBezTo>
                      <a:cubicBezTo>
                        <a:pt x="7144" y="7239"/>
                        <a:pt x="7144" y="7239"/>
                        <a:pt x="7239" y="7239"/>
                      </a:cubicBezTo>
                      <a:cubicBezTo>
                        <a:pt x="7144" y="7239"/>
                        <a:pt x="7239" y="7334"/>
                        <a:pt x="7239" y="723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任意多边形: 形状 356"/>
                <p:cNvSpPr/>
                <p:nvPr/>
              </p:nvSpPr>
              <p:spPr>
                <a:xfrm flipH="1">
                  <a:off x="4016795" y="-1326716"/>
                  <a:ext cx="76200" cy="76200"/>
                </a:xfrm>
                <a:custGeom>
                  <a:avLst/>
                  <a:gdLst>
                    <a:gd name="connsiteX0" fmla="*/ 74708 w 76200"/>
                    <a:gd name="connsiteY0" fmla="*/ 32534 h 76200"/>
                    <a:gd name="connsiteX1" fmla="*/ 60326 w 76200"/>
                    <a:gd name="connsiteY1" fmla="*/ 13198 h 76200"/>
                    <a:gd name="connsiteX2" fmla="*/ 38132 w 76200"/>
                    <a:gd name="connsiteY2" fmla="*/ 7293 h 76200"/>
                    <a:gd name="connsiteX3" fmla="*/ 18130 w 76200"/>
                    <a:gd name="connsiteY3" fmla="*/ 17485 h 76200"/>
                    <a:gd name="connsiteX4" fmla="*/ 12034 w 76200"/>
                    <a:gd name="connsiteY4" fmla="*/ 28057 h 76200"/>
                    <a:gd name="connsiteX5" fmla="*/ 7652 w 76200"/>
                    <a:gd name="connsiteY5" fmla="*/ 53203 h 76200"/>
                    <a:gd name="connsiteX6" fmla="*/ 38894 w 76200"/>
                    <a:gd name="connsiteY6" fmla="*/ 77683 h 76200"/>
                    <a:gd name="connsiteX7" fmla="*/ 70994 w 76200"/>
                    <a:gd name="connsiteY7" fmla="*/ 56156 h 76200"/>
                    <a:gd name="connsiteX8" fmla="*/ 74708 w 76200"/>
                    <a:gd name="connsiteY8" fmla="*/ 3253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00" h="76200">
                      <a:moveTo>
                        <a:pt x="74708" y="32534"/>
                      </a:moveTo>
                      <a:cubicBezTo>
                        <a:pt x="73280" y="24057"/>
                        <a:pt x="67565" y="17389"/>
                        <a:pt x="60326" y="13198"/>
                      </a:cubicBezTo>
                      <a:cubicBezTo>
                        <a:pt x="53849" y="9388"/>
                        <a:pt x="45848" y="6436"/>
                        <a:pt x="38132" y="7293"/>
                      </a:cubicBezTo>
                      <a:cubicBezTo>
                        <a:pt x="30417" y="8150"/>
                        <a:pt x="23178" y="11484"/>
                        <a:pt x="18130" y="17485"/>
                      </a:cubicBezTo>
                      <a:cubicBezTo>
                        <a:pt x="15463" y="20628"/>
                        <a:pt x="13367" y="24247"/>
                        <a:pt x="12034" y="28057"/>
                      </a:cubicBezTo>
                      <a:cubicBezTo>
                        <a:pt x="7843" y="35677"/>
                        <a:pt x="6224" y="44821"/>
                        <a:pt x="7652" y="53203"/>
                      </a:cubicBezTo>
                      <a:cubicBezTo>
                        <a:pt x="10129" y="68062"/>
                        <a:pt x="24321" y="77873"/>
                        <a:pt x="38894" y="77683"/>
                      </a:cubicBezTo>
                      <a:cubicBezTo>
                        <a:pt x="52610" y="77587"/>
                        <a:pt x="65374" y="68443"/>
                        <a:pt x="70994" y="56156"/>
                      </a:cubicBezTo>
                      <a:cubicBezTo>
                        <a:pt x="74423" y="48631"/>
                        <a:pt x="76042" y="40821"/>
                        <a:pt x="74708" y="32534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任意多边形: 形状 357"/>
                <p:cNvSpPr/>
                <p:nvPr/>
              </p:nvSpPr>
              <p:spPr>
                <a:xfrm flipH="1">
                  <a:off x="3965935" y="-1399970"/>
                  <a:ext cx="76200" cy="76200"/>
                </a:xfrm>
                <a:custGeom>
                  <a:avLst/>
                  <a:gdLst>
                    <a:gd name="connsiteX0" fmla="*/ 67187 w 76200"/>
                    <a:gd name="connsiteY0" fmla="*/ 23206 h 76200"/>
                    <a:gd name="connsiteX1" fmla="*/ 53566 w 76200"/>
                    <a:gd name="connsiteY1" fmla="*/ 10347 h 76200"/>
                    <a:gd name="connsiteX2" fmla="*/ 31373 w 76200"/>
                    <a:gd name="connsiteY2" fmla="*/ 7966 h 76200"/>
                    <a:gd name="connsiteX3" fmla="*/ 15276 w 76200"/>
                    <a:gd name="connsiteY3" fmla="*/ 17586 h 76200"/>
                    <a:gd name="connsiteX4" fmla="*/ 7180 w 76200"/>
                    <a:gd name="connsiteY4" fmla="*/ 37112 h 76200"/>
                    <a:gd name="connsiteX5" fmla="*/ 8799 w 76200"/>
                    <a:gd name="connsiteY5" fmla="*/ 47495 h 76200"/>
                    <a:gd name="connsiteX6" fmla="*/ 11752 w 76200"/>
                    <a:gd name="connsiteY6" fmla="*/ 56829 h 76200"/>
                    <a:gd name="connsiteX7" fmla="*/ 44708 w 76200"/>
                    <a:gd name="connsiteY7" fmla="*/ 72926 h 76200"/>
                    <a:gd name="connsiteX8" fmla="*/ 68806 w 76200"/>
                    <a:gd name="connsiteY8" fmla="*/ 44923 h 76200"/>
                    <a:gd name="connsiteX9" fmla="*/ 67187 w 76200"/>
                    <a:gd name="connsiteY9" fmla="*/ 23206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" h="76200">
                      <a:moveTo>
                        <a:pt x="67187" y="23206"/>
                      </a:moveTo>
                      <a:cubicBezTo>
                        <a:pt x="64425" y="17586"/>
                        <a:pt x="59186" y="12919"/>
                        <a:pt x="53566" y="10347"/>
                      </a:cubicBezTo>
                      <a:cubicBezTo>
                        <a:pt x="46423" y="7109"/>
                        <a:pt x="38993" y="6347"/>
                        <a:pt x="31373" y="7966"/>
                      </a:cubicBezTo>
                      <a:cubicBezTo>
                        <a:pt x="25372" y="9204"/>
                        <a:pt x="19181" y="12919"/>
                        <a:pt x="15276" y="17586"/>
                      </a:cubicBezTo>
                      <a:cubicBezTo>
                        <a:pt x="10418" y="23301"/>
                        <a:pt x="7656" y="29683"/>
                        <a:pt x="7180" y="37112"/>
                      </a:cubicBezTo>
                      <a:cubicBezTo>
                        <a:pt x="6989" y="40732"/>
                        <a:pt x="7561" y="44256"/>
                        <a:pt x="8799" y="47495"/>
                      </a:cubicBezTo>
                      <a:cubicBezTo>
                        <a:pt x="9370" y="50733"/>
                        <a:pt x="10323" y="53876"/>
                        <a:pt x="11752" y="56829"/>
                      </a:cubicBezTo>
                      <a:cubicBezTo>
                        <a:pt x="17276" y="68545"/>
                        <a:pt x="31754" y="77213"/>
                        <a:pt x="44708" y="72926"/>
                      </a:cubicBezTo>
                      <a:cubicBezTo>
                        <a:pt x="56805" y="68926"/>
                        <a:pt x="65282" y="56734"/>
                        <a:pt x="68806" y="44923"/>
                      </a:cubicBezTo>
                      <a:cubicBezTo>
                        <a:pt x="70902" y="37684"/>
                        <a:pt x="70521" y="30064"/>
                        <a:pt x="67187" y="23206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任意多边形: 形状 358"/>
                <p:cNvSpPr/>
                <p:nvPr/>
              </p:nvSpPr>
              <p:spPr>
                <a:xfrm flipH="1">
                  <a:off x="3386551" y="-1493026"/>
                  <a:ext cx="476250" cy="533400"/>
                </a:xfrm>
                <a:custGeom>
                  <a:avLst/>
                  <a:gdLst>
                    <a:gd name="connsiteX0" fmla="*/ 67018 w 476250"/>
                    <a:gd name="connsiteY0" fmla="*/ 40919 h 533400"/>
                    <a:gd name="connsiteX1" fmla="*/ 23774 w 476250"/>
                    <a:gd name="connsiteY1" fmla="*/ 328860 h 533400"/>
                    <a:gd name="connsiteX2" fmla="*/ 95307 w 476250"/>
                    <a:gd name="connsiteY2" fmla="*/ 320573 h 533400"/>
                    <a:gd name="connsiteX3" fmla="*/ 163506 w 476250"/>
                    <a:gd name="connsiteY3" fmla="*/ 508692 h 533400"/>
                    <a:gd name="connsiteX4" fmla="*/ 250089 w 476250"/>
                    <a:gd name="connsiteY4" fmla="*/ 433825 h 533400"/>
                    <a:gd name="connsiteX5" fmla="*/ 451542 w 476250"/>
                    <a:gd name="connsiteY5" fmla="*/ 517074 h 533400"/>
                    <a:gd name="connsiteX6" fmla="*/ 384963 w 476250"/>
                    <a:gd name="connsiteY6" fmla="*/ 299047 h 533400"/>
                    <a:gd name="connsiteX7" fmla="*/ 426587 w 476250"/>
                    <a:gd name="connsiteY7" fmla="*/ 217513 h 533400"/>
                    <a:gd name="connsiteX8" fmla="*/ 320097 w 476250"/>
                    <a:gd name="connsiteY8" fmla="*/ 159220 h 533400"/>
                    <a:gd name="connsiteX9" fmla="*/ 300095 w 476250"/>
                    <a:gd name="connsiteY9" fmla="*/ 46063 h 533400"/>
                    <a:gd name="connsiteX10" fmla="*/ 67018 w 476250"/>
                    <a:gd name="connsiteY10" fmla="*/ 40919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6250" h="533400">
                      <a:moveTo>
                        <a:pt x="67018" y="40919"/>
                      </a:moveTo>
                      <a:cubicBezTo>
                        <a:pt x="35871" y="68446"/>
                        <a:pt x="-21183" y="272281"/>
                        <a:pt x="23774" y="328860"/>
                      </a:cubicBezTo>
                      <a:cubicBezTo>
                        <a:pt x="68733" y="385438"/>
                        <a:pt x="95307" y="320573"/>
                        <a:pt x="95307" y="320573"/>
                      </a:cubicBezTo>
                      <a:cubicBezTo>
                        <a:pt x="95307" y="320573"/>
                        <a:pt x="90354" y="498691"/>
                        <a:pt x="163506" y="508692"/>
                      </a:cubicBezTo>
                      <a:cubicBezTo>
                        <a:pt x="236754" y="518693"/>
                        <a:pt x="250089" y="433825"/>
                        <a:pt x="250089" y="433825"/>
                      </a:cubicBezTo>
                      <a:cubicBezTo>
                        <a:pt x="250089" y="433825"/>
                        <a:pt x="346672" y="565366"/>
                        <a:pt x="451542" y="517074"/>
                      </a:cubicBezTo>
                      <a:cubicBezTo>
                        <a:pt x="501358" y="494119"/>
                        <a:pt x="440017" y="353530"/>
                        <a:pt x="384963" y="299047"/>
                      </a:cubicBezTo>
                      <a:cubicBezTo>
                        <a:pt x="384963" y="299047"/>
                        <a:pt x="456495" y="280759"/>
                        <a:pt x="426587" y="217513"/>
                      </a:cubicBezTo>
                      <a:cubicBezTo>
                        <a:pt x="396583" y="154267"/>
                        <a:pt x="320097" y="159220"/>
                        <a:pt x="320097" y="159220"/>
                      </a:cubicBezTo>
                      <a:cubicBezTo>
                        <a:pt x="320097" y="159220"/>
                        <a:pt x="381724" y="104260"/>
                        <a:pt x="300095" y="46063"/>
                      </a:cubicBezTo>
                      <a:cubicBezTo>
                        <a:pt x="218466" y="-12326"/>
                        <a:pt x="110262" y="2629"/>
                        <a:pt x="67018" y="40919"/>
                      </a:cubicBezTo>
                      <a:close/>
                    </a:path>
                  </a:pathLst>
                </a:custGeom>
                <a:solidFill>
                  <a:srgbClr val="F29E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0" name="任意多边形: 形状 359"/>
                <p:cNvSpPr/>
                <p:nvPr/>
              </p:nvSpPr>
              <p:spPr>
                <a:xfrm flipH="1">
                  <a:off x="3436122" y="-1572142"/>
                  <a:ext cx="647700" cy="542925"/>
                </a:xfrm>
                <a:custGeom>
                  <a:avLst/>
                  <a:gdLst>
                    <a:gd name="connsiteX0" fmla="*/ 642465 w 647700"/>
                    <a:gd name="connsiteY0" fmla="*/ 538278 h 542925"/>
                    <a:gd name="connsiteX1" fmla="*/ 489207 w 647700"/>
                    <a:gd name="connsiteY1" fmla="*/ 386259 h 542925"/>
                    <a:gd name="connsiteX2" fmla="*/ 426914 w 647700"/>
                    <a:gd name="connsiteY2" fmla="*/ 297962 h 542925"/>
                    <a:gd name="connsiteX3" fmla="*/ 398339 w 647700"/>
                    <a:gd name="connsiteY3" fmla="*/ 252623 h 542925"/>
                    <a:gd name="connsiteX4" fmla="*/ 368049 w 647700"/>
                    <a:gd name="connsiteY4" fmla="*/ 209094 h 542925"/>
                    <a:gd name="connsiteX5" fmla="*/ 214316 w 647700"/>
                    <a:gd name="connsiteY5" fmla="*/ 67457 h 542925"/>
                    <a:gd name="connsiteX6" fmla="*/ 116685 w 647700"/>
                    <a:gd name="connsiteY6" fmla="*/ 29167 h 542925"/>
                    <a:gd name="connsiteX7" fmla="*/ 11719 w 647700"/>
                    <a:gd name="connsiteY7" fmla="*/ 16403 h 542925"/>
                    <a:gd name="connsiteX8" fmla="*/ 11529 w 647700"/>
                    <a:gd name="connsiteY8" fmla="*/ 16403 h 542925"/>
                    <a:gd name="connsiteX9" fmla="*/ 7147 w 647700"/>
                    <a:gd name="connsiteY9" fmla="*/ 11736 h 542925"/>
                    <a:gd name="connsiteX10" fmla="*/ 11529 w 647700"/>
                    <a:gd name="connsiteY10" fmla="*/ 7355 h 542925"/>
                    <a:gd name="connsiteX11" fmla="*/ 119733 w 647700"/>
                    <a:gd name="connsiteY11" fmla="*/ 15641 h 542925"/>
                    <a:gd name="connsiteX12" fmla="*/ 222222 w 647700"/>
                    <a:gd name="connsiteY12" fmla="*/ 52884 h 542925"/>
                    <a:gd name="connsiteX13" fmla="*/ 310995 w 647700"/>
                    <a:gd name="connsiteY13" fmla="*/ 116511 h 542925"/>
                    <a:gd name="connsiteX14" fmla="*/ 383289 w 647700"/>
                    <a:gd name="connsiteY14" fmla="*/ 197855 h 542925"/>
                    <a:gd name="connsiteX15" fmla="*/ 413960 w 647700"/>
                    <a:gd name="connsiteY15" fmla="*/ 242622 h 542925"/>
                    <a:gd name="connsiteX16" fmla="*/ 442249 w 647700"/>
                    <a:gd name="connsiteY16" fmla="*/ 288342 h 542925"/>
                    <a:gd name="connsiteX17" fmla="*/ 471396 w 647700"/>
                    <a:gd name="connsiteY17" fmla="*/ 332919 h 542925"/>
                    <a:gd name="connsiteX18" fmla="*/ 502542 w 647700"/>
                    <a:gd name="connsiteY18" fmla="*/ 376163 h 542925"/>
                    <a:gd name="connsiteX19" fmla="*/ 570551 w 647700"/>
                    <a:gd name="connsiteY19" fmla="*/ 458078 h 542925"/>
                    <a:gd name="connsiteX20" fmla="*/ 647608 w 647700"/>
                    <a:gd name="connsiteY20" fmla="*/ 530944 h 542925"/>
                    <a:gd name="connsiteX21" fmla="*/ 647894 w 647700"/>
                    <a:gd name="connsiteY21" fmla="*/ 531134 h 542925"/>
                    <a:gd name="connsiteX22" fmla="*/ 648656 w 647700"/>
                    <a:gd name="connsiteY22" fmla="*/ 537516 h 542925"/>
                    <a:gd name="connsiteX23" fmla="*/ 642465 w 647700"/>
                    <a:gd name="connsiteY23" fmla="*/ 538278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47700" h="542925">
                      <a:moveTo>
                        <a:pt x="642465" y="538278"/>
                      </a:moveTo>
                      <a:cubicBezTo>
                        <a:pt x="583029" y="496178"/>
                        <a:pt x="534070" y="442647"/>
                        <a:pt x="489207" y="386259"/>
                      </a:cubicBezTo>
                      <a:cubicBezTo>
                        <a:pt x="466633" y="358065"/>
                        <a:pt x="446345" y="328252"/>
                        <a:pt x="426914" y="297962"/>
                      </a:cubicBezTo>
                      <a:lnTo>
                        <a:pt x="398339" y="252623"/>
                      </a:lnTo>
                      <a:cubicBezTo>
                        <a:pt x="388528" y="237860"/>
                        <a:pt x="378622" y="223286"/>
                        <a:pt x="368049" y="209094"/>
                      </a:cubicBezTo>
                      <a:cubicBezTo>
                        <a:pt x="326330" y="152420"/>
                        <a:pt x="275943" y="101271"/>
                        <a:pt x="214316" y="67457"/>
                      </a:cubicBezTo>
                      <a:cubicBezTo>
                        <a:pt x="183741" y="50408"/>
                        <a:pt x="150784" y="37739"/>
                        <a:pt x="116685" y="29167"/>
                      </a:cubicBezTo>
                      <a:cubicBezTo>
                        <a:pt x="82490" y="20690"/>
                        <a:pt x="47152" y="17642"/>
                        <a:pt x="11719" y="16403"/>
                      </a:cubicBezTo>
                      <a:lnTo>
                        <a:pt x="11529" y="16403"/>
                      </a:lnTo>
                      <a:cubicBezTo>
                        <a:pt x="9052" y="16308"/>
                        <a:pt x="7052" y="14213"/>
                        <a:pt x="7147" y="11736"/>
                      </a:cubicBezTo>
                      <a:cubicBezTo>
                        <a:pt x="7242" y="9355"/>
                        <a:pt x="9147" y="7450"/>
                        <a:pt x="11529" y="7355"/>
                      </a:cubicBezTo>
                      <a:cubicBezTo>
                        <a:pt x="47628" y="6402"/>
                        <a:pt x="83918" y="8593"/>
                        <a:pt x="119733" y="15641"/>
                      </a:cubicBezTo>
                      <a:cubicBezTo>
                        <a:pt x="155261" y="23452"/>
                        <a:pt x="189932" y="35834"/>
                        <a:pt x="222222" y="52884"/>
                      </a:cubicBezTo>
                      <a:cubicBezTo>
                        <a:pt x="254797" y="69553"/>
                        <a:pt x="284325" y="91651"/>
                        <a:pt x="310995" y="116511"/>
                      </a:cubicBezTo>
                      <a:cubicBezTo>
                        <a:pt x="337760" y="141276"/>
                        <a:pt x="361668" y="168803"/>
                        <a:pt x="383289" y="197855"/>
                      </a:cubicBezTo>
                      <a:cubicBezTo>
                        <a:pt x="394148" y="212333"/>
                        <a:pt x="404149" y="227477"/>
                        <a:pt x="413960" y="242622"/>
                      </a:cubicBezTo>
                      <a:lnTo>
                        <a:pt x="442249" y="288342"/>
                      </a:lnTo>
                      <a:cubicBezTo>
                        <a:pt x="451393" y="303582"/>
                        <a:pt x="461585" y="318060"/>
                        <a:pt x="471396" y="332919"/>
                      </a:cubicBezTo>
                      <a:cubicBezTo>
                        <a:pt x="481683" y="347397"/>
                        <a:pt x="491779" y="361970"/>
                        <a:pt x="502542" y="376163"/>
                      </a:cubicBezTo>
                      <a:cubicBezTo>
                        <a:pt x="523783" y="404642"/>
                        <a:pt x="546357" y="432074"/>
                        <a:pt x="570551" y="458078"/>
                      </a:cubicBezTo>
                      <a:cubicBezTo>
                        <a:pt x="594459" y="484176"/>
                        <a:pt x="620081" y="509322"/>
                        <a:pt x="647608" y="530944"/>
                      </a:cubicBezTo>
                      <a:lnTo>
                        <a:pt x="647894" y="531134"/>
                      </a:lnTo>
                      <a:cubicBezTo>
                        <a:pt x="649894" y="532658"/>
                        <a:pt x="650180" y="535516"/>
                        <a:pt x="648656" y="537516"/>
                      </a:cubicBezTo>
                      <a:cubicBezTo>
                        <a:pt x="647132" y="539231"/>
                        <a:pt x="644465" y="539612"/>
                        <a:pt x="642465" y="538278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1" name="任意多边形: 形状 360"/>
                <p:cNvSpPr/>
                <p:nvPr/>
              </p:nvSpPr>
              <p:spPr>
                <a:xfrm flipH="1">
                  <a:off x="3556039" y="-1380567"/>
                  <a:ext cx="171450" cy="219075"/>
                </a:xfrm>
                <a:custGeom>
                  <a:avLst/>
                  <a:gdLst>
                    <a:gd name="connsiteX0" fmla="*/ 11144 w 171450"/>
                    <a:gd name="connsiteY0" fmla="*/ 210686 h 219075"/>
                    <a:gd name="connsiteX1" fmla="*/ 7144 w 171450"/>
                    <a:gd name="connsiteY1" fmla="*/ 129343 h 219075"/>
                    <a:gd name="connsiteX2" fmla="*/ 11811 w 171450"/>
                    <a:gd name="connsiteY2" fmla="*/ 47237 h 219075"/>
                    <a:gd name="connsiteX3" fmla="*/ 13907 w 171450"/>
                    <a:gd name="connsiteY3" fmla="*/ 36665 h 219075"/>
                    <a:gd name="connsiteX4" fmla="*/ 17431 w 171450"/>
                    <a:gd name="connsiteY4" fmla="*/ 25425 h 219075"/>
                    <a:gd name="connsiteX5" fmla="*/ 18669 w 171450"/>
                    <a:gd name="connsiteY5" fmla="*/ 22472 h 219075"/>
                    <a:gd name="connsiteX6" fmla="*/ 19526 w 171450"/>
                    <a:gd name="connsiteY6" fmla="*/ 20758 h 219075"/>
                    <a:gd name="connsiteX7" fmla="*/ 21526 w 171450"/>
                    <a:gd name="connsiteY7" fmla="*/ 18186 h 219075"/>
                    <a:gd name="connsiteX8" fmla="*/ 28575 w 171450"/>
                    <a:gd name="connsiteY8" fmla="*/ 13424 h 219075"/>
                    <a:gd name="connsiteX9" fmla="*/ 40196 w 171450"/>
                    <a:gd name="connsiteY9" fmla="*/ 9899 h 219075"/>
                    <a:gd name="connsiteX10" fmla="*/ 82391 w 171450"/>
                    <a:gd name="connsiteY10" fmla="*/ 7232 h 219075"/>
                    <a:gd name="connsiteX11" fmla="*/ 163925 w 171450"/>
                    <a:gd name="connsiteY11" fmla="*/ 18853 h 219075"/>
                    <a:gd name="connsiteX12" fmla="*/ 167068 w 171450"/>
                    <a:gd name="connsiteY12" fmla="*/ 24473 h 219075"/>
                    <a:gd name="connsiteX13" fmla="*/ 162116 w 171450"/>
                    <a:gd name="connsiteY13" fmla="*/ 27806 h 219075"/>
                    <a:gd name="connsiteX14" fmla="*/ 162020 w 171450"/>
                    <a:gd name="connsiteY14" fmla="*/ 27806 h 219075"/>
                    <a:gd name="connsiteX15" fmla="*/ 82487 w 171450"/>
                    <a:gd name="connsiteY15" fmla="*/ 24092 h 219075"/>
                    <a:gd name="connsiteX16" fmla="*/ 44101 w 171450"/>
                    <a:gd name="connsiteY16" fmla="*/ 27997 h 219075"/>
                    <a:gd name="connsiteX17" fmla="*/ 36481 w 171450"/>
                    <a:gd name="connsiteY17" fmla="*/ 30378 h 219075"/>
                    <a:gd name="connsiteX18" fmla="*/ 35147 w 171450"/>
                    <a:gd name="connsiteY18" fmla="*/ 31140 h 219075"/>
                    <a:gd name="connsiteX19" fmla="*/ 35624 w 171450"/>
                    <a:gd name="connsiteY19" fmla="*/ 30569 h 219075"/>
                    <a:gd name="connsiteX20" fmla="*/ 35433 w 171450"/>
                    <a:gd name="connsiteY20" fmla="*/ 31140 h 219075"/>
                    <a:gd name="connsiteX21" fmla="*/ 34766 w 171450"/>
                    <a:gd name="connsiteY21" fmla="*/ 32855 h 219075"/>
                    <a:gd name="connsiteX22" fmla="*/ 32385 w 171450"/>
                    <a:gd name="connsiteY22" fmla="*/ 40951 h 219075"/>
                    <a:gd name="connsiteX23" fmla="*/ 30671 w 171450"/>
                    <a:gd name="connsiteY23" fmla="*/ 50285 h 219075"/>
                    <a:gd name="connsiteX24" fmla="*/ 26575 w 171450"/>
                    <a:gd name="connsiteY24" fmla="*/ 89624 h 219075"/>
                    <a:gd name="connsiteX25" fmla="*/ 24193 w 171450"/>
                    <a:gd name="connsiteY25" fmla="*/ 129724 h 219075"/>
                    <a:gd name="connsiteX26" fmla="*/ 20383 w 171450"/>
                    <a:gd name="connsiteY26" fmla="*/ 210496 h 219075"/>
                    <a:gd name="connsiteX27" fmla="*/ 15621 w 171450"/>
                    <a:gd name="connsiteY27" fmla="*/ 214877 h 219075"/>
                    <a:gd name="connsiteX28" fmla="*/ 11144 w 171450"/>
                    <a:gd name="connsiteY28" fmla="*/ 210686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71450" h="219075">
                      <a:moveTo>
                        <a:pt x="11144" y="210686"/>
                      </a:moveTo>
                      <a:cubicBezTo>
                        <a:pt x="8572" y="183635"/>
                        <a:pt x="7239" y="156489"/>
                        <a:pt x="7144" y="129343"/>
                      </a:cubicBezTo>
                      <a:cubicBezTo>
                        <a:pt x="7144" y="102101"/>
                        <a:pt x="7620" y="75050"/>
                        <a:pt x="11811" y="47237"/>
                      </a:cubicBezTo>
                      <a:cubicBezTo>
                        <a:pt x="12478" y="43713"/>
                        <a:pt x="12859" y="40284"/>
                        <a:pt x="13907" y="36665"/>
                      </a:cubicBezTo>
                      <a:cubicBezTo>
                        <a:pt x="14859" y="33045"/>
                        <a:pt x="15526" y="29616"/>
                        <a:pt x="17431" y="25425"/>
                      </a:cubicBezTo>
                      <a:lnTo>
                        <a:pt x="18669" y="22472"/>
                      </a:lnTo>
                      <a:cubicBezTo>
                        <a:pt x="18955" y="21901"/>
                        <a:pt x="18859" y="21710"/>
                        <a:pt x="19526" y="20758"/>
                      </a:cubicBezTo>
                      <a:cubicBezTo>
                        <a:pt x="20098" y="19901"/>
                        <a:pt x="20765" y="18948"/>
                        <a:pt x="21526" y="18186"/>
                      </a:cubicBezTo>
                      <a:cubicBezTo>
                        <a:pt x="24098" y="15710"/>
                        <a:pt x="26575" y="14376"/>
                        <a:pt x="28575" y="13424"/>
                      </a:cubicBezTo>
                      <a:cubicBezTo>
                        <a:pt x="32766" y="11519"/>
                        <a:pt x="36481" y="10661"/>
                        <a:pt x="40196" y="9899"/>
                      </a:cubicBezTo>
                      <a:cubicBezTo>
                        <a:pt x="54769" y="7232"/>
                        <a:pt x="68580" y="6947"/>
                        <a:pt x="82391" y="7232"/>
                      </a:cubicBezTo>
                      <a:cubicBezTo>
                        <a:pt x="110014" y="7994"/>
                        <a:pt x="137350" y="11423"/>
                        <a:pt x="163925" y="18853"/>
                      </a:cubicBezTo>
                      <a:cubicBezTo>
                        <a:pt x="166307" y="19520"/>
                        <a:pt x="167735" y="21996"/>
                        <a:pt x="167068" y="24473"/>
                      </a:cubicBezTo>
                      <a:cubicBezTo>
                        <a:pt x="166497" y="26663"/>
                        <a:pt x="164306" y="28092"/>
                        <a:pt x="162116" y="27806"/>
                      </a:cubicBezTo>
                      <a:lnTo>
                        <a:pt x="162020" y="27806"/>
                      </a:lnTo>
                      <a:cubicBezTo>
                        <a:pt x="135636" y="24282"/>
                        <a:pt x="108871" y="23425"/>
                        <a:pt x="82487" y="24092"/>
                      </a:cubicBezTo>
                      <a:cubicBezTo>
                        <a:pt x="69342" y="24663"/>
                        <a:pt x="56007" y="25330"/>
                        <a:pt x="44101" y="27997"/>
                      </a:cubicBezTo>
                      <a:cubicBezTo>
                        <a:pt x="41243" y="28664"/>
                        <a:pt x="38386" y="29521"/>
                        <a:pt x="36481" y="30378"/>
                      </a:cubicBezTo>
                      <a:cubicBezTo>
                        <a:pt x="35433" y="30759"/>
                        <a:pt x="34957" y="31331"/>
                        <a:pt x="35147" y="31140"/>
                      </a:cubicBezTo>
                      <a:cubicBezTo>
                        <a:pt x="35338" y="31045"/>
                        <a:pt x="35528" y="30759"/>
                        <a:pt x="35624" y="30569"/>
                      </a:cubicBezTo>
                      <a:cubicBezTo>
                        <a:pt x="35719" y="30283"/>
                        <a:pt x="35433" y="30950"/>
                        <a:pt x="35433" y="31140"/>
                      </a:cubicBezTo>
                      <a:lnTo>
                        <a:pt x="34766" y="32855"/>
                      </a:lnTo>
                      <a:cubicBezTo>
                        <a:pt x="33718" y="34855"/>
                        <a:pt x="33147" y="37998"/>
                        <a:pt x="32385" y="40951"/>
                      </a:cubicBezTo>
                      <a:cubicBezTo>
                        <a:pt x="31528" y="43808"/>
                        <a:pt x="31242" y="47142"/>
                        <a:pt x="30671" y="50285"/>
                      </a:cubicBezTo>
                      <a:cubicBezTo>
                        <a:pt x="28670" y="63049"/>
                        <a:pt x="27432" y="76289"/>
                        <a:pt x="26575" y="89624"/>
                      </a:cubicBezTo>
                      <a:cubicBezTo>
                        <a:pt x="25432" y="102959"/>
                        <a:pt x="24955" y="116294"/>
                        <a:pt x="24193" y="129724"/>
                      </a:cubicBezTo>
                      <a:lnTo>
                        <a:pt x="20383" y="210496"/>
                      </a:lnTo>
                      <a:cubicBezTo>
                        <a:pt x="20288" y="212972"/>
                        <a:pt x="18193" y="214973"/>
                        <a:pt x="15621" y="214877"/>
                      </a:cubicBezTo>
                      <a:cubicBezTo>
                        <a:pt x="13240" y="214782"/>
                        <a:pt x="11430" y="212972"/>
                        <a:pt x="11144" y="210686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2" name="任意多边形: 形状 361"/>
                <p:cNvSpPr/>
                <p:nvPr/>
              </p:nvSpPr>
              <p:spPr>
                <a:xfrm flipH="1">
                  <a:off x="3483947" y="-1270337"/>
                  <a:ext cx="161925" cy="171450"/>
                </a:xfrm>
                <a:custGeom>
                  <a:avLst/>
                  <a:gdLst>
                    <a:gd name="connsiteX0" fmla="*/ 29540 w 161925"/>
                    <a:gd name="connsiteY0" fmla="*/ 166941 h 171450"/>
                    <a:gd name="connsiteX1" fmla="*/ 14205 w 161925"/>
                    <a:gd name="connsiteY1" fmla="*/ 95503 h 171450"/>
                    <a:gd name="connsiteX2" fmla="*/ 8966 w 161925"/>
                    <a:gd name="connsiteY2" fmla="*/ 59213 h 171450"/>
                    <a:gd name="connsiteX3" fmla="*/ 7442 w 161925"/>
                    <a:gd name="connsiteY3" fmla="*/ 40639 h 171450"/>
                    <a:gd name="connsiteX4" fmla="*/ 7918 w 161925"/>
                    <a:gd name="connsiteY4" fmla="*/ 20446 h 171450"/>
                    <a:gd name="connsiteX5" fmla="*/ 8680 w 161925"/>
                    <a:gd name="connsiteY5" fmla="*/ 17112 h 171450"/>
                    <a:gd name="connsiteX6" fmla="*/ 10871 w 161925"/>
                    <a:gd name="connsiteY6" fmla="*/ 12350 h 171450"/>
                    <a:gd name="connsiteX7" fmla="*/ 14681 w 161925"/>
                    <a:gd name="connsiteY7" fmla="*/ 8730 h 171450"/>
                    <a:gd name="connsiteX8" fmla="*/ 16681 w 161925"/>
                    <a:gd name="connsiteY8" fmla="*/ 7778 h 171450"/>
                    <a:gd name="connsiteX9" fmla="*/ 17539 w 161925"/>
                    <a:gd name="connsiteY9" fmla="*/ 7587 h 171450"/>
                    <a:gd name="connsiteX10" fmla="*/ 19158 w 161925"/>
                    <a:gd name="connsiteY10" fmla="*/ 7302 h 171450"/>
                    <a:gd name="connsiteX11" fmla="*/ 22968 w 161925"/>
                    <a:gd name="connsiteY11" fmla="*/ 7206 h 171450"/>
                    <a:gd name="connsiteX12" fmla="*/ 33064 w 161925"/>
                    <a:gd name="connsiteY12" fmla="*/ 8349 h 171450"/>
                    <a:gd name="connsiteX13" fmla="*/ 51162 w 161925"/>
                    <a:gd name="connsiteY13" fmla="*/ 11493 h 171450"/>
                    <a:gd name="connsiteX14" fmla="*/ 86595 w 161925"/>
                    <a:gd name="connsiteY14" fmla="*/ 17779 h 171450"/>
                    <a:gd name="connsiteX15" fmla="*/ 157651 w 161925"/>
                    <a:gd name="connsiteY15" fmla="*/ 25113 h 171450"/>
                    <a:gd name="connsiteX16" fmla="*/ 162128 w 161925"/>
                    <a:gd name="connsiteY16" fmla="*/ 29685 h 171450"/>
                    <a:gd name="connsiteX17" fmla="*/ 158223 w 161925"/>
                    <a:gd name="connsiteY17" fmla="*/ 34162 h 171450"/>
                    <a:gd name="connsiteX18" fmla="*/ 84404 w 161925"/>
                    <a:gd name="connsiteY18" fmla="*/ 34448 h 171450"/>
                    <a:gd name="connsiteX19" fmla="*/ 48018 w 161925"/>
                    <a:gd name="connsiteY19" fmla="*/ 29685 h 171450"/>
                    <a:gd name="connsiteX20" fmla="*/ 30302 w 161925"/>
                    <a:gd name="connsiteY20" fmla="*/ 26923 h 171450"/>
                    <a:gd name="connsiteX21" fmla="*/ 22301 w 161925"/>
                    <a:gd name="connsiteY21" fmla="*/ 26066 h 171450"/>
                    <a:gd name="connsiteX22" fmla="*/ 21539 w 161925"/>
                    <a:gd name="connsiteY22" fmla="*/ 26066 h 171450"/>
                    <a:gd name="connsiteX23" fmla="*/ 22110 w 161925"/>
                    <a:gd name="connsiteY23" fmla="*/ 25971 h 171450"/>
                    <a:gd name="connsiteX24" fmla="*/ 22396 w 161925"/>
                    <a:gd name="connsiteY24" fmla="*/ 25875 h 171450"/>
                    <a:gd name="connsiteX25" fmla="*/ 23920 w 161925"/>
                    <a:gd name="connsiteY25" fmla="*/ 25209 h 171450"/>
                    <a:gd name="connsiteX26" fmla="*/ 26301 w 161925"/>
                    <a:gd name="connsiteY26" fmla="*/ 23208 h 171450"/>
                    <a:gd name="connsiteX27" fmla="*/ 26778 w 161925"/>
                    <a:gd name="connsiteY27" fmla="*/ 22542 h 171450"/>
                    <a:gd name="connsiteX28" fmla="*/ 26587 w 161925"/>
                    <a:gd name="connsiteY28" fmla="*/ 23685 h 171450"/>
                    <a:gd name="connsiteX29" fmla="*/ 26206 w 161925"/>
                    <a:gd name="connsiteY29" fmla="*/ 39782 h 171450"/>
                    <a:gd name="connsiteX30" fmla="*/ 27444 w 161925"/>
                    <a:gd name="connsiteY30" fmla="*/ 57403 h 171450"/>
                    <a:gd name="connsiteX31" fmla="*/ 30969 w 161925"/>
                    <a:gd name="connsiteY31" fmla="*/ 93217 h 171450"/>
                    <a:gd name="connsiteX32" fmla="*/ 38493 w 161925"/>
                    <a:gd name="connsiteY32" fmla="*/ 165321 h 171450"/>
                    <a:gd name="connsiteX33" fmla="*/ 34398 w 161925"/>
                    <a:gd name="connsiteY33" fmla="*/ 170274 h 171450"/>
                    <a:gd name="connsiteX34" fmla="*/ 29540 w 161925"/>
                    <a:gd name="connsiteY34" fmla="*/ 166941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61925" h="171450">
                      <a:moveTo>
                        <a:pt x="29540" y="166941"/>
                      </a:moveTo>
                      <a:cubicBezTo>
                        <a:pt x="23349" y="143319"/>
                        <a:pt x="18205" y="119601"/>
                        <a:pt x="14205" y="95503"/>
                      </a:cubicBezTo>
                      <a:cubicBezTo>
                        <a:pt x="12109" y="83502"/>
                        <a:pt x="10490" y="71405"/>
                        <a:pt x="8966" y="59213"/>
                      </a:cubicBezTo>
                      <a:cubicBezTo>
                        <a:pt x="8299" y="53117"/>
                        <a:pt x="7728" y="46926"/>
                        <a:pt x="7442" y="40639"/>
                      </a:cubicBezTo>
                      <a:cubicBezTo>
                        <a:pt x="7251" y="34162"/>
                        <a:pt x="6680" y="28257"/>
                        <a:pt x="7918" y="20446"/>
                      </a:cubicBezTo>
                      <a:cubicBezTo>
                        <a:pt x="8109" y="19398"/>
                        <a:pt x="8204" y="18636"/>
                        <a:pt x="8680" y="17112"/>
                      </a:cubicBezTo>
                      <a:cubicBezTo>
                        <a:pt x="9156" y="15779"/>
                        <a:pt x="9252" y="14731"/>
                        <a:pt x="10871" y="12350"/>
                      </a:cubicBezTo>
                      <a:cubicBezTo>
                        <a:pt x="11823" y="11302"/>
                        <a:pt x="11538" y="10731"/>
                        <a:pt x="14681" y="8730"/>
                      </a:cubicBezTo>
                      <a:cubicBezTo>
                        <a:pt x="15348" y="8349"/>
                        <a:pt x="16014" y="8064"/>
                        <a:pt x="16681" y="7778"/>
                      </a:cubicBezTo>
                      <a:lnTo>
                        <a:pt x="17539" y="7587"/>
                      </a:lnTo>
                      <a:lnTo>
                        <a:pt x="19158" y="7302"/>
                      </a:lnTo>
                      <a:cubicBezTo>
                        <a:pt x="20777" y="7111"/>
                        <a:pt x="22015" y="7111"/>
                        <a:pt x="22968" y="7206"/>
                      </a:cubicBezTo>
                      <a:cubicBezTo>
                        <a:pt x="26873" y="7397"/>
                        <a:pt x="29921" y="7873"/>
                        <a:pt x="33064" y="8349"/>
                      </a:cubicBezTo>
                      <a:cubicBezTo>
                        <a:pt x="39255" y="9302"/>
                        <a:pt x="45256" y="10350"/>
                        <a:pt x="51162" y="11493"/>
                      </a:cubicBezTo>
                      <a:cubicBezTo>
                        <a:pt x="63068" y="13779"/>
                        <a:pt x="74879" y="15779"/>
                        <a:pt x="86595" y="17779"/>
                      </a:cubicBezTo>
                      <a:cubicBezTo>
                        <a:pt x="110217" y="21494"/>
                        <a:pt x="133839" y="24732"/>
                        <a:pt x="157651" y="25113"/>
                      </a:cubicBezTo>
                      <a:cubicBezTo>
                        <a:pt x="160128" y="25113"/>
                        <a:pt x="162223" y="27209"/>
                        <a:pt x="162128" y="29685"/>
                      </a:cubicBezTo>
                      <a:cubicBezTo>
                        <a:pt x="162128" y="31971"/>
                        <a:pt x="160414" y="33876"/>
                        <a:pt x="158223" y="34162"/>
                      </a:cubicBezTo>
                      <a:cubicBezTo>
                        <a:pt x="133648" y="37686"/>
                        <a:pt x="108788" y="36924"/>
                        <a:pt x="84404" y="34448"/>
                      </a:cubicBezTo>
                      <a:cubicBezTo>
                        <a:pt x="72212" y="33305"/>
                        <a:pt x="60115" y="31495"/>
                        <a:pt x="48018" y="29685"/>
                      </a:cubicBezTo>
                      <a:lnTo>
                        <a:pt x="30302" y="26923"/>
                      </a:lnTo>
                      <a:cubicBezTo>
                        <a:pt x="27444" y="26542"/>
                        <a:pt x="24492" y="26161"/>
                        <a:pt x="22301" y="26066"/>
                      </a:cubicBezTo>
                      <a:cubicBezTo>
                        <a:pt x="21730" y="26066"/>
                        <a:pt x="21444" y="26066"/>
                        <a:pt x="21539" y="26066"/>
                      </a:cubicBezTo>
                      <a:cubicBezTo>
                        <a:pt x="21730" y="26066"/>
                        <a:pt x="21920" y="25971"/>
                        <a:pt x="22110" y="25971"/>
                      </a:cubicBezTo>
                      <a:lnTo>
                        <a:pt x="22396" y="25875"/>
                      </a:lnTo>
                      <a:cubicBezTo>
                        <a:pt x="22872" y="25685"/>
                        <a:pt x="23444" y="25494"/>
                        <a:pt x="23920" y="25209"/>
                      </a:cubicBezTo>
                      <a:cubicBezTo>
                        <a:pt x="26301" y="23399"/>
                        <a:pt x="25825" y="23685"/>
                        <a:pt x="26301" y="23208"/>
                      </a:cubicBezTo>
                      <a:cubicBezTo>
                        <a:pt x="26968" y="21970"/>
                        <a:pt x="26682" y="22542"/>
                        <a:pt x="26778" y="22542"/>
                      </a:cubicBezTo>
                      <a:cubicBezTo>
                        <a:pt x="26682" y="22446"/>
                        <a:pt x="26682" y="23208"/>
                        <a:pt x="26587" y="23685"/>
                      </a:cubicBezTo>
                      <a:cubicBezTo>
                        <a:pt x="25920" y="27876"/>
                        <a:pt x="26016" y="34162"/>
                        <a:pt x="26206" y="39782"/>
                      </a:cubicBezTo>
                      <a:cubicBezTo>
                        <a:pt x="26397" y="45592"/>
                        <a:pt x="26968" y="51498"/>
                        <a:pt x="27444" y="57403"/>
                      </a:cubicBezTo>
                      <a:cubicBezTo>
                        <a:pt x="28302" y="69309"/>
                        <a:pt x="29730" y="81216"/>
                        <a:pt x="30969" y="93217"/>
                      </a:cubicBezTo>
                      <a:cubicBezTo>
                        <a:pt x="33636" y="117125"/>
                        <a:pt x="36207" y="141223"/>
                        <a:pt x="38493" y="165321"/>
                      </a:cubicBezTo>
                      <a:cubicBezTo>
                        <a:pt x="38779" y="167798"/>
                        <a:pt x="36969" y="170084"/>
                        <a:pt x="34398" y="170274"/>
                      </a:cubicBezTo>
                      <a:cubicBezTo>
                        <a:pt x="32112" y="170560"/>
                        <a:pt x="30111" y="169036"/>
                        <a:pt x="29540" y="166941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3" name="任意多边形: 形状 362"/>
                <p:cNvSpPr/>
                <p:nvPr/>
              </p:nvSpPr>
              <p:spPr>
                <a:xfrm flipH="1">
                  <a:off x="3299358" y="-1994076"/>
                  <a:ext cx="323850" cy="371475"/>
                </a:xfrm>
                <a:custGeom>
                  <a:avLst/>
                  <a:gdLst>
                    <a:gd name="connsiteX0" fmla="*/ 319677 w 323850"/>
                    <a:gd name="connsiteY0" fmla="*/ 13617 h 371475"/>
                    <a:gd name="connsiteX1" fmla="*/ 262051 w 323850"/>
                    <a:gd name="connsiteY1" fmla="*/ 116678 h 371475"/>
                    <a:gd name="connsiteX2" fmla="*/ 192995 w 323850"/>
                    <a:gd name="connsiteY2" fmla="*/ 212690 h 371475"/>
                    <a:gd name="connsiteX3" fmla="*/ 111461 w 323850"/>
                    <a:gd name="connsiteY3" fmla="*/ 298796 h 371475"/>
                    <a:gd name="connsiteX4" fmla="*/ 13734 w 323850"/>
                    <a:gd name="connsiteY4" fmla="*/ 366233 h 371475"/>
                    <a:gd name="connsiteX5" fmla="*/ 7638 w 323850"/>
                    <a:gd name="connsiteY5" fmla="*/ 364137 h 371475"/>
                    <a:gd name="connsiteX6" fmla="*/ 9163 w 323850"/>
                    <a:gd name="connsiteY6" fmla="*/ 358422 h 371475"/>
                    <a:gd name="connsiteX7" fmla="*/ 9448 w 323850"/>
                    <a:gd name="connsiteY7" fmla="*/ 358232 h 371475"/>
                    <a:gd name="connsiteX8" fmla="*/ 33547 w 323850"/>
                    <a:gd name="connsiteY8" fmla="*/ 342039 h 371475"/>
                    <a:gd name="connsiteX9" fmla="*/ 39547 w 323850"/>
                    <a:gd name="connsiteY9" fmla="*/ 338039 h 371475"/>
                    <a:gd name="connsiteX10" fmla="*/ 45262 w 323850"/>
                    <a:gd name="connsiteY10" fmla="*/ 333562 h 371475"/>
                    <a:gd name="connsiteX11" fmla="*/ 56597 w 323850"/>
                    <a:gd name="connsiteY11" fmla="*/ 324513 h 371475"/>
                    <a:gd name="connsiteX12" fmla="*/ 68027 w 323850"/>
                    <a:gd name="connsiteY12" fmla="*/ 315655 h 371475"/>
                    <a:gd name="connsiteX13" fmla="*/ 78885 w 323850"/>
                    <a:gd name="connsiteY13" fmla="*/ 306035 h 371475"/>
                    <a:gd name="connsiteX14" fmla="*/ 100317 w 323850"/>
                    <a:gd name="connsiteY14" fmla="*/ 286509 h 371475"/>
                    <a:gd name="connsiteX15" fmla="*/ 178422 w 323850"/>
                    <a:gd name="connsiteY15" fmla="*/ 200688 h 371475"/>
                    <a:gd name="connsiteX16" fmla="*/ 248145 w 323850"/>
                    <a:gd name="connsiteY16" fmla="*/ 107343 h 371475"/>
                    <a:gd name="connsiteX17" fmla="*/ 280625 w 323850"/>
                    <a:gd name="connsiteY17" fmla="*/ 58861 h 371475"/>
                    <a:gd name="connsiteX18" fmla="*/ 311772 w 323850"/>
                    <a:gd name="connsiteY18" fmla="*/ 9426 h 371475"/>
                    <a:gd name="connsiteX19" fmla="*/ 311867 w 323850"/>
                    <a:gd name="connsiteY19" fmla="*/ 9331 h 371475"/>
                    <a:gd name="connsiteX20" fmla="*/ 318154 w 323850"/>
                    <a:gd name="connsiteY20" fmla="*/ 7807 h 371475"/>
                    <a:gd name="connsiteX21" fmla="*/ 319677 w 323850"/>
                    <a:gd name="connsiteY21" fmla="*/ 13617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3850" h="371475">
                      <a:moveTo>
                        <a:pt x="319677" y="13617"/>
                      </a:moveTo>
                      <a:cubicBezTo>
                        <a:pt x="302914" y="49431"/>
                        <a:pt x="283101" y="83340"/>
                        <a:pt x="262051" y="116678"/>
                      </a:cubicBezTo>
                      <a:cubicBezTo>
                        <a:pt x="240810" y="149825"/>
                        <a:pt x="217760" y="181924"/>
                        <a:pt x="192995" y="212690"/>
                      </a:cubicBezTo>
                      <a:cubicBezTo>
                        <a:pt x="167563" y="242884"/>
                        <a:pt x="141179" y="272412"/>
                        <a:pt x="111461" y="298796"/>
                      </a:cubicBezTo>
                      <a:cubicBezTo>
                        <a:pt x="81648" y="324894"/>
                        <a:pt x="49358" y="348612"/>
                        <a:pt x="13734" y="366233"/>
                      </a:cubicBezTo>
                      <a:cubicBezTo>
                        <a:pt x="11448" y="367376"/>
                        <a:pt x="8781" y="366423"/>
                        <a:pt x="7638" y="364137"/>
                      </a:cubicBezTo>
                      <a:cubicBezTo>
                        <a:pt x="6591" y="362042"/>
                        <a:pt x="7258" y="359661"/>
                        <a:pt x="9163" y="358422"/>
                      </a:cubicBezTo>
                      <a:lnTo>
                        <a:pt x="9448" y="358232"/>
                      </a:lnTo>
                      <a:cubicBezTo>
                        <a:pt x="17449" y="352707"/>
                        <a:pt x="25450" y="347373"/>
                        <a:pt x="33547" y="342039"/>
                      </a:cubicBezTo>
                      <a:lnTo>
                        <a:pt x="39547" y="338039"/>
                      </a:lnTo>
                      <a:lnTo>
                        <a:pt x="45262" y="333562"/>
                      </a:lnTo>
                      <a:lnTo>
                        <a:pt x="56597" y="324513"/>
                      </a:lnTo>
                      <a:lnTo>
                        <a:pt x="68027" y="315655"/>
                      </a:lnTo>
                      <a:cubicBezTo>
                        <a:pt x="71742" y="312607"/>
                        <a:pt x="75266" y="309273"/>
                        <a:pt x="78885" y="306035"/>
                      </a:cubicBezTo>
                      <a:cubicBezTo>
                        <a:pt x="86029" y="299463"/>
                        <a:pt x="93459" y="293367"/>
                        <a:pt x="100317" y="286509"/>
                      </a:cubicBezTo>
                      <a:cubicBezTo>
                        <a:pt x="128130" y="259648"/>
                        <a:pt x="154038" y="230787"/>
                        <a:pt x="178422" y="200688"/>
                      </a:cubicBezTo>
                      <a:cubicBezTo>
                        <a:pt x="203187" y="170875"/>
                        <a:pt x="225951" y="139252"/>
                        <a:pt x="248145" y="107343"/>
                      </a:cubicBezTo>
                      <a:cubicBezTo>
                        <a:pt x="259384" y="91437"/>
                        <a:pt x="270147" y="75244"/>
                        <a:pt x="280625" y="58861"/>
                      </a:cubicBezTo>
                      <a:cubicBezTo>
                        <a:pt x="291388" y="42669"/>
                        <a:pt x="301675" y="26000"/>
                        <a:pt x="311772" y="9426"/>
                      </a:cubicBezTo>
                      <a:lnTo>
                        <a:pt x="311867" y="9331"/>
                      </a:lnTo>
                      <a:cubicBezTo>
                        <a:pt x="313201" y="7236"/>
                        <a:pt x="315963" y="6474"/>
                        <a:pt x="318154" y="7807"/>
                      </a:cubicBezTo>
                      <a:cubicBezTo>
                        <a:pt x="319963" y="9045"/>
                        <a:pt x="320630" y="11522"/>
                        <a:pt x="319677" y="13617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4" name="任意多边形: 形状 363"/>
                <p:cNvSpPr/>
                <p:nvPr/>
              </p:nvSpPr>
              <p:spPr>
                <a:xfrm flipH="1">
                  <a:off x="3391628" y="-2010714"/>
                  <a:ext cx="76200" cy="247650"/>
                </a:xfrm>
                <a:custGeom>
                  <a:avLst/>
                  <a:gdLst>
                    <a:gd name="connsiteX0" fmla="*/ 71524 w 76200"/>
                    <a:gd name="connsiteY0" fmla="*/ 12063 h 247650"/>
                    <a:gd name="connsiteX1" fmla="*/ 55427 w 76200"/>
                    <a:gd name="connsiteY1" fmla="*/ 131697 h 247650"/>
                    <a:gd name="connsiteX2" fmla="*/ 39710 w 76200"/>
                    <a:gd name="connsiteY2" fmla="*/ 190276 h 247650"/>
                    <a:gd name="connsiteX3" fmla="*/ 15612 w 76200"/>
                    <a:gd name="connsiteY3" fmla="*/ 246378 h 247650"/>
                    <a:gd name="connsiteX4" fmla="*/ 9421 w 76200"/>
                    <a:gd name="connsiteY4" fmla="*/ 247997 h 247650"/>
                    <a:gd name="connsiteX5" fmla="*/ 7421 w 76200"/>
                    <a:gd name="connsiteY5" fmla="*/ 242568 h 247650"/>
                    <a:gd name="connsiteX6" fmla="*/ 7421 w 76200"/>
                    <a:gd name="connsiteY6" fmla="*/ 242473 h 247650"/>
                    <a:gd name="connsiteX7" fmla="*/ 23613 w 76200"/>
                    <a:gd name="connsiteY7" fmla="*/ 185609 h 247650"/>
                    <a:gd name="connsiteX8" fmla="*/ 36853 w 76200"/>
                    <a:gd name="connsiteY8" fmla="*/ 127601 h 247650"/>
                    <a:gd name="connsiteX9" fmla="*/ 49331 w 76200"/>
                    <a:gd name="connsiteY9" fmla="*/ 69213 h 247650"/>
                    <a:gd name="connsiteX10" fmla="*/ 62475 w 76200"/>
                    <a:gd name="connsiteY10" fmla="*/ 10730 h 247650"/>
                    <a:gd name="connsiteX11" fmla="*/ 62475 w 76200"/>
                    <a:gd name="connsiteY11" fmla="*/ 10634 h 247650"/>
                    <a:gd name="connsiteX12" fmla="*/ 68000 w 76200"/>
                    <a:gd name="connsiteY12" fmla="*/ 7301 h 247650"/>
                    <a:gd name="connsiteX13" fmla="*/ 71524 w 76200"/>
                    <a:gd name="connsiteY13" fmla="*/ 1206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6200" h="247650">
                      <a:moveTo>
                        <a:pt x="71524" y="12063"/>
                      </a:moveTo>
                      <a:cubicBezTo>
                        <a:pt x="69905" y="52449"/>
                        <a:pt x="63904" y="92264"/>
                        <a:pt x="55427" y="131697"/>
                      </a:cubicBezTo>
                      <a:cubicBezTo>
                        <a:pt x="51045" y="151414"/>
                        <a:pt x="46092" y="171035"/>
                        <a:pt x="39710" y="190276"/>
                      </a:cubicBezTo>
                      <a:cubicBezTo>
                        <a:pt x="33424" y="209516"/>
                        <a:pt x="25994" y="228662"/>
                        <a:pt x="15612" y="246378"/>
                      </a:cubicBezTo>
                      <a:cubicBezTo>
                        <a:pt x="14374" y="248569"/>
                        <a:pt x="11516" y="249331"/>
                        <a:pt x="9421" y="247997"/>
                      </a:cubicBezTo>
                      <a:cubicBezTo>
                        <a:pt x="7516" y="246854"/>
                        <a:pt x="6659" y="244568"/>
                        <a:pt x="7421" y="242568"/>
                      </a:cubicBezTo>
                      <a:lnTo>
                        <a:pt x="7421" y="242473"/>
                      </a:lnTo>
                      <a:cubicBezTo>
                        <a:pt x="13898" y="223899"/>
                        <a:pt x="18660" y="204754"/>
                        <a:pt x="23613" y="185609"/>
                      </a:cubicBezTo>
                      <a:cubicBezTo>
                        <a:pt x="28376" y="166463"/>
                        <a:pt x="32757" y="147032"/>
                        <a:pt x="36853" y="127601"/>
                      </a:cubicBezTo>
                      <a:lnTo>
                        <a:pt x="49331" y="69213"/>
                      </a:lnTo>
                      <a:cubicBezTo>
                        <a:pt x="53426" y="49687"/>
                        <a:pt x="57903" y="30161"/>
                        <a:pt x="62475" y="10730"/>
                      </a:cubicBezTo>
                      <a:lnTo>
                        <a:pt x="62475" y="10634"/>
                      </a:lnTo>
                      <a:cubicBezTo>
                        <a:pt x="63047" y="8158"/>
                        <a:pt x="65523" y="6634"/>
                        <a:pt x="68000" y="7301"/>
                      </a:cubicBezTo>
                      <a:cubicBezTo>
                        <a:pt x="70190" y="7967"/>
                        <a:pt x="71619" y="9968"/>
                        <a:pt x="71524" y="1206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5" name="任意多边形: 形状 364"/>
                <p:cNvSpPr/>
                <p:nvPr/>
              </p:nvSpPr>
              <p:spPr>
                <a:xfrm flipH="1">
                  <a:off x="3171451" y="-1968838"/>
                  <a:ext cx="209550" cy="95250"/>
                </a:xfrm>
                <a:custGeom>
                  <a:avLst/>
                  <a:gdLst>
                    <a:gd name="connsiteX0" fmla="*/ 205962 w 209550"/>
                    <a:gd name="connsiteY0" fmla="*/ 16288 h 95250"/>
                    <a:gd name="connsiteX1" fmla="*/ 155575 w 209550"/>
                    <a:gd name="connsiteY1" fmla="*/ 29718 h 95250"/>
                    <a:gd name="connsiteX2" fmla="*/ 106426 w 209550"/>
                    <a:gd name="connsiteY2" fmla="*/ 46291 h 95250"/>
                    <a:gd name="connsiteX3" fmla="*/ 59182 w 209550"/>
                    <a:gd name="connsiteY3" fmla="*/ 66961 h 95250"/>
                    <a:gd name="connsiteX4" fmla="*/ 14319 w 209550"/>
                    <a:gd name="connsiteY4" fmla="*/ 92964 h 95250"/>
                    <a:gd name="connsiteX5" fmla="*/ 14129 w 209550"/>
                    <a:gd name="connsiteY5" fmla="*/ 93059 h 95250"/>
                    <a:gd name="connsiteX6" fmla="*/ 7842 w 209550"/>
                    <a:gd name="connsiteY6" fmla="*/ 91631 h 95250"/>
                    <a:gd name="connsiteX7" fmla="*/ 8509 w 209550"/>
                    <a:gd name="connsiteY7" fmla="*/ 85915 h 95250"/>
                    <a:gd name="connsiteX8" fmla="*/ 50990 w 209550"/>
                    <a:gd name="connsiteY8" fmla="*/ 52197 h 95250"/>
                    <a:gd name="connsiteX9" fmla="*/ 99663 w 209550"/>
                    <a:gd name="connsiteY9" fmla="*/ 28384 h 95250"/>
                    <a:gd name="connsiteX10" fmla="*/ 205105 w 209550"/>
                    <a:gd name="connsiteY10" fmla="*/ 7144 h 95250"/>
                    <a:gd name="connsiteX11" fmla="*/ 209677 w 209550"/>
                    <a:gd name="connsiteY11" fmla="*/ 11620 h 95250"/>
                    <a:gd name="connsiteX12" fmla="*/ 206153 w 209550"/>
                    <a:gd name="connsiteY12" fmla="*/ 16097 h 95250"/>
                    <a:gd name="connsiteX13" fmla="*/ 205962 w 209550"/>
                    <a:gd name="connsiteY13" fmla="*/ 1628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9550" h="95250">
                      <a:moveTo>
                        <a:pt x="205962" y="16288"/>
                      </a:moveTo>
                      <a:cubicBezTo>
                        <a:pt x="189103" y="20193"/>
                        <a:pt x="172148" y="24955"/>
                        <a:pt x="155575" y="29718"/>
                      </a:cubicBezTo>
                      <a:cubicBezTo>
                        <a:pt x="138906" y="34671"/>
                        <a:pt x="122523" y="40100"/>
                        <a:pt x="106426" y="46291"/>
                      </a:cubicBezTo>
                      <a:cubicBezTo>
                        <a:pt x="90234" y="52197"/>
                        <a:pt x="74613" y="59436"/>
                        <a:pt x="59182" y="66961"/>
                      </a:cubicBezTo>
                      <a:cubicBezTo>
                        <a:pt x="43752" y="74581"/>
                        <a:pt x="29083" y="83534"/>
                        <a:pt x="14319" y="92964"/>
                      </a:cubicBezTo>
                      <a:lnTo>
                        <a:pt x="14129" y="93059"/>
                      </a:lnTo>
                      <a:cubicBezTo>
                        <a:pt x="12033" y="94393"/>
                        <a:pt x="9176" y="93821"/>
                        <a:pt x="7842" y="91631"/>
                      </a:cubicBezTo>
                      <a:cubicBezTo>
                        <a:pt x="6699" y="89821"/>
                        <a:pt x="6985" y="87439"/>
                        <a:pt x="8509" y="85915"/>
                      </a:cubicBezTo>
                      <a:cubicBezTo>
                        <a:pt x="21273" y="73152"/>
                        <a:pt x="35369" y="61436"/>
                        <a:pt x="50990" y="52197"/>
                      </a:cubicBezTo>
                      <a:cubicBezTo>
                        <a:pt x="66516" y="42767"/>
                        <a:pt x="82804" y="34671"/>
                        <a:pt x="99663" y="28384"/>
                      </a:cubicBezTo>
                      <a:cubicBezTo>
                        <a:pt x="133477" y="15716"/>
                        <a:pt x="168910" y="7620"/>
                        <a:pt x="205105" y="7144"/>
                      </a:cubicBezTo>
                      <a:cubicBezTo>
                        <a:pt x="207581" y="7144"/>
                        <a:pt x="209677" y="9144"/>
                        <a:pt x="209677" y="11620"/>
                      </a:cubicBezTo>
                      <a:cubicBezTo>
                        <a:pt x="209677" y="13811"/>
                        <a:pt x="208153" y="15621"/>
                        <a:pt x="206153" y="16097"/>
                      </a:cubicBezTo>
                      <a:lnTo>
                        <a:pt x="205962" y="16288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6" name="任意多边形: 形状 365"/>
                <p:cNvSpPr/>
                <p:nvPr/>
              </p:nvSpPr>
              <p:spPr>
                <a:xfrm flipH="1">
                  <a:off x="3374648" y="-2043180"/>
                  <a:ext cx="57150" cy="57150"/>
                </a:xfrm>
                <a:custGeom>
                  <a:avLst/>
                  <a:gdLst>
                    <a:gd name="connsiteX0" fmla="*/ 54449 w 57150"/>
                    <a:gd name="connsiteY0" fmla="*/ 17764 h 57150"/>
                    <a:gd name="connsiteX1" fmla="*/ 53592 w 57150"/>
                    <a:gd name="connsiteY1" fmla="*/ 16431 h 57150"/>
                    <a:gd name="connsiteX2" fmla="*/ 50639 w 57150"/>
                    <a:gd name="connsiteY2" fmla="*/ 12811 h 57150"/>
                    <a:gd name="connsiteX3" fmla="*/ 42447 w 57150"/>
                    <a:gd name="connsiteY3" fmla="*/ 7953 h 57150"/>
                    <a:gd name="connsiteX4" fmla="*/ 36637 w 57150"/>
                    <a:gd name="connsiteY4" fmla="*/ 7763 h 57150"/>
                    <a:gd name="connsiteX5" fmla="*/ 35875 w 57150"/>
                    <a:gd name="connsiteY5" fmla="*/ 7572 h 57150"/>
                    <a:gd name="connsiteX6" fmla="*/ 26826 w 57150"/>
                    <a:gd name="connsiteY6" fmla="*/ 7572 h 57150"/>
                    <a:gd name="connsiteX7" fmla="*/ 20730 w 57150"/>
                    <a:gd name="connsiteY7" fmla="*/ 9763 h 57150"/>
                    <a:gd name="connsiteX8" fmla="*/ 11682 w 57150"/>
                    <a:gd name="connsiteY8" fmla="*/ 18050 h 57150"/>
                    <a:gd name="connsiteX9" fmla="*/ 8157 w 57150"/>
                    <a:gd name="connsiteY9" fmla="*/ 39862 h 57150"/>
                    <a:gd name="connsiteX10" fmla="*/ 14158 w 57150"/>
                    <a:gd name="connsiteY10" fmla="*/ 50721 h 57150"/>
                    <a:gd name="connsiteX11" fmla="*/ 24731 w 57150"/>
                    <a:gd name="connsiteY11" fmla="*/ 57769 h 57150"/>
                    <a:gd name="connsiteX12" fmla="*/ 34161 w 57150"/>
                    <a:gd name="connsiteY12" fmla="*/ 59007 h 57150"/>
                    <a:gd name="connsiteX13" fmla="*/ 46067 w 57150"/>
                    <a:gd name="connsiteY13" fmla="*/ 55293 h 57150"/>
                    <a:gd name="connsiteX14" fmla="*/ 54925 w 57150"/>
                    <a:gd name="connsiteY14" fmla="*/ 45577 h 57150"/>
                    <a:gd name="connsiteX15" fmla="*/ 56830 w 57150"/>
                    <a:gd name="connsiteY15" fmla="*/ 40719 h 57150"/>
                    <a:gd name="connsiteX16" fmla="*/ 57688 w 57150"/>
                    <a:gd name="connsiteY16" fmla="*/ 35195 h 57150"/>
                    <a:gd name="connsiteX17" fmla="*/ 57783 w 57150"/>
                    <a:gd name="connsiteY17" fmla="*/ 30813 h 57150"/>
                    <a:gd name="connsiteX18" fmla="*/ 54449 w 57150"/>
                    <a:gd name="connsiteY18" fmla="*/ 1776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7150" h="57150">
                      <a:moveTo>
                        <a:pt x="54449" y="17764"/>
                      </a:moveTo>
                      <a:cubicBezTo>
                        <a:pt x="54163" y="17288"/>
                        <a:pt x="53877" y="16812"/>
                        <a:pt x="53592" y="16431"/>
                      </a:cubicBezTo>
                      <a:cubicBezTo>
                        <a:pt x="52734" y="15192"/>
                        <a:pt x="51782" y="13859"/>
                        <a:pt x="50639" y="12811"/>
                      </a:cubicBezTo>
                      <a:cubicBezTo>
                        <a:pt x="47972" y="10335"/>
                        <a:pt x="45781" y="9192"/>
                        <a:pt x="42447" y="7953"/>
                      </a:cubicBezTo>
                      <a:cubicBezTo>
                        <a:pt x="40733" y="7287"/>
                        <a:pt x="38638" y="7382"/>
                        <a:pt x="36637" y="7763"/>
                      </a:cubicBezTo>
                      <a:cubicBezTo>
                        <a:pt x="36351" y="7668"/>
                        <a:pt x="36161" y="7572"/>
                        <a:pt x="35875" y="7572"/>
                      </a:cubicBezTo>
                      <a:cubicBezTo>
                        <a:pt x="32256" y="7001"/>
                        <a:pt x="30446" y="7001"/>
                        <a:pt x="26826" y="7572"/>
                      </a:cubicBezTo>
                      <a:cubicBezTo>
                        <a:pt x="24636" y="7858"/>
                        <a:pt x="22635" y="8811"/>
                        <a:pt x="20730" y="9763"/>
                      </a:cubicBezTo>
                      <a:cubicBezTo>
                        <a:pt x="16921" y="11573"/>
                        <a:pt x="14158" y="14716"/>
                        <a:pt x="11682" y="18050"/>
                      </a:cubicBezTo>
                      <a:cubicBezTo>
                        <a:pt x="7205" y="24146"/>
                        <a:pt x="6062" y="32718"/>
                        <a:pt x="8157" y="39862"/>
                      </a:cubicBezTo>
                      <a:cubicBezTo>
                        <a:pt x="9396" y="44053"/>
                        <a:pt x="11396" y="47482"/>
                        <a:pt x="14158" y="50721"/>
                      </a:cubicBezTo>
                      <a:cubicBezTo>
                        <a:pt x="17016" y="54054"/>
                        <a:pt x="20730" y="56245"/>
                        <a:pt x="24731" y="57769"/>
                      </a:cubicBezTo>
                      <a:cubicBezTo>
                        <a:pt x="27684" y="58912"/>
                        <a:pt x="31017" y="59388"/>
                        <a:pt x="34161" y="59007"/>
                      </a:cubicBezTo>
                      <a:cubicBezTo>
                        <a:pt x="38352" y="58531"/>
                        <a:pt x="42447" y="57674"/>
                        <a:pt x="46067" y="55293"/>
                      </a:cubicBezTo>
                      <a:cubicBezTo>
                        <a:pt x="49686" y="52911"/>
                        <a:pt x="53211" y="49673"/>
                        <a:pt x="54925" y="45577"/>
                      </a:cubicBezTo>
                      <a:cubicBezTo>
                        <a:pt x="55592" y="43958"/>
                        <a:pt x="56354" y="42339"/>
                        <a:pt x="56830" y="40719"/>
                      </a:cubicBezTo>
                      <a:cubicBezTo>
                        <a:pt x="57306" y="38910"/>
                        <a:pt x="57497" y="37005"/>
                        <a:pt x="57688" y="35195"/>
                      </a:cubicBezTo>
                      <a:cubicBezTo>
                        <a:pt x="57878" y="33766"/>
                        <a:pt x="57878" y="32337"/>
                        <a:pt x="57783" y="30813"/>
                      </a:cubicBezTo>
                      <a:cubicBezTo>
                        <a:pt x="57497" y="26051"/>
                        <a:pt x="56544" y="21955"/>
                        <a:pt x="54449" y="17764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7" name="任意多边形: 形状 366"/>
                <p:cNvSpPr/>
                <p:nvPr/>
              </p:nvSpPr>
              <p:spPr>
                <a:xfrm flipH="1">
                  <a:off x="3273009" y="-2028907"/>
                  <a:ext cx="57150" cy="57150"/>
                </a:xfrm>
                <a:custGeom>
                  <a:avLst/>
                  <a:gdLst>
                    <a:gd name="connsiteX0" fmla="*/ 53394 w 57150"/>
                    <a:gd name="connsiteY0" fmla="*/ 22636 h 57150"/>
                    <a:gd name="connsiteX1" fmla="*/ 51489 w 57150"/>
                    <a:gd name="connsiteY1" fmla="*/ 18540 h 57150"/>
                    <a:gd name="connsiteX2" fmla="*/ 47488 w 57150"/>
                    <a:gd name="connsiteY2" fmla="*/ 13683 h 57150"/>
                    <a:gd name="connsiteX3" fmla="*/ 42249 w 57150"/>
                    <a:gd name="connsiteY3" fmla="*/ 10063 h 57150"/>
                    <a:gd name="connsiteX4" fmla="*/ 29676 w 57150"/>
                    <a:gd name="connsiteY4" fmla="*/ 7206 h 57150"/>
                    <a:gd name="connsiteX5" fmla="*/ 23485 w 57150"/>
                    <a:gd name="connsiteY5" fmla="*/ 8253 h 57150"/>
                    <a:gd name="connsiteX6" fmla="*/ 15294 w 57150"/>
                    <a:gd name="connsiteY6" fmla="*/ 13016 h 57150"/>
                    <a:gd name="connsiteX7" fmla="*/ 8531 w 57150"/>
                    <a:gd name="connsiteY7" fmla="*/ 23970 h 57150"/>
                    <a:gd name="connsiteX8" fmla="*/ 7674 w 57150"/>
                    <a:gd name="connsiteY8" fmla="*/ 31113 h 57150"/>
                    <a:gd name="connsiteX9" fmla="*/ 8436 w 57150"/>
                    <a:gd name="connsiteY9" fmla="*/ 43591 h 57150"/>
                    <a:gd name="connsiteX10" fmla="*/ 13103 w 57150"/>
                    <a:gd name="connsiteY10" fmla="*/ 51306 h 57150"/>
                    <a:gd name="connsiteX11" fmla="*/ 17961 w 57150"/>
                    <a:gd name="connsiteY11" fmla="*/ 55212 h 57150"/>
                    <a:gd name="connsiteX12" fmla="*/ 29962 w 57150"/>
                    <a:gd name="connsiteY12" fmla="*/ 59022 h 57150"/>
                    <a:gd name="connsiteX13" fmla="*/ 51298 w 57150"/>
                    <a:gd name="connsiteY13" fmla="*/ 46830 h 57150"/>
                    <a:gd name="connsiteX14" fmla="*/ 54251 w 57150"/>
                    <a:gd name="connsiteY14" fmla="*/ 36828 h 57150"/>
                    <a:gd name="connsiteX15" fmla="*/ 53394 w 57150"/>
                    <a:gd name="connsiteY15" fmla="*/ 22636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150" h="57150">
                      <a:moveTo>
                        <a:pt x="53394" y="22636"/>
                      </a:moveTo>
                      <a:cubicBezTo>
                        <a:pt x="52917" y="21207"/>
                        <a:pt x="52346" y="19779"/>
                        <a:pt x="51489" y="18540"/>
                      </a:cubicBezTo>
                      <a:cubicBezTo>
                        <a:pt x="50441" y="16826"/>
                        <a:pt x="49107" y="15016"/>
                        <a:pt x="47488" y="13683"/>
                      </a:cubicBezTo>
                      <a:cubicBezTo>
                        <a:pt x="45869" y="12349"/>
                        <a:pt x="44154" y="10920"/>
                        <a:pt x="42249" y="10063"/>
                      </a:cubicBezTo>
                      <a:cubicBezTo>
                        <a:pt x="38344" y="8253"/>
                        <a:pt x="34058" y="6825"/>
                        <a:pt x="29676" y="7206"/>
                      </a:cubicBezTo>
                      <a:cubicBezTo>
                        <a:pt x="27581" y="7396"/>
                        <a:pt x="25485" y="7587"/>
                        <a:pt x="23485" y="8253"/>
                      </a:cubicBezTo>
                      <a:cubicBezTo>
                        <a:pt x="20056" y="9492"/>
                        <a:pt x="18056" y="10730"/>
                        <a:pt x="15294" y="13016"/>
                      </a:cubicBezTo>
                      <a:cubicBezTo>
                        <a:pt x="12055" y="15683"/>
                        <a:pt x="9674" y="19969"/>
                        <a:pt x="8531" y="23970"/>
                      </a:cubicBezTo>
                      <a:cubicBezTo>
                        <a:pt x="7864" y="26256"/>
                        <a:pt x="7674" y="28732"/>
                        <a:pt x="7674" y="31113"/>
                      </a:cubicBezTo>
                      <a:cubicBezTo>
                        <a:pt x="6912" y="35209"/>
                        <a:pt x="6816" y="39591"/>
                        <a:pt x="8436" y="43591"/>
                      </a:cubicBezTo>
                      <a:cubicBezTo>
                        <a:pt x="9674" y="46734"/>
                        <a:pt x="10722" y="48735"/>
                        <a:pt x="13103" y="51306"/>
                      </a:cubicBezTo>
                      <a:cubicBezTo>
                        <a:pt x="14532" y="52830"/>
                        <a:pt x="16246" y="54164"/>
                        <a:pt x="17961" y="55212"/>
                      </a:cubicBezTo>
                      <a:cubicBezTo>
                        <a:pt x="21580" y="57593"/>
                        <a:pt x="25771" y="58641"/>
                        <a:pt x="29962" y="59022"/>
                      </a:cubicBezTo>
                      <a:cubicBezTo>
                        <a:pt x="38630" y="59879"/>
                        <a:pt x="47488" y="54545"/>
                        <a:pt x="51298" y="46830"/>
                      </a:cubicBezTo>
                      <a:cubicBezTo>
                        <a:pt x="52917" y="43591"/>
                        <a:pt x="53775" y="40257"/>
                        <a:pt x="54251" y="36828"/>
                      </a:cubicBezTo>
                      <a:cubicBezTo>
                        <a:pt x="55680" y="32542"/>
                        <a:pt x="55394" y="27113"/>
                        <a:pt x="53394" y="22636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8" name="任意多边形: 形状 367"/>
                <p:cNvSpPr/>
                <p:nvPr/>
              </p:nvSpPr>
              <p:spPr>
                <a:xfrm flipH="1">
                  <a:off x="3121064" y="-1995569"/>
                  <a:ext cx="66675" cy="57150"/>
                </a:xfrm>
                <a:custGeom>
                  <a:avLst/>
                  <a:gdLst>
                    <a:gd name="connsiteX0" fmla="*/ 59278 w 66675"/>
                    <a:gd name="connsiteY0" fmla="*/ 26731 h 57150"/>
                    <a:gd name="connsiteX1" fmla="*/ 51658 w 66675"/>
                    <a:gd name="connsiteY1" fmla="*/ 15015 h 57150"/>
                    <a:gd name="connsiteX2" fmla="*/ 25750 w 66675"/>
                    <a:gd name="connsiteY2" fmla="*/ 7967 h 57150"/>
                    <a:gd name="connsiteX3" fmla="*/ 7748 w 66675"/>
                    <a:gd name="connsiteY3" fmla="*/ 25874 h 57150"/>
                    <a:gd name="connsiteX4" fmla="*/ 7367 w 66675"/>
                    <a:gd name="connsiteY4" fmla="*/ 34827 h 57150"/>
                    <a:gd name="connsiteX5" fmla="*/ 7271 w 66675"/>
                    <a:gd name="connsiteY5" fmla="*/ 35494 h 57150"/>
                    <a:gd name="connsiteX6" fmla="*/ 7938 w 66675"/>
                    <a:gd name="connsiteY6" fmla="*/ 41876 h 57150"/>
                    <a:gd name="connsiteX7" fmla="*/ 10796 w 66675"/>
                    <a:gd name="connsiteY7" fmla="*/ 47876 h 57150"/>
                    <a:gd name="connsiteX8" fmla="*/ 17177 w 66675"/>
                    <a:gd name="connsiteY8" fmla="*/ 54258 h 57150"/>
                    <a:gd name="connsiteX9" fmla="*/ 23273 w 66675"/>
                    <a:gd name="connsiteY9" fmla="*/ 57306 h 57150"/>
                    <a:gd name="connsiteX10" fmla="*/ 29846 w 66675"/>
                    <a:gd name="connsiteY10" fmla="*/ 58544 h 57150"/>
                    <a:gd name="connsiteX11" fmla="*/ 37466 w 66675"/>
                    <a:gd name="connsiteY11" fmla="*/ 57878 h 57150"/>
                    <a:gd name="connsiteX12" fmla="*/ 48515 w 66675"/>
                    <a:gd name="connsiteY12" fmla="*/ 53306 h 57150"/>
                    <a:gd name="connsiteX13" fmla="*/ 58135 w 66675"/>
                    <a:gd name="connsiteY13" fmla="*/ 43495 h 57150"/>
                    <a:gd name="connsiteX14" fmla="*/ 59278 w 66675"/>
                    <a:gd name="connsiteY14" fmla="*/ 26731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59278" y="26731"/>
                      </a:moveTo>
                      <a:cubicBezTo>
                        <a:pt x="57659" y="22349"/>
                        <a:pt x="55182" y="18158"/>
                        <a:pt x="51658" y="15015"/>
                      </a:cubicBezTo>
                      <a:cubicBezTo>
                        <a:pt x="44514" y="8824"/>
                        <a:pt x="35084" y="5490"/>
                        <a:pt x="25750" y="7967"/>
                      </a:cubicBezTo>
                      <a:cubicBezTo>
                        <a:pt x="17368" y="10157"/>
                        <a:pt x="9557" y="17301"/>
                        <a:pt x="7748" y="25874"/>
                      </a:cubicBezTo>
                      <a:cubicBezTo>
                        <a:pt x="7081" y="28826"/>
                        <a:pt x="6986" y="31874"/>
                        <a:pt x="7367" y="34827"/>
                      </a:cubicBezTo>
                      <a:cubicBezTo>
                        <a:pt x="7367" y="35113"/>
                        <a:pt x="7271" y="35303"/>
                        <a:pt x="7271" y="35494"/>
                      </a:cubicBezTo>
                      <a:cubicBezTo>
                        <a:pt x="7081" y="37589"/>
                        <a:pt x="7271" y="39875"/>
                        <a:pt x="7938" y="41876"/>
                      </a:cubicBezTo>
                      <a:cubicBezTo>
                        <a:pt x="8605" y="43971"/>
                        <a:pt x="9462" y="46067"/>
                        <a:pt x="10796" y="47876"/>
                      </a:cubicBezTo>
                      <a:cubicBezTo>
                        <a:pt x="12891" y="50639"/>
                        <a:pt x="14415" y="52163"/>
                        <a:pt x="17177" y="54258"/>
                      </a:cubicBezTo>
                      <a:cubicBezTo>
                        <a:pt x="18987" y="55592"/>
                        <a:pt x="21083" y="56449"/>
                        <a:pt x="23273" y="57306"/>
                      </a:cubicBezTo>
                      <a:cubicBezTo>
                        <a:pt x="25369" y="58068"/>
                        <a:pt x="27655" y="58354"/>
                        <a:pt x="29846" y="58544"/>
                      </a:cubicBezTo>
                      <a:cubicBezTo>
                        <a:pt x="32417" y="58735"/>
                        <a:pt x="34989" y="58354"/>
                        <a:pt x="37466" y="57878"/>
                      </a:cubicBezTo>
                      <a:cubicBezTo>
                        <a:pt x="41371" y="57211"/>
                        <a:pt x="45181" y="55401"/>
                        <a:pt x="48515" y="53306"/>
                      </a:cubicBezTo>
                      <a:cubicBezTo>
                        <a:pt x="52325" y="50829"/>
                        <a:pt x="56230" y="47686"/>
                        <a:pt x="58135" y="43495"/>
                      </a:cubicBezTo>
                      <a:cubicBezTo>
                        <a:pt x="60611" y="38256"/>
                        <a:pt x="61278" y="32351"/>
                        <a:pt x="59278" y="26731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9" name="任意多边形: 形状 368"/>
                <p:cNvSpPr/>
                <p:nvPr/>
              </p:nvSpPr>
              <p:spPr>
                <a:xfrm flipH="1">
                  <a:off x="2828428" y="-1808608"/>
                  <a:ext cx="447675" cy="219075"/>
                </a:xfrm>
                <a:custGeom>
                  <a:avLst/>
                  <a:gdLst>
                    <a:gd name="connsiteX0" fmla="*/ 10672 w 447675"/>
                    <a:gd name="connsiteY0" fmla="*/ 100184 h 219075"/>
                    <a:gd name="connsiteX1" fmla="*/ 230414 w 447675"/>
                    <a:gd name="connsiteY1" fmla="*/ 206673 h 219075"/>
                    <a:gd name="connsiteX2" fmla="*/ 442345 w 447675"/>
                    <a:gd name="connsiteY2" fmla="*/ 27984 h 219075"/>
                    <a:gd name="connsiteX3" fmla="*/ 324712 w 447675"/>
                    <a:gd name="connsiteY3" fmla="*/ 17983 h 219075"/>
                    <a:gd name="connsiteX4" fmla="*/ 10672 w 447675"/>
                    <a:gd name="connsiteY4" fmla="*/ 100184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675" h="219075">
                      <a:moveTo>
                        <a:pt x="10672" y="100184"/>
                      </a:moveTo>
                      <a:cubicBezTo>
                        <a:pt x="-11997" y="149714"/>
                        <a:pt x="76109" y="246678"/>
                        <a:pt x="230414" y="206673"/>
                      </a:cubicBezTo>
                      <a:cubicBezTo>
                        <a:pt x="384624" y="166763"/>
                        <a:pt x="449013" y="46844"/>
                        <a:pt x="442345" y="27984"/>
                      </a:cubicBezTo>
                      <a:cubicBezTo>
                        <a:pt x="435678" y="9125"/>
                        <a:pt x="415676" y="34652"/>
                        <a:pt x="324712" y="17983"/>
                      </a:cubicBezTo>
                      <a:cubicBezTo>
                        <a:pt x="255655" y="5410"/>
                        <a:pt x="65060" y="-18593"/>
                        <a:pt x="10672" y="100184"/>
                      </a:cubicBezTo>
                      <a:close/>
                    </a:path>
                  </a:pathLst>
                </a:custGeom>
                <a:solidFill>
                  <a:srgbClr val="F29E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0" name="任意多边形: 形状 369"/>
                <p:cNvSpPr/>
                <p:nvPr/>
              </p:nvSpPr>
              <p:spPr>
                <a:xfrm flipH="1">
                  <a:off x="2908433" y="-1748015"/>
                  <a:ext cx="638175" cy="95250"/>
                </a:xfrm>
                <a:custGeom>
                  <a:avLst/>
                  <a:gdLst>
                    <a:gd name="connsiteX0" fmla="*/ 630935 w 638175"/>
                    <a:gd name="connsiteY0" fmla="*/ 15683 h 95250"/>
                    <a:gd name="connsiteX1" fmla="*/ 477201 w 638175"/>
                    <a:gd name="connsiteY1" fmla="*/ 54830 h 95250"/>
                    <a:gd name="connsiteX2" fmla="*/ 319467 w 638175"/>
                    <a:gd name="connsiteY2" fmla="*/ 55973 h 95250"/>
                    <a:gd name="connsiteX3" fmla="*/ 164115 w 638175"/>
                    <a:gd name="connsiteY3" fmla="*/ 58450 h 95250"/>
                    <a:gd name="connsiteX4" fmla="*/ 13334 w 638175"/>
                    <a:gd name="connsiteY4" fmla="*/ 93692 h 95250"/>
                    <a:gd name="connsiteX5" fmla="*/ 13239 w 638175"/>
                    <a:gd name="connsiteY5" fmla="*/ 93692 h 95250"/>
                    <a:gd name="connsiteX6" fmla="*/ 7428 w 638175"/>
                    <a:gd name="connsiteY6" fmla="*/ 90930 h 95250"/>
                    <a:gd name="connsiteX7" fmla="*/ 10000 w 638175"/>
                    <a:gd name="connsiteY7" fmla="*/ 85215 h 95250"/>
                    <a:gd name="connsiteX8" fmla="*/ 46671 w 638175"/>
                    <a:gd name="connsiteY8" fmla="*/ 70356 h 95250"/>
                    <a:gd name="connsiteX9" fmla="*/ 84390 w 638175"/>
                    <a:gd name="connsiteY9" fmla="*/ 58069 h 95250"/>
                    <a:gd name="connsiteX10" fmla="*/ 122967 w 638175"/>
                    <a:gd name="connsiteY10" fmla="*/ 48639 h 95250"/>
                    <a:gd name="connsiteX11" fmla="*/ 142493 w 638175"/>
                    <a:gd name="connsiteY11" fmla="*/ 44734 h 95250"/>
                    <a:gd name="connsiteX12" fmla="*/ 162210 w 638175"/>
                    <a:gd name="connsiteY12" fmla="*/ 41876 h 95250"/>
                    <a:gd name="connsiteX13" fmla="*/ 320229 w 638175"/>
                    <a:gd name="connsiteY13" fmla="*/ 36923 h 95250"/>
                    <a:gd name="connsiteX14" fmla="*/ 476249 w 638175"/>
                    <a:gd name="connsiteY14" fmla="*/ 37971 h 95250"/>
                    <a:gd name="connsiteX15" fmla="*/ 553211 w 638175"/>
                    <a:gd name="connsiteY15" fmla="*/ 29780 h 95250"/>
                    <a:gd name="connsiteX16" fmla="*/ 626268 w 638175"/>
                    <a:gd name="connsiteY16" fmla="*/ 7872 h 95250"/>
                    <a:gd name="connsiteX17" fmla="*/ 626934 w 638175"/>
                    <a:gd name="connsiteY17" fmla="*/ 7586 h 95250"/>
                    <a:gd name="connsiteX18" fmla="*/ 632935 w 638175"/>
                    <a:gd name="connsiteY18" fmla="*/ 9682 h 95250"/>
                    <a:gd name="connsiteX19" fmla="*/ 630935 w 638175"/>
                    <a:gd name="connsiteY19" fmla="*/ 15683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38175" h="95250">
                      <a:moveTo>
                        <a:pt x="630935" y="15683"/>
                      </a:moveTo>
                      <a:cubicBezTo>
                        <a:pt x="583310" y="42638"/>
                        <a:pt x="529589" y="50163"/>
                        <a:pt x="477201" y="54830"/>
                      </a:cubicBezTo>
                      <a:cubicBezTo>
                        <a:pt x="424528" y="59307"/>
                        <a:pt x="371664" y="57402"/>
                        <a:pt x="319467" y="55973"/>
                      </a:cubicBezTo>
                      <a:cubicBezTo>
                        <a:pt x="267270" y="53878"/>
                        <a:pt x="215359" y="52640"/>
                        <a:pt x="164115" y="58450"/>
                      </a:cubicBezTo>
                      <a:cubicBezTo>
                        <a:pt x="112775" y="63879"/>
                        <a:pt x="62292" y="76166"/>
                        <a:pt x="13334" y="93692"/>
                      </a:cubicBezTo>
                      <a:lnTo>
                        <a:pt x="13239" y="93692"/>
                      </a:lnTo>
                      <a:cubicBezTo>
                        <a:pt x="10857" y="94550"/>
                        <a:pt x="8286" y="93311"/>
                        <a:pt x="7428" y="90930"/>
                      </a:cubicBezTo>
                      <a:cubicBezTo>
                        <a:pt x="6571" y="88644"/>
                        <a:pt x="7714" y="86072"/>
                        <a:pt x="10000" y="85215"/>
                      </a:cubicBezTo>
                      <a:cubicBezTo>
                        <a:pt x="22192" y="80167"/>
                        <a:pt x="34384" y="75023"/>
                        <a:pt x="46671" y="70356"/>
                      </a:cubicBezTo>
                      <a:cubicBezTo>
                        <a:pt x="59244" y="66260"/>
                        <a:pt x="71627" y="61593"/>
                        <a:pt x="84390" y="58069"/>
                      </a:cubicBezTo>
                      <a:cubicBezTo>
                        <a:pt x="97249" y="54830"/>
                        <a:pt x="109917" y="50925"/>
                        <a:pt x="122967" y="48639"/>
                      </a:cubicBezTo>
                      <a:lnTo>
                        <a:pt x="142493" y="44734"/>
                      </a:lnTo>
                      <a:lnTo>
                        <a:pt x="162210" y="41876"/>
                      </a:lnTo>
                      <a:cubicBezTo>
                        <a:pt x="214788" y="34161"/>
                        <a:pt x="267937" y="35685"/>
                        <a:pt x="320229" y="36923"/>
                      </a:cubicBezTo>
                      <a:cubicBezTo>
                        <a:pt x="372522" y="39019"/>
                        <a:pt x="424433" y="40924"/>
                        <a:pt x="476249" y="37971"/>
                      </a:cubicBezTo>
                      <a:cubicBezTo>
                        <a:pt x="502157" y="36447"/>
                        <a:pt x="527970" y="34637"/>
                        <a:pt x="553211" y="29780"/>
                      </a:cubicBezTo>
                      <a:cubicBezTo>
                        <a:pt x="578357" y="25398"/>
                        <a:pt x="603979" y="18731"/>
                        <a:pt x="626268" y="7872"/>
                      </a:cubicBezTo>
                      <a:lnTo>
                        <a:pt x="626934" y="7586"/>
                      </a:lnTo>
                      <a:cubicBezTo>
                        <a:pt x="629220" y="6539"/>
                        <a:pt x="631887" y="7396"/>
                        <a:pt x="632935" y="9682"/>
                      </a:cubicBezTo>
                      <a:cubicBezTo>
                        <a:pt x="633888" y="11873"/>
                        <a:pt x="633030" y="14444"/>
                        <a:pt x="630935" y="1568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1" name="任意多边形: 形状 370"/>
                <p:cNvSpPr/>
                <p:nvPr/>
              </p:nvSpPr>
              <p:spPr>
                <a:xfrm flipH="1">
                  <a:off x="3021539" y="-1789533"/>
                  <a:ext cx="161925" cy="95250"/>
                </a:xfrm>
                <a:custGeom>
                  <a:avLst/>
                  <a:gdLst>
                    <a:gd name="connsiteX0" fmla="*/ 156444 w 161925"/>
                    <a:gd name="connsiteY0" fmla="*/ 14529 h 95250"/>
                    <a:gd name="connsiteX1" fmla="*/ 91484 w 161925"/>
                    <a:gd name="connsiteY1" fmla="*/ 67297 h 95250"/>
                    <a:gd name="connsiteX2" fmla="*/ 53384 w 161925"/>
                    <a:gd name="connsiteY2" fmla="*/ 85395 h 95250"/>
                    <a:gd name="connsiteX3" fmla="*/ 12331 w 161925"/>
                    <a:gd name="connsiteY3" fmla="*/ 95491 h 95250"/>
                    <a:gd name="connsiteX4" fmla="*/ 7187 w 161925"/>
                    <a:gd name="connsiteY4" fmla="*/ 91586 h 95250"/>
                    <a:gd name="connsiteX5" fmla="*/ 9950 w 161925"/>
                    <a:gd name="connsiteY5" fmla="*/ 86823 h 95250"/>
                    <a:gd name="connsiteX6" fmla="*/ 10140 w 161925"/>
                    <a:gd name="connsiteY6" fmla="*/ 86728 h 95250"/>
                    <a:gd name="connsiteX7" fmla="*/ 46716 w 161925"/>
                    <a:gd name="connsiteY7" fmla="*/ 70059 h 95250"/>
                    <a:gd name="connsiteX8" fmla="*/ 81863 w 161925"/>
                    <a:gd name="connsiteY8" fmla="*/ 50914 h 95250"/>
                    <a:gd name="connsiteX9" fmla="*/ 116153 w 161925"/>
                    <a:gd name="connsiteY9" fmla="*/ 29959 h 95250"/>
                    <a:gd name="connsiteX10" fmla="*/ 150158 w 161925"/>
                    <a:gd name="connsiteY10" fmla="*/ 7956 h 95250"/>
                    <a:gd name="connsiteX11" fmla="*/ 150348 w 161925"/>
                    <a:gd name="connsiteY11" fmla="*/ 7861 h 95250"/>
                    <a:gd name="connsiteX12" fmla="*/ 156635 w 161925"/>
                    <a:gd name="connsiteY12" fmla="*/ 9195 h 95250"/>
                    <a:gd name="connsiteX13" fmla="*/ 156444 w 161925"/>
                    <a:gd name="connsiteY13" fmla="*/ 1452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1925" h="95250">
                      <a:moveTo>
                        <a:pt x="156444" y="14529"/>
                      </a:moveTo>
                      <a:cubicBezTo>
                        <a:pt x="138061" y="35960"/>
                        <a:pt x="115677" y="53010"/>
                        <a:pt x="91484" y="67297"/>
                      </a:cubicBezTo>
                      <a:cubicBezTo>
                        <a:pt x="79387" y="74346"/>
                        <a:pt x="66623" y="80442"/>
                        <a:pt x="53384" y="85395"/>
                      </a:cubicBezTo>
                      <a:cubicBezTo>
                        <a:pt x="40239" y="90443"/>
                        <a:pt x="26333" y="93681"/>
                        <a:pt x="12331" y="95491"/>
                      </a:cubicBezTo>
                      <a:cubicBezTo>
                        <a:pt x="9854" y="95777"/>
                        <a:pt x="7568" y="94062"/>
                        <a:pt x="7187" y="91586"/>
                      </a:cubicBezTo>
                      <a:cubicBezTo>
                        <a:pt x="6902" y="89490"/>
                        <a:pt x="8045" y="87585"/>
                        <a:pt x="9950" y="86823"/>
                      </a:cubicBezTo>
                      <a:lnTo>
                        <a:pt x="10140" y="86728"/>
                      </a:lnTo>
                      <a:cubicBezTo>
                        <a:pt x="22618" y="81394"/>
                        <a:pt x="34810" y="75965"/>
                        <a:pt x="46716" y="70059"/>
                      </a:cubicBezTo>
                      <a:cubicBezTo>
                        <a:pt x="58527" y="63963"/>
                        <a:pt x="70433" y="57867"/>
                        <a:pt x="81863" y="50914"/>
                      </a:cubicBezTo>
                      <a:cubicBezTo>
                        <a:pt x="93389" y="44247"/>
                        <a:pt x="104819" y="37103"/>
                        <a:pt x="116153" y="29959"/>
                      </a:cubicBezTo>
                      <a:lnTo>
                        <a:pt x="150158" y="7956"/>
                      </a:lnTo>
                      <a:lnTo>
                        <a:pt x="150348" y="7861"/>
                      </a:lnTo>
                      <a:cubicBezTo>
                        <a:pt x="152444" y="6528"/>
                        <a:pt x="155301" y="7099"/>
                        <a:pt x="156635" y="9195"/>
                      </a:cubicBezTo>
                      <a:cubicBezTo>
                        <a:pt x="157873" y="10814"/>
                        <a:pt x="157682" y="13005"/>
                        <a:pt x="156444" y="14529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2" name="任意多边形: 形状 371"/>
                <p:cNvSpPr/>
                <p:nvPr/>
              </p:nvSpPr>
              <p:spPr>
                <a:xfrm flipH="1">
                  <a:off x="2947569" y="-1711385"/>
                  <a:ext cx="171450" cy="38100"/>
                </a:xfrm>
                <a:custGeom>
                  <a:avLst/>
                  <a:gdLst>
                    <a:gd name="connsiteX0" fmla="*/ 159913 w 171450"/>
                    <a:gd name="connsiteY0" fmla="*/ 39537 h 38100"/>
                    <a:gd name="connsiteX1" fmla="*/ 85141 w 171450"/>
                    <a:gd name="connsiteY1" fmla="*/ 30107 h 38100"/>
                    <a:gd name="connsiteX2" fmla="*/ 10942 w 171450"/>
                    <a:gd name="connsiteY2" fmla="*/ 17439 h 38100"/>
                    <a:gd name="connsiteX3" fmla="*/ 10846 w 171450"/>
                    <a:gd name="connsiteY3" fmla="*/ 17439 h 38100"/>
                    <a:gd name="connsiteX4" fmla="*/ 7227 w 171450"/>
                    <a:gd name="connsiteY4" fmla="*/ 12010 h 38100"/>
                    <a:gd name="connsiteX5" fmla="*/ 11227 w 171450"/>
                    <a:gd name="connsiteY5" fmla="*/ 8390 h 38100"/>
                    <a:gd name="connsiteX6" fmla="*/ 87808 w 171450"/>
                    <a:gd name="connsiteY6" fmla="*/ 11343 h 38100"/>
                    <a:gd name="connsiteX7" fmla="*/ 161913 w 171450"/>
                    <a:gd name="connsiteY7" fmla="*/ 30774 h 38100"/>
                    <a:gd name="connsiteX8" fmla="*/ 164389 w 171450"/>
                    <a:gd name="connsiteY8" fmla="*/ 36775 h 38100"/>
                    <a:gd name="connsiteX9" fmla="*/ 159817 w 171450"/>
                    <a:gd name="connsiteY9" fmla="*/ 39632 h 38100"/>
                    <a:gd name="connsiteX10" fmla="*/ 159913 w 171450"/>
                    <a:gd name="connsiteY10" fmla="*/ 3953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1450" h="38100">
                      <a:moveTo>
                        <a:pt x="159913" y="39537"/>
                      </a:moveTo>
                      <a:cubicBezTo>
                        <a:pt x="134671" y="37632"/>
                        <a:pt x="109906" y="33822"/>
                        <a:pt x="85141" y="30107"/>
                      </a:cubicBezTo>
                      <a:cubicBezTo>
                        <a:pt x="60376" y="26107"/>
                        <a:pt x="35802" y="22582"/>
                        <a:pt x="10942" y="17439"/>
                      </a:cubicBezTo>
                      <a:lnTo>
                        <a:pt x="10846" y="17439"/>
                      </a:lnTo>
                      <a:cubicBezTo>
                        <a:pt x="8370" y="16963"/>
                        <a:pt x="6751" y="14486"/>
                        <a:pt x="7227" y="12010"/>
                      </a:cubicBezTo>
                      <a:cubicBezTo>
                        <a:pt x="7608" y="10009"/>
                        <a:pt x="9322" y="8581"/>
                        <a:pt x="11227" y="8390"/>
                      </a:cubicBezTo>
                      <a:cubicBezTo>
                        <a:pt x="36850" y="5723"/>
                        <a:pt x="62567" y="7628"/>
                        <a:pt x="87808" y="11343"/>
                      </a:cubicBezTo>
                      <a:cubicBezTo>
                        <a:pt x="113050" y="15248"/>
                        <a:pt x="138005" y="20963"/>
                        <a:pt x="161913" y="30774"/>
                      </a:cubicBezTo>
                      <a:cubicBezTo>
                        <a:pt x="164294" y="31726"/>
                        <a:pt x="165342" y="34393"/>
                        <a:pt x="164389" y="36775"/>
                      </a:cubicBezTo>
                      <a:cubicBezTo>
                        <a:pt x="163627" y="38680"/>
                        <a:pt x="161722" y="39727"/>
                        <a:pt x="159817" y="39632"/>
                      </a:cubicBezTo>
                      <a:lnTo>
                        <a:pt x="159913" y="39537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342" name="图片 34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20108" y="192324"/>
                <a:ext cx="2129560" cy="675077"/>
              </a:xfrm>
              <a:prstGeom prst="rect">
                <a:avLst/>
              </a:prstGeom>
            </p:spPr>
          </p:pic>
        </p:grpSp>
      </p:grpSp>
      <p:grpSp>
        <p:nvGrpSpPr>
          <p:cNvPr id="373" name="组合 372"/>
          <p:cNvGrpSpPr/>
          <p:nvPr userDrawn="1"/>
        </p:nvGrpSpPr>
        <p:grpSpPr>
          <a:xfrm flipH="1">
            <a:off x="9728722" y="-6923"/>
            <a:ext cx="2460295" cy="2296648"/>
            <a:chOff x="-17992" y="-16448"/>
            <a:chExt cx="2460295" cy="2296648"/>
          </a:xfrm>
        </p:grpSpPr>
        <p:sp>
          <p:nvSpPr>
            <p:cNvPr id="374" name="任意多边形: 形状 373"/>
            <p:cNvSpPr/>
            <p:nvPr/>
          </p:nvSpPr>
          <p:spPr>
            <a:xfrm rot="10800000">
              <a:off x="-17493" y="-16448"/>
              <a:ext cx="2316735" cy="2296648"/>
            </a:xfrm>
            <a:custGeom>
              <a:avLst/>
              <a:gdLst>
                <a:gd name="connsiteX0" fmla="*/ 4204903 w 4207212"/>
                <a:gd name="connsiteY0" fmla="*/ 9412 h 4170734"/>
                <a:gd name="connsiteX1" fmla="*/ 4204903 w 4207212"/>
                <a:gd name="connsiteY1" fmla="*/ 4168230 h 4170734"/>
                <a:gd name="connsiteX2" fmla="*/ 9120 w 4207212"/>
                <a:gd name="connsiteY2" fmla="*/ 4168230 h 4170734"/>
                <a:gd name="connsiteX3" fmla="*/ 9241 w 4207212"/>
                <a:gd name="connsiteY3" fmla="*/ 4167743 h 4170734"/>
                <a:gd name="connsiteX4" fmla="*/ 576851 w 4207212"/>
                <a:gd name="connsiteY4" fmla="*/ 3254194 h 4170734"/>
                <a:gd name="connsiteX5" fmla="*/ 594481 w 4207212"/>
                <a:gd name="connsiteY5" fmla="*/ 3240211 h 4170734"/>
                <a:gd name="connsiteX6" fmla="*/ 697108 w 4207212"/>
                <a:gd name="connsiteY6" fmla="*/ 3165308 h 4170734"/>
                <a:gd name="connsiteX7" fmla="*/ 697230 w 4207212"/>
                <a:gd name="connsiteY7" fmla="*/ 3165308 h 4170734"/>
                <a:gd name="connsiteX8" fmla="*/ 785509 w 4207212"/>
                <a:gd name="connsiteY8" fmla="*/ 3108279 h 4170734"/>
                <a:gd name="connsiteX9" fmla="*/ 785630 w 4207212"/>
                <a:gd name="connsiteY9" fmla="*/ 3108158 h 4170734"/>
                <a:gd name="connsiteX10" fmla="*/ 881448 w 4207212"/>
                <a:gd name="connsiteY10" fmla="*/ 3052588 h 4170734"/>
                <a:gd name="connsiteX11" fmla="*/ 883029 w 4207212"/>
                <a:gd name="connsiteY11" fmla="*/ 3051737 h 4170734"/>
                <a:gd name="connsiteX12" fmla="*/ 1345700 w 4207212"/>
                <a:gd name="connsiteY12" fmla="*/ 2855603 h 4170734"/>
                <a:gd name="connsiteX13" fmla="*/ 1481644 w 4207212"/>
                <a:gd name="connsiteY13" fmla="*/ 2801858 h 4170734"/>
                <a:gd name="connsiteX14" fmla="*/ 1508639 w 4207212"/>
                <a:gd name="connsiteY14" fmla="*/ 2788361 h 4170734"/>
                <a:gd name="connsiteX15" fmla="*/ 1519582 w 4207212"/>
                <a:gd name="connsiteY15" fmla="*/ 2782524 h 4170734"/>
                <a:gd name="connsiteX16" fmla="*/ 1534417 w 4207212"/>
                <a:gd name="connsiteY16" fmla="*/ 2774377 h 4170734"/>
                <a:gd name="connsiteX17" fmla="*/ 1550589 w 4207212"/>
                <a:gd name="connsiteY17" fmla="*/ 2765136 h 4170734"/>
                <a:gd name="connsiteX18" fmla="*/ 1550711 w 4207212"/>
                <a:gd name="connsiteY18" fmla="*/ 2765136 h 4170734"/>
                <a:gd name="connsiteX19" fmla="*/ 1570896 w 4207212"/>
                <a:gd name="connsiteY19" fmla="*/ 2752612 h 4170734"/>
                <a:gd name="connsiteX20" fmla="*/ 1593513 w 4207212"/>
                <a:gd name="connsiteY20" fmla="*/ 2737534 h 4170734"/>
                <a:gd name="connsiteX21" fmla="*/ 1635585 w 4207212"/>
                <a:gd name="connsiteY21" fmla="*/ 2706284 h 4170734"/>
                <a:gd name="connsiteX22" fmla="*/ 1656743 w 4207212"/>
                <a:gd name="connsiteY22" fmla="*/ 2688652 h 4170734"/>
                <a:gd name="connsiteX23" fmla="*/ 1674131 w 4207212"/>
                <a:gd name="connsiteY23" fmla="*/ 2672966 h 4170734"/>
                <a:gd name="connsiteX24" fmla="*/ 1692005 w 4207212"/>
                <a:gd name="connsiteY24" fmla="*/ 2655700 h 4170734"/>
                <a:gd name="connsiteX25" fmla="*/ 1725322 w 4207212"/>
                <a:gd name="connsiteY25" fmla="*/ 2619707 h 4170734"/>
                <a:gd name="connsiteX26" fmla="*/ 1725444 w 4207212"/>
                <a:gd name="connsiteY26" fmla="*/ 2619464 h 4170734"/>
                <a:gd name="connsiteX27" fmla="*/ 1735415 w 4207212"/>
                <a:gd name="connsiteY27" fmla="*/ 2607548 h 4170734"/>
                <a:gd name="connsiteX28" fmla="*/ 1745021 w 4207212"/>
                <a:gd name="connsiteY28" fmla="*/ 2595510 h 4170734"/>
                <a:gd name="connsiteX29" fmla="*/ 1762895 w 4207212"/>
                <a:gd name="connsiteY29" fmla="*/ 2571677 h 4170734"/>
                <a:gd name="connsiteX30" fmla="*/ 1764111 w 4207212"/>
                <a:gd name="connsiteY30" fmla="*/ 2569975 h 4170734"/>
                <a:gd name="connsiteX31" fmla="*/ 1770191 w 4207212"/>
                <a:gd name="connsiteY31" fmla="*/ 2561220 h 4170734"/>
                <a:gd name="connsiteX32" fmla="*/ 1771407 w 4207212"/>
                <a:gd name="connsiteY32" fmla="*/ 2559275 h 4170734"/>
                <a:gd name="connsiteX33" fmla="*/ 1777244 w 4207212"/>
                <a:gd name="connsiteY33" fmla="*/ 2550641 h 4170734"/>
                <a:gd name="connsiteX34" fmla="*/ 1782959 w 4207212"/>
                <a:gd name="connsiteY34" fmla="*/ 2541886 h 4170734"/>
                <a:gd name="connsiteX35" fmla="*/ 1796820 w 4207212"/>
                <a:gd name="connsiteY35" fmla="*/ 2519391 h 4170734"/>
                <a:gd name="connsiteX36" fmla="*/ 1850566 w 4207212"/>
                <a:gd name="connsiteY36" fmla="*/ 2409225 h 4170734"/>
                <a:gd name="connsiteX37" fmla="*/ 1851417 w 4207212"/>
                <a:gd name="connsiteY37" fmla="*/ 2407158 h 4170734"/>
                <a:gd name="connsiteX38" fmla="*/ 1861509 w 4207212"/>
                <a:gd name="connsiteY38" fmla="*/ 2380650 h 4170734"/>
                <a:gd name="connsiteX39" fmla="*/ 1861631 w 4207212"/>
                <a:gd name="connsiteY39" fmla="*/ 2380407 h 4170734"/>
                <a:gd name="connsiteX40" fmla="*/ 1862361 w 4207212"/>
                <a:gd name="connsiteY40" fmla="*/ 2378461 h 4170734"/>
                <a:gd name="connsiteX41" fmla="*/ 1862361 w 4207212"/>
                <a:gd name="connsiteY41" fmla="*/ 2378340 h 4170734"/>
                <a:gd name="connsiteX42" fmla="*/ 1870507 w 4207212"/>
                <a:gd name="connsiteY42" fmla="*/ 2354993 h 4170734"/>
                <a:gd name="connsiteX43" fmla="*/ 1872453 w 4207212"/>
                <a:gd name="connsiteY43" fmla="*/ 2349157 h 4170734"/>
                <a:gd name="connsiteX44" fmla="*/ 1872453 w 4207212"/>
                <a:gd name="connsiteY44" fmla="*/ 2349035 h 4170734"/>
                <a:gd name="connsiteX45" fmla="*/ 1892395 w 4207212"/>
                <a:gd name="connsiteY45" fmla="*/ 2283252 h 4170734"/>
                <a:gd name="connsiteX46" fmla="*/ 1893976 w 4207212"/>
                <a:gd name="connsiteY46" fmla="*/ 2277172 h 4170734"/>
                <a:gd name="connsiteX47" fmla="*/ 1898596 w 4207212"/>
                <a:gd name="connsiteY47" fmla="*/ 2259906 h 4170734"/>
                <a:gd name="connsiteX48" fmla="*/ 1900785 w 4207212"/>
                <a:gd name="connsiteY48" fmla="*/ 2251029 h 4170734"/>
                <a:gd name="connsiteX49" fmla="*/ 1904190 w 4207212"/>
                <a:gd name="connsiteY49" fmla="*/ 2236924 h 4170734"/>
                <a:gd name="connsiteX50" fmla="*/ 1907108 w 4207212"/>
                <a:gd name="connsiteY50" fmla="*/ 2224400 h 4170734"/>
                <a:gd name="connsiteX51" fmla="*/ 1909175 w 4207212"/>
                <a:gd name="connsiteY51" fmla="*/ 2215401 h 4170734"/>
                <a:gd name="connsiteX52" fmla="*/ 1910026 w 4207212"/>
                <a:gd name="connsiteY52" fmla="*/ 2211997 h 4170734"/>
                <a:gd name="connsiteX53" fmla="*/ 1910026 w 4207212"/>
                <a:gd name="connsiteY53" fmla="*/ 2211875 h 4170734"/>
                <a:gd name="connsiteX54" fmla="*/ 1911242 w 4207212"/>
                <a:gd name="connsiteY54" fmla="*/ 2206160 h 4170734"/>
                <a:gd name="connsiteX55" fmla="*/ 1911364 w 4207212"/>
                <a:gd name="connsiteY55" fmla="*/ 2205917 h 4170734"/>
                <a:gd name="connsiteX56" fmla="*/ 1919146 w 4207212"/>
                <a:gd name="connsiteY56" fmla="*/ 2168587 h 4170734"/>
                <a:gd name="connsiteX57" fmla="*/ 1922186 w 4207212"/>
                <a:gd name="connsiteY57" fmla="*/ 2152415 h 4170734"/>
                <a:gd name="connsiteX58" fmla="*/ 1922307 w 4207212"/>
                <a:gd name="connsiteY58" fmla="*/ 2152415 h 4170734"/>
                <a:gd name="connsiteX59" fmla="*/ 1925104 w 4207212"/>
                <a:gd name="connsiteY59" fmla="*/ 2137459 h 4170734"/>
                <a:gd name="connsiteX60" fmla="*/ 1925225 w 4207212"/>
                <a:gd name="connsiteY60" fmla="*/ 2137094 h 4170734"/>
                <a:gd name="connsiteX61" fmla="*/ 1930819 w 4207212"/>
                <a:gd name="connsiteY61" fmla="*/ 2105844 h 4170734"/>
                <a:gd name="connsiteX62" fmla="*/ 1931914 w 4207212"/>
                <a:gd name="connsiteY62" fmla="*/ 2099278 h 4170734"/>
                <a:gd name="connsiteX63" fmla="*/ 1934102 w 4207212"/>
                <a:gd name="connsiteY63" fmla="*/ 2086875 h 4170734"/>
                <a:gd name="connsiteX64" fmla="*/ 1940304 w 4207212"/>
                <a:gd name="connsiteY64" fmla="*/ 2048329 h 4170734"/>
                <a:gd name="connsiteX65" fmla="*/ 1941033 w 4207212"/>
                <a:gd name="connsiteY65" fmla="*/ 2044073 h 4170734"/>
                <a:gd name="connsiteX66" fmla="*/ 1941641 w 4207212"/>
                <a:gd name="connsiteY66" fmla="*/ 2040061 h 4170734"/>
                <a:gd name="connsiteX67" fmla="*/ 1948451 w 4207212"/>
                <a:gd name="connsiteY67" fmla="*/ 1994827 h 4170734"/>
                <a:gd name="connsiteX68" fmla="*/ 1950031 w 4207212"/>
                <a:gd name="connsiteY68" fmla="*/ 1984248 h 4170734"/>
                <a:gd name="connsiteX69" fmla="*/ 1958300 w 4207212"/>
                <a:gd name="connsiteY69" fmla="*/ 1925396 h 4170734"/>
                <a:gd name="connsiteX70" fmla="*/ 1959881 w 4207212"/>
                <a:gd name="connsiteY70" fmla="*/ 1913966 h 4170734"/>
                <a:gd name="connsiteX71" fmla="*/ 1975688 w 4207212"/>
                <a:gd name="connsiteY71" fmla="*/ 1803678 h 4170734"/>
                <a:gd name="connsiteX72" fmla="*/ 1991617 w 4207212"/>
                <a:gd name="connsiteY72" fmla="*/ 1700930 h 4170734"/>
                <a:gd name="connsiteX73" fmla="*/ 1995994 w 4207212"/>
                <a:gd name="connsiteY73" fmla="*/ 1675030 h 4170734"/>
                <a:gd name="connsiteX74" fmla="*/ 1997211 w 4207212"/>
                <a:gd name="connsiteY74" fmla="*/ 1667856 h 4170734"/>
                <a:gd name="connsiteX75" fmla="*/ 2002439 w 4207212"/>
                <a:gd name="connsiteY75" fmla="*/ 1638795 h 4170734"/>
                <a:gd name="connsiteX76" fmla="*/ 2010342 w 4207212"/>
                <a:gd name="connsiteY76" fmla="*/ 1597209 h 4170734"/>
                <a:gd name="connsiteX77" fmla="*/ 2225445 w 4207212"/>
                <a:gd name="connsiteY77" fmla="*/ 1035923 h 4170734"/>
                <a:gd name="connsiteX78" fmla="*/ 2323938 w 4207212"/>
                <a:gd name="connsiteY78" fmla="*/ 896817 h 4170734"/>
                <a:gd name="connsiteX79" fmla="*/ 2364673 w 4207212"/>
                <a:gd name="connsiteY79" fmla="*/ 844896 h 4170734"/>
                <a:gd name="connsiteX80" fmla="*/ 2364794 w 4207212"/>
                <a:gd name="connsiteY80" fmla="*/ 844774 h 4170734"/>
                <a:gd name="connsiteX81" fmla="*/ 2475325 w 4207212"/>
                <a:gd name="connsiteY81" fmla="*/ 717950 h 4170734"/>
                <a:gd name="connsiteX82" fmla="*/ 2513020 w 4207212"/>
                <a:gd name="connsiteY82" fmla="*/ 678675 h 4170734"/>
                <a:gd name="connsiteX83" fmla="*/ 2919514 w 4207212"/>
                <a:gd name="connsiteY83" fmla="*/ 354135 h 4170734"/>
                <a:gd name="connsiteX84" fmla="*/ 2937997 w 4207212"/>
                <a:gd name="connsiteY84" fmla="*/ 342949 h 4170734"/>
                <a:gd name="connsiteX85" fmla="*/ 2938970 w 4207212"/>
                <a:gd name="connsiteY85" fmla="*/ 342341 h 4170734"/>
                <a:gd name="connsiteX86" fmla="*/ 3094247 w 4207212"/>
                <a:gd name="connsiteY86" fmla="*/ 256980 h 4170734"/>
                <a:gd name="connsiteX87" fmla="*/ 3122214 w 4207212"/>
                <a:gd name="connsiteY87" fmla="*/ 243362 h 4170734"/>
                <a:gd name="connsiteX88" fmla="*/ 3136441 w 4207212"/>
                <a:gd name="connsiteY88" fmla="*/ 236552 h 4170734"/>
                <a:gd name="connsiteX89" fmla="*/ 3159301 w 4207212"/>
                <a:gd name="connsiteY89" fmla="*/ 225974 h 4170734"/>
                <a:gd name="connsiteX90" fmla="*/ 3187390 w 4207212"/>
                <a:gd name="connsiteY90" fmla="*/ 213328 h 4170734"/>
                <a:gd name="connsiteX91" fmla="*/ 3196996 w 4207212"/>
                <a:gd name="connsiteY91" fmla="*/ 209072 h 4170734"/>
                <a:gd name="connsiteX92" fmla="*/ 3223990 w 4207212"/>
                <a:gd name="connsiteY92" fmla="*/ 197520 h 4170734"/>
                <a:gd name="connsiteX93" fmla="*/ 3249282 w 4207212"/>
                <a:gd name="connsiteY93" fmla="*/ 187063 h 4170734"/>
                <a:gd name="connsiteX94" fmla="*/ 3274938 w 4207212"/>
                <a:gd name="connsiteY94" fmla="*/ 176849 h 4170734"/>
                <a:gd name="connsiteX95" fmla="*/ 3300230 w 4207212"/>
                <a:gd name="connsiteY95" fmla="*/ 167121 h 4170734"/>
                <a:gd name="connsiteX96" fmla="*/ 3325401 w 4207212"/>
                <a:gd name="connsiteY96" fmla="*/ 157758 h 4170734"/>
                <a:gd name="connsiteX97" fmla="*/ 3392886 w 4207212"/>
                <a:gd name="connsiteY97" fmla="*/ 134290 h 4170734"/>
                <a:gd name="connsiteX98" fmla="*/ 3410396 w 4207212"/>
                <a:gd name="connsiteY98" fmla="*/ 128575 h 4170734"/>
                <a:gd name="connsiteX99" fmla="*/ 3443957 w 4207212"/>
                <a:gd name="connsiteY99" fmla="*/ 117996 h 4170734"/>
                <a:gd name="connsiteX100" fmla="*/ 3451252 w 4207212"/>
                <a:gd name="connsiteY100" fmla="*/ 115686 h 4170734"/>
                <a:gd name="connsiteX101" fmla="*/ 3500499 w 4207212"/>
                <a:gd name="connsiteY101" fmla="*/ 101459 h 4170734"/>
                <a:gd name="connsiteX102" fmla="*/ 3530047 w 4207212"/>
                <a:gd name="connsiteY102" fmla="*/ 93434 h 4170734"/>
                <a:gd name="connsiteX103" fmla="*/ 3575280 w 4207212"/>
                <a:gd name="connsiteY103" fmla="*/ 81761 h 4170734"/>
                <a:gd name="connsiteX104" fmla="*/ 3594371 w 4207212"/>
                <a:gd name="connsiteY104" fmla="*/ 77140 h 4170734"/>
                <a:gd name="connsiteX105" fmla="*/ 3603855 w 4207212"/>
                <a:gd name="connsiteY105" fmla="*/ 74952 h 4170734"/>
                <a:gd name="connsiteX106" fmla="*/ 3619784 w 4207212"/>
                <a:gd name="connsiteY106" fmla="*/ 71304 h 4170734"/>
                <a:gd name="connsiteX107" fmla="*/ 4204903 w 4207212"/>
                <a:gd name="connsiteY107" fmla="*/ 9412 h 417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207212" h="4170734">
                  <a:moveTo>
                    <a:pt x="4204903" y="9412"/>
                  </a:moveTo>
                  <a:lnTo>
                    <a:pt x="4204903" y="4168230"/>
                  </a:lnTo>
                  <a:lnTo>
                    <a:pt x="9120" y="4168230"/>
                  </a:lnTo>
                  <a:cubicBezTo>
                    <a:pt x="9120" y="4168108"/>
                    <a:pt x="9120" y="4167864"/>
                    <a:pt x="9241" y="4167743"/>
                  </a:cubicBezTo>
                  <a:cubicBezTo>
                    <a:pt x="80861" y="3779488"/>
                    <a:pt x="295234" y="3478660"/>
                    <a:pt x="576851" y="3254194"/>
                  </a:cubicBezTo>
                  <a:cubicBezTo>
                    <a:pt x="582687" y="3249452"/>
                    <a:pt x="588523" y="3244831"/>
                    <a:pt x="594481" y="3240211"/>
                  </a:cubicBezTo>
                  <a:cubicBezTo>
                    <a:pt x="627799" y="3214189"/>
                    <a:pt x="662089" y="3189262"/>
                    <a:pt x="697108" y="3165308"/>
                  </a:cubicBezTo>
                  <a:lnTo>
                    <a:pt x="697230" y="3165308"/>
                  </a:lnTo>
                  <a:cubicBezTo>
                    <a:pt x="726170" y="3145609"/>
                    <a:pt x="755596" y="3126519"/>
                    <a:pt x="785509" y="3108279"/>
                  </a:cubicBezTo>
                  <a:cubicBezTo>
                    <a:pt x="785630" y="3108158"/>
                    <a:pt x="785630" y="3108158"/>
                    <a:pt x="785630" y="3108158"/>
                  </a:cubicBezTo>
                  <a:cubicBezTo>
                    <a:pt x="817124" y="3088824"/>
                    <a:pt x="848982" y="3070341"/>
                    <a:pt x="881448" y="3052588"/>
                  </a:cubicBezTo>
                  <a:cubicBezTo>
                    <a:pt x="881934" y="3052345"/>
                    <a:pt x="882542" y="3051980"/>
                    <a:pt x="883029" y="3051737"/>
                  </a:cubicBezTo>
                  <a:cubicBezTo>
                    <a:pt x="1031010" y="2970998"/>
                    <a:pt x="1187626" y="2906065"/>
                    <a:pt x="1345700" y="2855603"/>
                  </a:cubicBezTo>
                  <a:cubicBezTo>
                    <a:pt x="1395190" y="2839796"/>
                    <a:pt x="1440423" y="2821921"/>
                    <a:pt x="1481644" y="2801858"/>
                  </a:cubicBezTo>
                  <a:cubicBezTo>
                    <a:pt x="1490886" y="2797602"/>
                    <a:pt x="1499884" y="2793103"/>
                    <a:pt x="1508639" y="2788361"/>
                  </a:cubicBezTo>
                  <a:cubicBezTo>
                    <a:pt x="1512287" y="2786537"/>
                    <a:pt x="1516056" y="2784591"/>
                    <a:pt x="1519582" y="2782524"/>
                  </a:cubicBezTo>
                  <a:cubicBezTo>
                    <a:pt x="1524568" y="2779849"/>
                    <a:pt x="1529553" y="2777052"/>
                    <a:pt x="1534417" y="2774377"/>
                  </a:cubicBezTo>
                  <a:cubicBezTo>
                    <a:pt x="1539888" y="2771459"/>
                    <a:pt x="1545239" y="2768297"/>
                    <a:pt x="1550589" y="2765136"/>
                  </a:cubicBezTo>
                  <a:lnTo>
                    <a:pt x="1550711" y="2765136"/>
                  </a:lnTo>
                  <a:cubicBezTo>
                    <a:pt x="1557642" y="2761002"/>
                    <a:pt x="1564329" y="2756868"/>
                    <a:pt x="1570896" y="2752612"/>
                  </a:cubicBezTo>
                  <a:cubicBezTo>
                    <a:pt x="1578557" y="2747748"/>
                    <a:pt x="1586095" y="2742762"/>
                    <a:pt x="1593513" y="2737534"/>
                  </a:cubicBezTo>
                  <a:cubicBezTo>
                    <a:pt x="1608226" y="2727563"/>
                    <a:pt x="1622209" y="2717106"/>
                    <a:pt x="1635585" y="2706284"/>
                  </a:cubicBezTo>
                  <a:cubicBezTo>
                    <a:pt x="1642880" y="2700447"/>
                    <a:pt x="1649933" y="2694489"/>
                    <a:pt x="1656743" y="2688652"/>
                  </a:cubicBezTo>
                  <a:cubicBezTo>
                    <a:pt x="1662579" y="2683545"/>
                    <a:pt x="1668537" y="2678317"/>
                    <a:pt x="1674131" y="2672966"/>
                  </a:cubicBezTo>
                  <a:cubicBezTo>
                    <a:pt x="1680210" y="2667373"/>
                    <a:pt x="1686168" y="2661536"/>
                    <a:pt x="1692005" y="2655700"/>
                  </a:cubicBezTo>
                  <a:cubicBezTo>
                    <a:pt x="1703800" y="2644026"/>
                    <a:pt x="1714865" y="2631989"/>
                    <a:pt x="1725322" y="2619707"/>
                  </a:cubicBezTo>
                  <a:cubicBezTo>
                    <a:pt x="1725201" y="2619586"/>
                    <a:pt x="1725322" y="2619586"/>
                    <a:pt x="1725444" y="2619464"/>
                  </a:cubicBezTo>
                  <a:cubicBezTo>
                    <a:pt x="1728849" y="2615573"/>
                    <a:pt x="1732132" y="2611561"/>
                    <a:pt x="1735415" y="2607548"/>
                  </a:cubicBezTo>
                  <a:cubicBezTo>
                    <a:pt x="1738820" y="2603657"/>
                    <a:pt x="1741981" y="2599644"/>
                    <a:pt x="1745021" y="2595510"/>
                  </a:cubicBezTo>
                  <a:cubicBezTo>
                    <a:pt x="1751344" y="2587728"/>
                    <a:pt x="1757302" y="2579703"/>
                    <a:pt x="1762895" y="2571677"/>
                  </a:cubicBezTo>
                  <a:cubicBezTo>
                    <a:pt x="1763261" y="2571069"/>
                    <a:pt x="1763747" y="2570461"/>
                    <a:pt x="1764111" y="2569975"/>
                  </a:cubicBezTo>
                  <a:cubicBezTo>
                    <a:pt x="1766300" y="2567178"/>
                    <a:pt x="1768367" y="2564138"/>
                    <a:pt x="1770191" y="2561220"/>
                  </a:cubicBezTo>
                  <a:cubicBezTo>
                    <a:pt x="1770678" y="2560612"/>
                    <a:pt x="1771042" y="2559882"/>
                    <a:pt x="1771407" y="2559275"/>
                  </a:cubicBezTo>
                  <a:cubicBezTo>
                    <a:pt x="1773352" y="2556356"/>
                    <a:pt x="1775298" y="2553560"/>
                    <a:pt x="1777244" y="2550641"/>
                  </a:cubicBezTo>
                  <a:cubicBezTo>
                    <a:pt x="1779190" y="2547723"/>
                    <a:pt x="1781135" y="2544805"/>
                    <a:pt x="1782959" y="2541886"/>
                  </a:cubicBezTo>
                  <a:cubicBezTo>
                    <a:pt x="1787701" y="2534469"/>
                    <a:pt x="1792321" y="2526930"/>
                    <a:pt x="1796820" y="2519391"/>
                  </a:cubicBezTo>
                  <a:cubicBezTo>
                    <a:pt x="1817492" y="2484128"/>
                    <a:pt x="1835123" y="2447406"/>
                    <a:pt x="1850566" y="2409225"/>
                  </a:cubicBezTo>
                  <a:cubicBezTo>
                    <a:pt x="1850809" y="2408496"/>
                    <a:pt x="1851052" y="2407888"/>
                    <a:pt x="1851417" y="2407158"/>
                  </a:cubicBezTo>
                  <a:cubicBezTo>
                    <a:pt x="1854822" y="2398403"/>
                    <a:pt x="1858227" y="2389527"/>
                    <a:pt x="1861509" y="2380650"/>
                  </a:cubicBezTo>
                  <a:cubicBezTo>
                    <a:pt x="1861509" y="2380529"/>
                    <a:pt x="1861509" y="2380529"/>
                    <a:pt x="1861631" y="2380407"/>
                  </a:cubicBezTo>
                  <a:cubicBezTo>
                    <a:pt x="1861874" y="2379799"/>
                    <a:pt x="1862117" y="2379070"/>
                    <a:pt x="1862361" y="2378461"/>
                  </a:cubicBezTo>
                  <a:lnTo>
                    <a:pt x="1862361" y="2378340"/>
                  </a:lnTo>
                  <a:cubicBezTo>
                    <a:pt x="1865157" y="2370679"/>
                    <a:pt x="1867954" y="2362897"/>
                    <a:pt x="1870507" y="2354993"/>
                  </a:cubicBezTo>
                  <a:cubicBezTo>
                    <a:pt x="1871237" y="2353048"/>
                    <a:pt x="1871845" y="2351102"/>
                    <a:pt x="1872453" y="2349157"/>
                  </a:cubicBezTo>
                  <a:lnTo>
                    <a:pt x="1872453" y="2349035"/>
                  </a:lnTo>
                  <a:cubicBezTo>
                    <a:pt x="1879749" y="2327513"/>
                    <a:pt x="1886315" y="2305626"/>
                    <a:pt x="1892395" y="2283252"/>
                  </a:cubicBezTo>
                  <a:cubicBezTo>
                    <a:pt x="1893003" y="2281185"/>
                    <a:pt x="1893489" y="2279239"/>
                    <a:pt x="1893976" y="2277172"/>
                  </a:cubicBezTo>
                  <a:cubicBezTo>
                    <a:pt x="1895556" y="2271457"/>
                    <a:pt x="1897137" y="2265742"/>
                    <a:pt x="1898596" y="2259906"/>
                  </a:cubicBezTo>
                  <a:cubicBezTo>
                    <a:pt x="1899326" y="2256987"/>
                    <a:pt x="1900056" y="2253947"/>
                    <a:pt x="1900785" y="2251029"/>
                  </a:cubicBezTo>
                  <a:cubicBezTo>
                    <a:pt x="1902001" y="2246409"/>
                    <a:pt x="1903096" y="2241666"/>
                    <a:pt x="1904190" y="2236924"/>
                  </a:cubicBezTo>
                  <a:cubicBezTo>
                    <a:pt x="1905163" y="2232790"/>
                    <a:pt x="1906136" y="2228534"/>
                    <a:pt x="1907108" y="2224400"/>
                  </a:cubicBezTo>
                  <a:cubicBezTo>
                    <a:pt x="1907837" y="2221481"/>
                    <a:pt x="1908567" y="2218441"/>
                    <a:pt x="1909175" y="2215401"/>
                  </a:cubicBezTo>
                  <a:cubicBezTo>
                    <a:pt x="1909418" y="2214307"/>
                    <a:pt x="1909783" y="2213091"/>
                    <a:pt x="1910026" y="2211997"/>
                  </a:cubicBezTo>
                  <a:lnTo>
                    <a:pt x="1910026" y="2211875"/>
                  </a:lnTo>
                  <a:cubicBezTo>
                    <a:pt x="1910391" y="2209930"/>
                    <a:pt x="1910877" y="2208106"/>
                    <a:pt x="1911242" y="2206160"/>
                  </a:cubicBezTo>
                  <a:cubicBezTo>
                    <a:pt x="1911364" y="2206039"/>
                    <a:pt x="1911364" y="2206039"/>
                    <a:pt x="1911364" y="2205917"/>
                  </a:cubicBezTo>
                  <a:cubicBezTo>
                    <a:pt x="1914039" y="2193636"/>
                    <a:pt x="1916714" y="2181112"/>
                    <a:pt x="1919146" y="2168587"/>
                  </a:cubicBezTo>
                  <a:cubicBezTo>
                    <a:pt x="1920240" y="2163115"/>
                    <a:pt x="1921213" y="2157765"/>
                    <a:pt x="1922186" y="2152415"/>
                  </a:cubicBezTo>
                  <a:cubicBezTo>
                    <a:pt x="1922307" y="2152415"/>
                    <a:pt x="1922307" y="2152415"/>
                    <a:pt x="1922307" y="2152415"/>
                  </a:cubicBezTo>
                  <a:cubicBezTo>
                    <a:pt x="1923280" y="2147429"/>
                    <a:pt x="1924253" y="2142444"/>
                    <a:pt x="1925104" y="2137459"/>
                  </a:cubicBezTo>
                  <a:cubicBezTo>
                    <a:pt x="1925225" y="2137337"/>
                    <a:pt x="1925225" y="2137215"/>
                    <a:pt x="1925225" y="2137094"/>
                  </a:cubicBezTo>
                  <a:cubicBezTo>
                    <a:pt x="1927171" y="2126758"/>
                    <a:pt x="1928995" y="2116301"/>
                    <a:pt x="1930819" y="2105844"/>
                  </a:cubicBezTo>
                  <a:cubicBezTo>
                    <a:pt x="1931184" y="2103655"/>
                    <a:pt x="1931549" y="2101466"/>
                    <a:pt x="1931914" y="2099278"/>
                  </a:cubicBezTo>
                  <a:cubicBezTo>
                    <a:pt x="1932643" y="2095143"/>
                    <a:pt x="1933373" y="2091009"/>
                    <a:pt x="1934102" y="2086875"/>
                  </a:cubicBezTo>
                  <a:cubicBezTo>
                    <a:pt x="1936169" y="2074107"/>
                    <a:pt x="1938236" y="2061340"/>
                    <a:pt x="1940304" y="2048329"/>
                  </a:cubicBezTo>
                  <a:cubicBezTo>
                    <a:pt x="1940547" y="2046870"/>
                    <a:pt x="1940790" y="2045532"/>
                    <a:pt x="1941033" y="2044073"/>
                  </a:cubicBezTo>
                  <a:cubicBezTo>
                    <a:pt x="1941154" y="2042736"/>
                    <a:pt x="1941398" y="2041398"/>
                    <a:pt x="1941641" y="2040061"/>
                  </a:cubicBezTo>
                  <a:cubicBezTo>
                    <a:pt x="1943952" y="2025104"/>
                    <a:pt x="1946262" y="2009905"/>
                    <a:pt x="1948451" y="1994827"/>
                  </a:cubicBezTo>
                  <a:cubicBezTo>
                    <a:pt x="1948937" y="1991301"/>
                    <a:pt x="1949545" y="1987775"/>
                    <a:pt x="1950031" y="1984248"/>
                  </a:cubicBezTo>
                  <a:cubicBezTo>
                    <a:pt x="1952828" y="1964793"/>
                    <a:pt x="1955624" y="1945216"/>
                    <a:pt x="1958300" y="1925396"/>
                  </a:cubicBezTo>
                  <a:cubicBezTo>
                    <a:pt x="1958786" y="1921626"/>
                    <a:pt x="1959394" y="1917735"/>
                    <a:pt x="1959881" y="1913966"/>
                  </a:cubicBezTo>
                  <a:cubicBezTo>
                    <a:pt x="1964987" y="1877487"/>
                    <a:pt x="1970094" y="1840765"/>
                    <a:pt x="1975688" y="1803678"/>
                  </a:cubicBezTo>
                  <a:cubicBezTo>
                    <a:pt x="1980673" y="1769632"/>
                    <a:pt x="1985902" y="1735342"/>
                    <a:pt x="1991617" y="1700930"/>
                  </a:cubicBezTo>
                  <a:cubicBezTo>
                    <a:pt x="1993076" y="1692297"/>
                    <a:pt x="1994535" y="1683663"/>
                    <a:pt x="1995994" y="1675030"/>
                  </a:cubicBezTo>
                  <a:cubicBezTo>
                    <a:pt x="1996359" y="1672598"/>
                    <a:pt x="1996845" y="1670166"/>
                    <a:pt x="1997211" y="1667856"/>
                  </a:cubicBezTo>
                  <a:cubicBezTo>
                    <a:pt x="1998912" y="1658128"/>
                    <a:pt x="2000615" y="1648401"/>
                    <a:pt x="2002439" y="1638795"/>
                  </a:cubicBezTo>
                  <a:cubicBezTo>
                    <a:pt x="2004992" y="1624932"/>
                    <a:pt x="2007546" y="1611071"/>
                    <a:pt x="2010342" y="1597209"/>
                  </a:cubicBezTo>
                  <a:cubicBezTo>
                    <a:pt x="2048159" y="1407520"/>
                    <a:pt x="2107133" y="1215763"/>
                    <a:pt x="2225445" y="1035923"/>
                  </a:cubicBezTo>
                  <a:cubicBezTo>
                    <a:pt x="2257425" y="987284"/>
                    <a:pt x="2290378" y="940956"/>
                    <a:pt x="2323938" y="896817"/>
                  </a:cubicBezTo>
                  <a:cubicBezTo>
                    <a:pt x="2337435" y="879064"/>
                    <a:pt x="2351054" y="861798"/>
                    <a:pt x="2364673" y="844896"/>
                  </a:cubicBezTo>
                  <a:lnTo>
                    <a:pt x="2364794" y="844774"/>
                  </a:lnTo>
                  <a:cubicBezTo>
                    <a:pt x="2400787" y="800149"/>
                    <a:pt x="2437752" y="757955"/>
                    <a:pt x="2475325" y="717950"/>
                  </a:cubicBezTo>
                  <a:cubicBezTo>
                    <a:pt x="2487849" y="704574"/>
                    <a:pt x="2500374" y="691564"/>
                    <a:pt x="2513020" y="678675"/>
                  </a:cubicBezTo>
                  <a:cubicBezTo>
                    <a:pt x="2643127" y="546378"/>
                    <a:pt x="2780652" y="439982"/>
                    <a:pt x="2919514" y="354135"/>
                  </a:cubicBezTo>
                  <a:cubicBezTo>
                    <a:pt x="2925594" y="350366"/>
                    <a:pt x="2931795" y="346596"/>
                    <a:pt x="2937997" y="342949"/>
                  </a:cubicBezTo>
                  <a:cubicBezTo>
                    <a:pt x="2938361" y="342706"/>
                    <a:pt x="2938605" y="342584"/>
                    <a:pt x="2938970" y="342341"/>
                  </a:cubicBezTo>
                  <a:cubicBezTo>
                    <a:pt x="2990769" y="311091"/>
                    <a:pt x="3042569" y="282759"/>
                    <a:pt x="3094247" y="256980"/>
                  </a:cubicBezTo>
                  <a:cubicBezTo>
                    <a:pt x="3103610" y="252360"/>
                    <a:pt x="3112852" y="247739"/>
                    <a:pt x="3122214" y="243362"/>
                  </a:cubicBezTo>
                  <a:cubicBezTo>
                    <a:pt x="3126956" y="241051"/>
                    <a:pt x="3131699" y="238741"/>
                    <a:pt x="3136441" y="236552"/>
                  </a:cubicBezTo>
                  <a:cubicBezTo>
                    <a:pt x="3143980" y="232905"/>
                    <a:pt x="3151641" y="229378"/>
                    <a:pt x="3159301" y="225974"/>
                  </a:cubicBezTo>
                  <a:cubicBezTo>
                    <a:pt x="3168664" y="221596"/>
                    <a:pt x="3178027" y="217462"/>
                    <a:pt x="3187390" y="213328"/>
                  </a:cubicBezTo>
                  <a:cubicBezTo>
                    <a:pt x="3190673" y="211868"/>
                    <a:pt x="3193834" y="210409"/>
                    <a:pt x="3196996" y="209072"/>
                  </a:cubicBezTo>
                  <a:cubicBezTo>
                    <a:pt x="3205994" y="205181"/>
                    <a:pt x="3214992" y="201290"/>
                    <a:pt x="3223990" y="197520"/>
                  </a:cubicBezTo>
                  <a:cubicBezTo>
                    <a:pt x="3232380" y="193994"/>
                    <a:pt x="3240892" y="190468"/>
                    <a:pt x="3249282" y="187063"/>
                  </a:cubicBezTo>
                  <a:cubicBezTo>
                    <a:pt x="3257915" y="183658"/>
                    <a:pt x="3266427" y="180254"/>
                    <a:pt x="3274938" y="176849"/>
                  </a:cubicBezTo>
                  <a:cubicBezTo>
                    <a:pt x="3283328" y="173566"/>
                    <a:pt x="3291719" y="170283"/>
                    <a:pt x="3300230" y="167121"/>
                  </a:cubicBezTo>
                  <a:cubicBezTo>
                    <a:pt x="3308621" y="163960"/>
                    <a:pt x="3317011" y="160798"/>
                    <a:pt x="3325401" y="157758"/>
                  </a:cubicBezTo>
                  <a:cubicBezTo>
                    <a:pt x="3348017" y="149490"/>
                    <a:pt x="3370513" y="141586"/>
                    <a:pt x="3392886" y="134290"/>
                  </a:cubicBezTo>
                  <a:cubicBezTo>
                    <a:pt x="3398723" y="132345"/>
                    <a:pt x="3404560" y="130521"/>
                    <a:pt x="3410396" y="128575"/>
                  </a:cubicBezTo>
                  <a:cubicBezTo>
                    <a:pt x="3421583" y="124927"/>
                    <a:pt x="3432770" y="121401"/>
                    <a:pt x="3443957" y="117996"/>
                  </a:cubicBezTo>
                  <a:cubicBezTo>
                    <a:pt x="3446389" y="117267"/>
                    <a:pt x="3448821" y="116537"/>
                    <a:pt x="3451252" y="115686"/>
                  </a:cubicBezTo>
                  <a:cubicBezTo>
                    <a:pt x="3467790" y="110701"/>
                    <a:pt x="3484205" y="105959"/>
                    <a:pt x="3500499" y="101459"/>
                  </a:cubicBezTo>
                  <a:cubicBezTo>
                    <a:pt x="3510348" y="98663"/>
                    <a:pt x="3520197" y="95988"/>
                    <a:pt x="3530047" y="93434"/>
                  </a:cubicBezTo>
                  <a:cubicBezTo>
                    <a:pt x="3545246" y="89300"/>
                    <a:pt x="3560324" y="85409"/>
                    <a:pt x="3575280" y="81761"/>
                  </a:cubicBezTo>
                  <a:cubicBezTo>
                    <a:pt x="3581603" y="80180"/>
                    <a:pt x="3588047" y="78600"/>
                    <a:pt x="3594371" y="77140"/>
                  </a:cubicBezTo>
                  <a:cubicBezTo>
                    <a:pt x="3597532" y="76411"/>
                    <a:pt x="3600694" y="75681"/>
                    <a:pt x="3603855" y="74952"/>
                  </a:cubicBezTo>
                  <a:cubicBezTo>
                    <a:pt x="3609206" y="73736"/>
                    <a:pt x="3614434" y="72520"/>
                    <a:pt x="3619784" y="71304"/>
                  </a:cubicBezTo>
                  <a:cubicBezTo>
                    <a:pt x="3861030" y="16342"/>
                    <a:pt x="4069810" y="7223"/>
                    <a:pt x="4204903" y="9412"/>
                  </a:cubicBezTo>
                  <a:close/>
                </a:path>
              </a:pathLst>
            </a:custGeom>
            <a:solidFill>
              <a:srgbClr val="FDEAC8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5" name="组合 374"/>
            <p:cNvGrpSpPr/>
            <p:nvPr/>
          </p:nvGrpSpPr>
          <p:grpSpPr>
            <a:xfrm>
              <a:off x="-17992" y="192324"/>
              <a:ext cx="2460295" cy="1282776"/>
              <a:chOff x="20108" y="192324"/>
              <a:chExt cx="2460295" cy="1282776"/>
            </a:xfrm>
          </p:grpSpPr>
          <p:grpSp>
            <p:nvGrpSpPr>
              <p:cNvPr id="376" name="组合 375"/>
              <p:cNvGrpSpPr/>
              <p:nvPr/>
            </p:nvGrpSpPr>
            <p:grpSpPr>
              <a:xfrm flipH="1">
                <a:off x="344023" y="391546"/>
                <a:ext cx="2136380" cy="1083554"/>
                <a:chOff x="2828428" y="-2043180"/>
                <a:chExt cx="2136380" cy="1083554"/>
              </a:xfrm>
            </p:grpSpPr>
            <p:sp>
              <p:nvSpPr>
                <p:cNvPr id="378" name="任意多边形: 形状 377"/>
                <p:cNvSpPr/>
                <p:nvPr/>
              </p:nvSpPr>
              <p:spPr>
                <a:xfrm flipH="1">
                  <a:off x="4421883" y="-1648516"/>
                  <a:ext cx="542925" cy="571500"/>
                </a:xfrm>
                <a:custGeom>
                  <a:avLst/>
                  <a:gdLst>
                    <a:gd name="connsiteX0" fmla="*/ 253482 w 542925"/>
                    <a:gd name="connsiteY0" fmla="*/ 8291 h 571500"/>
                    <a:gd name="connsiteX1" fmla="*/ 7165 w 542925"/>
                    <a:gd name="connsiteY1" fmla="*/ 259655 h 571500"/>
                    <a:gd name="connsiteX2" fmla="*/ 165280 w 542925"/>
                    <a:gd name="connsiteY2" fmla="*/ 249654 h 571500"/>
                    <a:gd name="connsiteX3" fmla="*/ 306727 w 542925"/>
                    <a:gd name="connsiteY3" fmla="*/ 570932 h 571500"/>
                    <a:gd name="connsiteX4" fmla="*/ 379974 w 542925"/>
                    <a:gd name="connsiteY4" fmla="*/ 239653 h 571500"/>
                    <a:gd name="connsiteX5" fmla="*/ 539804 w 542925"/>
                    <a:gd name="connsiteY5" fmla="*/ 257941 h 571500"/>
                    <a:gd name="connsiteX6" fmla="*/ 253482 w 542925"/>
                    <a:gd name="connsiteY6" fmla="*/ 8291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2925" h="571500">
                      <a:moveTo>
                        <a:pt x="253482" y="8291"/>
                      </a:moveTo>
                      <a:cubicBezTo>
                        <a:pt x="105368" y="21626"/>
                        <a:pt x="5451" y="173073"/>
                        <a:pt x="7165" y="259655"/>
                      </a:cubicBezTo>
                      <a:cubicBezTo>
                        <a:pt x="7165" y="259655"/>
                        <a:pt x="78698" y="302899"/>
                        <a:pt x="165280" y="249654"/>
                      </a:cubicBezTo>
                      <a:cubicBezTo>
                        <a:pt x="165280" y="249654"/>
                        <a:pt x="122037" y="456061"/>
                        <a:pt x="306727" y="570932"/>
                      </a:cubicBezTo>
                      <a:cubicBezTo>
                        <a:pt x="306727" y="570932"/>
                        <a:pt x="481510" y="406150"/>
                        <a:pt x="379974" y="239653"/>
                      </a:cubicBezTo>
                      <a:cubicBezTo>
                        <a:pt x="379974" y="239653"/>
                        <a:pt x="439886" y="291278"/>
                        <a:pt x="539804" y="257941"/>
                      </a:cubicBezTo>
                      <a:cubicBezTo>
                        <a:pt x="539804" y="258036"/>
                        <a:pt x="486082" y="-12569"/>
                        <a:pt x="253482" y="8291"/>
                      </a:cubicBezTo>
                      <a:close/>
                    </a:path>
                  </a:pathLst>
                </a:custGeom>
                <a:solidFill>
                  <a:srgbClr val="E266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9" name="任意多边形: 形状 378"/>
                <p:cNvSpPr/>
                <p:nvPr/>
              </p:nvSpPr>
              <p:spPr>
                <a:xfrm flipH="1">
                  <a:off x="4632795" y="-1778588"/>
                  <a:ext cx="161925" cy="600075"/>
                </a:xfrm>
                <a:custGeom>
                  <a:avLst/>
                  <a:gdLst>
                    <a:gd name="connsiteX0" fmla="*/ 132162 w 161925"/>
                    <a:gd name="connsiteY0" fmla="*/ 590229 h 600075"/>
                    <a:gd name="connsiteX1" fmla="*/ 138544 w 161925"/>
                    <a:gd name="connsiteY1" fmla="*/ 515172 h 600075"/>
                    <a:gd name="connsiteX2" fmla="*/ 139687 w 161925"/>
                    <a:gd name="connsiteY2" fmla="*/ 477453 h 600075"/>
                    <a:gd name="connsiteX3" fmla="*/ 139211 w 161925"/>
                    <a:gd name="connsiteY3" fmla="*/ 439734 h 600075"/>
                    <a:gd name="connsiteX4" fmla="*/ 122637 w 161925"/>
                    <a:gd name="connsiteY4" fmla="*/ 290287 h 600075"/>
                    <a:gd name="connsiteX5" fmla="*/ 114922 w 161925"/>
                    <a:gd name="connsiteY5" fmla="*/ 253520 h 600075"/>
                    <a:gd name="connsiteX6" fmla="*/ 105207 w 161925"/>
                    <a:gd name="connsiteY6" fmla="*/ 217230 h 600075"/>
                    <a:gd name="connsiteX7" fmla="*/ 93300 w 161925"/>
                    <a:gd name="connsiteY7" fmla="*/ 181607 h 600075"/>
                    <a:gd name="connsiteX8" fmla="*/ 87204 w 161925"/>
                    <a:gd name="connsiteY8" fmla="*/ 163890 h 600075"/>
                    <a:gd name="connsiteX9" fmla="*/ 80061 w 161925"/>
                    <a:gd name="connsiteY9" fmla="*/ 146555 h 600075"/>
                    <a:gd name="connsiteX10" fmla="*/ 65297 w 161925"/>
                    <a:gd name="connsiteY10" fmla="*/ 111979 h 600075"/>
                    <a:gd name="connsiteX11" fmla="*/ 47580 w 161925"/>
                    <a:gd name="connsiteY11" fmla="*/ 78832 h 600075"/>
                    <a:gd name="connsiteX12" fmla="*/ 38817 w 161925"/>
                    <a:gd name="connsiteY12" fmla="*/ 62163 h 600075"/>
                    <a:gd name="connsiteX13" fmla="*/ 28530 w 161925"/>
                    <a:gd name="connsiteY13" fmla="*/ 46351 h 600075"/>
                    <a:gd name="connsiteX14" fmla="*/ 8147 w 161925"/>
                    <a:gd name="connsiteY14" fmla="*/ 14538 h 600075"/>
                    <a:gd name="connsiteX15" fmla="*/ 7861 w 161925"/>
                    <a:gd name="connsiteY15" fmla="*/ 14157 h 600075"/>
                    <a:gd name="connsiteX16" fmla="*/ 9195 w 161925"/>
                    <a:gd name="connsiteY16" fmla="*/ 7871 h 600075"/>
                    <a:gd name="connsiteX17" fmla="*/ 15291 w 161925"/>
                    <a:gd name="connsiteY17" fmla="*/ 9014 h 600075"/>
                    <a:gd name="connsiteX18" fmla="*/ 38151 w 161925"/>
                    <a:gd name="connsiteY18" fmla="*/ 39779 h 600075"/>
                    <a:gd name="connsiteX19" fmla="*/ 49581 w 161925"/>
                    <a:gd name="connsiteY19" fmla="*/ 55305 h 600075"/>
                    <a:gd name="connsiteX20" fmla="*/ 59487 w 161925"/>
                    <a:gd name="connsiteY20" fmla="*/ 71783 h 600075"/>
                    <a:gd name="connsiteX21" fmla="*/ 78918 w 161925"/>
                    <a:gd name="connsiteY21" fmla="*/ 105025 h 600075"/>
                    <a:gd name="connsiteX22" fmla="*/ 95301 w 161925"/>
                    <a:gd name="connsiteY22" fmla="*/ 139887 h 600075"/>
                    <a:gd name="connsiteX23" fmla="*/ 141306 w 161925"/>
                    <a:gd name="connsiteY23" fmla="*/ 286572 h 600075"/>
                    <a:gd name="connsiteX24" fmla="*/ 155975 w 161925"/>
                    <a:gd name="connsiteY24" fmla="*/ 439353 h 600075"/>
                    <a:gd name="connsiteX25" fmla="*/ 141021 w 161925"/>
                    <a:gd name="connsiteY25" fmla="*/ 591944 h 600075"/>
                    <a:gd name="connsiteX26" fmla="*/ 135591 w 161925"/>
                    <a:gd name="connsiteY26" fmla="*/ 595468 h 600075"/>
                    <a:gd name="connsiteX27" fmla="*/ 132067 w 161925"/>
                    <a:gd name="connsiteY27" fmla="*/ 590420 h 600075"/>
                    <a:gd name="connsiteX28" fmla="*/ 132162 w 161925"/>
                    <a:gd name="connsiteY28" fmla="*/ 590229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61925" h="600075">
                      <a:moveTo>
                        <a:pt x="132162" y="590229"/>
                      </a:moveTo>
                      <a:cubicBezTo>
                        <a:pt x="135401" y="565464"/>
                        <a:pt x="137782" y="540223"/>
                        <a:pt x="138544" y="515172"/>
                      </a:cubicBezTo>
                      <a:cubicBezTo>
                        <a:pt x="139401" y="502599"/>
                        <a:pt x="139306" y="490026"/>
                        <a:pt x="139687" y="477453"/>
                      </a:cubicBezTo>
                      <a:cubicBezTo>
                        <a:pt x="139782" y="464880"/>
                        <a:pt x="139401" y="452307"/>
                        <a:pt x="139211" y="439734"/>
                      </a:cubicBezTo>
                      <a:cubicBezTo>
                        <a:pt x="137687" y="389537"/>
                        <a:pt x="132448" y="339436"/>
                        <a:pt x="122637" y="290287"/>
                      </a:cubicBezTo>
                      <a:cubicBezTo>
                        <a:pt x="120066" y="278000"/>
                        <a:pt x="118161" y="265617"/>
                        <a:pt x="114922" y="253520"/>
                      </a:cubicBezTo>
                      <a:lnTo>
                        <a:pt x="105207" y="217230"/>
                      </a:lnTo>
                      <a:cubicBezTo>
                        <a:pt x="102063" y="205133"/>
                        <a:pt x="97206" y="193513"/>
                        <a:pt x="93300" y="181607"/>
                      </a:cubicBezTo>
                      <a:lnTo>
                        <a:pt x="87204" y="163890"/>
                      </a:lnTo>
                      <a:cubicBezTo>
                        <a:pt x="85204" y="157985"/>
                        <a:pt x="82442" y="152365"/>
                        <a:pt x="80061" y="146555"/>
                      </a:cubicBezTo>
                      <a:lnTo>
                        <a:pt x="65297" y="111979"/>
                      </a:lnTo>
                      <a:lnTo>
                        <a:pt x="47580" y="78832"/>
                      </a:lnTo>
                      <a:cubicBezTo>
                        <a:pt x="44628" y="73307"/>
                        <a:pt x="41865" y="67688"/>
                        <a:pt x="38817" y="62163"/>
                      </a:cubicBezTo>
                      <a:lnTo>
                        <a:pt x="28530" y="46351"/>
                      </a:lnTo>
                      <a:lnTo>
                        <a:pt x="8147" y="14538"/>
                      </a:lnTo>
                      <a:lnTo>
                        <a:pt x="7861" y="14157"/>
                      </a:lnTo>
                      <a:cubicBezTo>
                        <a:pt x="6528" y="12062"/>
                        <a:pt x="7099" y="9204"/>
                        <a:pt x="9195" y="7871"/>
                      </a:cubicBezTo>
                      <a:cubicBezTo>
                        <a:pt x="11195" y="6537"/>
                        <a:pt x="13862" y="7109"/>
                        <a:pt x="15291" y="9014"/>
                      </a:cubicBezTo>
                      <a:lnTo>
                        <a:pt x="38151" y="39779"/>
                      </a:lnTo>
                      <a:lnTo>
                        <a:pt x="49581" y="55305"/>
                      </a:lnTo>
                      <a:cubicBezTo>
                        <a:pt x="53010" y="60734"/>
                        <a:pt x="56153" y="66259"/>
                        <a:pt x="59487" y="71783"/>
                      </a:cubicBezTo>
                      <a:lnTo>
                        <a:pt x="78918" y="105025"/>
                      </a:lnTo>
                      <a:lnTo>
                        <a:pt x="95301" y="139887"/>
                      </a:lnTo>
                      <a:cubicBezTo>
                        <a:pt x="116160" y="186750"/>
                        <a:pt x="131686" y="236185"/>
                        <a:pt x="141306" y="286572"/>
                      </a:cubicBezTo>
                      <a:cubicBezTo>
                        <a:pt x="150736" y="336959"/>
                        <a:pt x="155975" y="388204"/>
                        <a:pt x="155975" y="439353"/>
                      </a:cubicBezTo>
                      <a:cubicBezTo>
                        <a:pt x="155784" y="490598"/>
                        <a:pt x="151784" y="541652"/>
                        <a:pt x="141021" y="591944"/>
                      </a:cubicBezTo>
                      <a:cubicBezTo>
                        <a:pt x="140449" y="594420"/>
                        <a:pt x="138068" y="595944"/>
                        <a:pt x="135591" y="595468"/>
                      </a:cubicBezTo>
                      <a:cubicBezTo>
                        <a:pt x="133305" y="594992"/>
                        <a:pt x="131781" y="592801"/>
                        <a:pt x="132067" y="590420"/>
                      </a:cubicBezTo>
                      <a:lnTo>
                        <a:pt x="132162" y="590229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0" name="任意多边形: 形状 379"/>
                <p:cNvSpPr/>
                <p:nvPr/>
              </p:nvSpPr>
              <p:spPr>
                <a:xfrm flipH="1">
                  <a:off x="4533029" y="-1566257"/>
                  <a:ext cx="276225" cy="123825"/>
                </a:xfrm>
                <a:custGeom>
                  <a:avLst/>
                  <a:gdLst>
                    <a:gd name="connsiteX0" fmla="*/ 9726 w 276225"/>
                    <a:gd name="connsiteY0" fmla="*/ 112151 h 123825"/>
                    <a:gd name="connsiteX1" fmla="*/ 44207 w 276225"/>
                    <a:gd name="connsiteY1" fmla="*/ 93005 h 123825"/>
                    <a:gd name="connsiteX2" fmla="*/ 76306 w 276225"/>
                    <a:gd name="connsiteY2" fmla="*/ 70717 h 123825"/>
                    <a:gd name="connsiteX3" fmla="*/ 104119 w 276225"/>
                    <a:gd name="connsiteY3" fmla="*/ 44333 h 123825"/>
                    <a:gd name="connsiteX4" fmla="*/ 123455 w 276225"/>
                    <a:gd name="connsiteY4" fmla="*/ 13186 h 123825"/>
                    <a:gd name="connsiteX5" fmla="*/ 135933 w 276225"/>
                    <a:gd name="connsiteY5" fmla="*/ 7852 h 123825"/>
                    <a:gd name="connsiteX6" fmla="*/ 139457 w 276225"/>
                    <a:gd name="connsiteY6" fmla="*/ 10233 h 123825"/>
                    <a:gd name="connsiteX7" fmla="*/ 168889 w 276225"/>
                    <a:gd name="connsiteY7" fmla="*/ 38999 h 123825"/>
                    <a:gd name="connsiteX8" fmla="*/ 200703 w 276225"/>
                    <a:gd name="connsiteY8" fmla="*/ 65478 h 123825"/>
                    <a:gd name="connsiteX9" fmla="*/ 234993 w 276225"/>
                    <a:gd name="connsiteY9" fmla="*/ 88338 h 123825"/>
                    <a:gd name="connsiteX10" fmla="*/ 272235 w 276225"/>
                    <a:gd name="connsiteY10" fmla="*/ 105483 h 123825"/>
                    <a:gd name="connsiteX11" fmla="*/ 272426 w 276225"/>
                    <a:gd name="connsiteY11" fmla="*/ 105578 h 123825"/>
                    <a:gd name="connsiteX12" fmla="*/ 275188 w 276225"/>
                    <a:gd name="connsiteY12" fmla="*/ 111389 h 123825"/>
                    <a:gd name="connsiteX13" fmla="*/ 270045 w 276225"/>
                    <a:gd name="connsiteY13" fmla="*/ 114341 h 123825"/>
                    <a:gd name="connsiteX14" fmla="*/ 228611 w 276225"/>
                    <a:gd name="connsiteY14" fmla="*/ 100911 h 123825"/>
                    <a:gd name="connsiteX15" fmla="*/ 190987 w 276225"/>
                    <a:gd name="connsiteY15" fmla="*/ 79385 h 123825"/>
                    <a:gd name="connsiteX16" fmla="*/ 156697 w 276225"/>
                    <a:gd name="connsiteY16" fmla="*/ 53096 h 123825"/>
                    <a:gd name="connsiteX17" fmla="*/ 125360 w 276225"/>
                    <a:gd name="connsiteY17" fmla="*/ 23092 h 123825"/>
                    <a:gd name="connsiteX18" fmla="*/ 141362 w 276225"/>
                    <a:gd name="connsiteY18" fmla="*/ 20139 h 123825"/>
                    <a:gd name="connsiteX19" fmla="*/ 118121 w 276225"/>
                    <a:gd name="connsiteY19" fmla="*/ 56620 h 123825"/>
                    <a:gd name="connsiteX20" fmla="*/ 86498 w 276225"/>
                    <a:gd name="connsiteY20" fmla="*/ 84242 h 123825"/>
                    <a:gd name="connsiteX21" fmla="*/ 51065 w 276225"/>
                    <a:gd name="connsiteY21" fmla="*/ 105293 h 123825"/>
                    <a:gd name="connsiteX22" fmla="*/ 13060 w 276225"/>
                    <a:gd name="connsiteY22" fmla="*/ 120818 h 123825"/>
                    <a:gd name="connsiteX23" fmla="*/ 7345 w 276225"/>
                    <a:gd name="connsiteY23" fmla="*/ 117770 h 123825"/>
                    <a:gd name="connsiteX24" fmla="*/ 9631 w 276225"/>
                    <a:gd name="connsiteY24" fmla="*/ 112341 h 123825"/>
                    <a:gd name="connsiteX25" fmla="*/ 9726 w 276225"/>
                    <a:gd name="connsiteY25" fmla="*/ 11215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76225" h="123825">
                      <a:moveTo>
                        <a:pt x="9726" y="112151"/>
                      </a:moveTo>
                      <a:cubicBezTo>
                        <a:pt x="21347" y="106340"/>
                        <a:pt x="33158" y="99959"/>
                        <a:pt x="44207" y="93005"/>
                      </a:cubicBezTo>
                      <a:cubicBezTo>
                        <a:pt x="55351" y="86052"/>
                        <a:pt x="66210" y="78813"/>
                        <a:pt x="76306" y="70717"/>
                      </a:cubicBezTo>
                      <a:cubicBezTo>
                        <a:pt x="86307" y="62525"/>
                        <a:pt x="95928" y="54048"/>
                        <a:pt x="104119" y="44333"/>
                      </a:cubicBezTo>
                      <a:cubicBezTo>
                        <a:pt x="112120" y="34712"/>
                        <a:pt x="118978" y="24330"/>
                        <a:pt x="123455" y="13186"/>
                      </a:cubicBezTo>
                      <a:cubicBezTo>
                        <a:pt x="125455" y="8233"/>
                        <a:pt x="130980" y="5852"/>
                        <a:pt x="135933" y="7852"/>
                      </a:cubicBezTo>
                      <a:cubicBezTo>
                        <a:pt x="137266" y="8423"/>
                        <a:pt x="138504" y="9281"/>
                        <a:pt x="139457" y="10233"/>
                      </a:cubicBezTo>
                      <a:cubicBezTo>
                        <a:pt x="148506" y="20139"/>
                        <a:pt x="158602" y="29855"/>
                        <a:pt x="168889" y="38999"/>
                      </a:cubicBezTo>
                      <a:cubicBezTo>
                        <a:pt x="179081" y="48333"/>
                        <a:pt x="189844" y="57001"/>
                        <a:pt x="200703" y="65478"/>
                      </a:cubicBezTo>
                      <a:cubicBezTo>
                        <a:pt x="211752" y="73670"/>
                        <a:pt x="223086" y="81385"/>
                        <a:pt x="234993" y="88338"/>
                      </a:cubicBezTo>
                      <a:cubicBezTo>
                        <a:pt x="246804" y="95196"/>
                        <a:pt x="259281" y="100816"/>
                        <a:pt x="272235" y="105483"/>
                      </a:cubicBezTo>
                      <a:lnTo>
                        <a:pt x="272426" y="105578"/>
                      </a:lnTo>
                      <a:cubicBezTo>
                        <a:pt x="274807" y="106436"/>
                        <a:pt x="276045" y="109007"/>
                        <a:pt x="275188" y="111389"/>
                      </a:cubicBezTo>
                      <a:cubicBezTo>
                        <a:pt x="274426" y="113484"/>
                        <a:pt x="272235" y="114722"/>
                        <a:pt x="270045" y="114341"/>
                      </a:cubicBezTo>
                      <a:cubicBezTo>
                        <a:pt x="255662" y="111674"/>
                        <a:pt x="241946" y="106626"/>
                        <a:pt x="228611" y="100911"/>
                      </a:cubicBezTo>
                      <a:cubicBezTo>
                        <a:pt x="215562" y="94625"/>
                        <a:pt x="202893" y="87481"/>
                        <a:pt x="190987" y="79385"/>
                      </a:cubicBezTo>
                      <a:cubicBezTo>
                        <a:pt x="178986" y="71384"/>
                        <a:pt x="167746" y="62430"/>
                        <a:pt x="156697" y="53096"/>
                      </a:cubicBezTo>
                      <a:cubicBezTo>
                        <a:pt x="145839" y="43571"/>
                        <a:pt x="135456" y="33950"/>
                        <a:pt x="125360" y="23092"/>
                      </a:cubicBezTo>
                      <a:lnTo>
                        <a:pt x="141362" y="20139"/>
                      </a:lnTo>
                      <a:cubicBezTo>
                        <a:pt x="135647" y="33855"/>
                        <a:pt x="127551" y="45952"/>
                        <a:pt x="118121" y="56620"/>
                      </a:cubicBezTo>
                      <a:cubicBezTo>
                        <a:pt x="108596" y="67097"/>
                        <a:pt x="97832" y="76146"/>
                        <a:pt x="86498" y="84242"/>
                      </a:cubicBezTo>
                      <a:cubicBezTo>
                        <a:pt x="75258" y="92339"/>
                        <a:pt x="63257" y="99101"/>
                        <a:pt x="51065" y="105293"/>
                      </a:cubicBezTo>
                      <a:cubicBezTo>
                        <a:pt x="38682" y="111198"/>
                        <a:pt x="26300" y="116723"/>
                        <a:pt x="13060" y="120818"/>
                      </a:cubicBezTo>
                      <a:cubicBezTo>
                        <a:pt x="10679" y="121580"/>
                        <a:pt x="8107" y="120247"/>
                        <a:pt x="7345" y="117770"/>
                      </a:cubicBezTo>
                      <a:cubicBezTo>
                        <a:pt x="6678" y="115580"/>
                        <a:pt x="7726" y="113294"/>
                        <a:pt x="9631" y="112341"/>
                      </a:cubicBezTo>
                      <a:lnTo>
                        <a:pt x="9726" y="112151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1" name="任意多边形: 形状 380"/>
                <p:cNvSpPr/>
                <p:nvPr/>
              </p:nvSpPr>
              <p:spPr>
                <a:xfrm flipH="1">
                  <a:off x="4567410" y="-1451999"/>
                  <a:ext cx="200025" cy="152400"/>
                </a:xfrm>
                <a:custGeom>
                  <a:avLst/>
                  <a:gdLst>
                    <a:gd name="connsiteX0" fmla="*/ 10675 w 200025"/>
                    <a:gd name="connsiteY0" fmla="*/ 140862 h 152400"/>
                    <a:gd name="connsiteX1" fmla="*/ 44679 w 200025"/>
                    <a:gd name="connsiteY1" fmla="*/ 119240 h 152400"/>
                    <a:gd name="connsiteX2" fmla="*/ 71730 w 200025"/>
                    <a:gd name="connsiteY2" fmla="*/ 88760 h 152400"/>
                    <a:gd name="connsiteX3" fmla="*/ 91732 w 200025"/>
                    <a:gd name="connsiteY3" fmla="*/ 52946 h 152400"/>
                    <a:gd name="connsiteX4" fmla="*/ 99448 w 200025"/>
                    <a:gd name="connsiteY4" fmla="*/ 33801 h 152400"/>
                    <a:gd name="connsiteX5" fmla="*/ 105829 w 200025"/>
                    <a:gd name="connsiteY5" fmla="*/ 13989 h 152400"/>
                    <a:gd name="connsiteX6" fmla="*/ 105925 w 200025"/>
                    <a:gd name="connsiteY6" fmla="*/ 13703 h 152400"/>
                    <a:gd name="connsiteX7" fmla="*/ 117831 w 200025"/>
                    <a:gd name="connsiteY7" fmla="*/ 7607 h 152400"/>
                    <a:gd name="connsiteX8" fmla="*/ 124117 w 200025"/>
                    <a:gd name="connsiteY8" fmla="*/ 14465 h 152400"/>
                    <a:gd name="connsiteX9" fmla="*/ 134214 w 200025"/>
                    <a:gd name="connsiteY9" fmla="*/ 47517 h 152400"/>
                    <a:gd name="connsiteX10" fmla="*/ 148501 w 200025"/>
                    <a:gd name="connsiteY10" fmla="*/ 79045 h 152400"/>
                    <a:gd name="connsiteX11" fmla="*/ 168218 w 200025"/>
                    <a:gd name="connsiteY11" fmla="*/ 106477 h 152400"/>
                    <a:gd name="connsiteX12" fmla="*/ 195745 w 200025"/>
                    <a:gd name="connsiteY12" fmla="*/ 124193 h 152400"/>
                    <a:gd name="connsiteX13" fmla="*/ 195936 w 200025"/>
                    <a:gd name="connsiteY13" fmla="*/ 124289 h 152400"/>
                    <a:gd name="connsiteX14" fmla="*/ 198793 w 200025"/>
                    <a:gd name="connsiteY14" fmla="*/ 130004 h 152400"/>
                    <a:gd name="connsiteX15" fmla="*/ 193840 w 200025"/>
                    <a:gd name="connsiteY15" fmla="*/ 133052 h 152400"/>
                    <a:gd name="connsiteX16" fmla="*/ 159074 w 200025"/>
                    <a:gd name="connsiteY16" fmla="*/ 116383 h 152400"/>
                    <a:gd name="connsiteX17" fmla="*/ 134404 w 200025"/>
                    <a:gd name="connsiteY17" fmla="*/ 87427 h 152400"/>
                    <a:gd name="connsiteX18" fmla="*/ 117355 w 200025"/>
                    <a:gd name="connsiteY18" fmla="*/ 54089 h 152400"/>
                    <a:gd name="connsiteX19" fmla="*/ 105639 w 200025"/>
                    <a:gd name="connsiteY19" fmla="*/ 18561 h 152400"/>
                    <a:gd name="connsiteX20" fmla="*/ 123927 w 200025"/>
                    <a:gd name="connsiteY20" fmla="*/ 19037 h 152400"/>
                    <a:gd name="connsiteX21" fmla="*/ 117259 w 200025"/>
                    <a:gd name="connsiteY21" fmla="*/ 40183 h 152400"/>
                    <a:gd name="connsiteX22" fmla="*/ 108687 w 200025"/>
                    <a:gd name="connsiteY22" fmla="*/ 60757 h 152400"/>
                    <a:gd name="connsiteX23" fmla="*/ 85541 w 200025"/>
                    <a:gd name="connsiteY23" fmla="*/ 99047 h 152400"/>
                    <a:gd name="connsiteX24" fmla="*/ 53442 w 200025"/>
                    <a:gd name="connsiteY24" fmla="*/ 130480 h 152400"/>
                    <a:gd name="connsiteX25" fmla="*/ 12580 w 200025"/>
                    <a:gd name="connsiteY25" fmla="*/ 149720 h 152400"/>
                    <a:gd name="connsiteX26" fmla="*/ 7246 w 200025"/>
                    <a:gd name="connsiteY26" fmla="*/ 146196 h 152400"/>
                    <a:gd name="connsiteX27" fmla="*/ 10008 w 200025"/>
                    <a:gd name="connsiteY27" fmla="*/ 141053 h 152400"/>
                    <a:gd name="connsiteX28" fmla="*/ 10675 w 200025"/>
                    <a:gd name="connsiteY28" fmla="*/ 140862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0025" h="152400">
                      <a:moveTo>
                        <a:pt x="10675" y="140862"/>
                      </a:moveTo>
                      <a:cubicBezTo>
                        <a:pt x="22771" y="136100"/>
                        <a:pt x="34678" y="128194"/>
                        <a:pt x="44679" y="119240"/>
                      </a:cubicBezTo>
                      <a:cubicBezTo>
                        <a:pt x="54966" y="110287"/>
                        <a:pt x="63824" y="99905"/>
                        <a:pt x="71730" y="88760"/>
                      </a:cubicBezTo>
                      <a:cubicBezTo>
                        <a:pt x="79636" y="77616"/>
                        <a:pt x="85922" y="65424"/>
                        <a:pt x="91732" y="52946"/>
                      </a:cubicBezTo>
                      <a:cubicBezTo>
                        <a:pt x="94590" y="46755"/>
                        <a:pt x="96876" y="40183"/>
                        <a:pt x="99448" y="33801"/>
                      </a:cubicBezTo>
                      <a:lnTo>
                        <a:pt x="105829" y="13989"/>
                      </a:lnTo>
                      <a:lnTo>
                        <a:pt x="105925" y="13703"/>
                      </a:lnTo>
                      <a:cubicBezTo>
                        <a:pt x="107544" y="8750"/>
                        <a:pt x="112878" y="5988"/>
                        <a:pt x="117831" y="7607"/>
                      </a:cubicBezTo>
                      <a:cubicBezTo>
                        <a:pt x="121069" y="8655"/>
                        <a:pt x="123451" y="11322"/>
                        <a:pt x="124117" y="14465"/>
                      </a:cubicBezTo>
                      <a:cubicBezTo>
                        <a:pt x="126689" y="25324"/>
                        <a:pt x="130309" y="36659"/>
                        <a:pt x="134214" y="47517"/>
                      </a:cubicBezTo>
                      <a:cubicBezTo>
                        <a:pt x="138214" y="58376"/>
                        <a:pt x="142882" y="69044"/>
                        <a:pt x="148501" y="79045"/>
                      </a:cubicBezTo>
                      <a:cubicBezTo>
                        <a:pt x="154121" y="88951"/>
                        <a:pt x="160312" y="98666"/>
                        <a:pt x="168218" y="106477"/>
                      </a:cubicBezTo>
                      <a:cubicBezTo>
                        <a:pt x="175933" y="114478"/>
                        <a:pt x="185173" y="120669"/>
                        <a:pt x="195745" y="124193"/>
                      </a:cubicBezTo>
                      <a:lnTo>
                        <a:pt x="195936" y="124289"/>
                      </a:lnTo>
                      <a:cubicBezTo>
                        <a:pt x="198317" y="125051"/>
                        <a:pt x="199651" y="127622"/>
                        <a:pt x="198793" y="130004"/>
                      </a:cubicBezTo>
                      <a:cubicBezTo>
                        <a:pt x="198127" y="132099"/>
                        <a:pt x="195936" y="133433"/>
                        <a:pt x="193840" y="133052"/>
                      </a:cubicBezTo>
                      <a:cubicBezTo>
                        <a:pt x="180886" y="131147"/>
                        <a:pt x="168980" y="124574"/>
                        <a:pt x="159074" y="116383"/>
                      </a:cubicBezTo>
                      <a:cubicBezTo>
                        <a:pt x="148978" y="108191"/>
                        <a:pt x="141167" y="98000"/>
                        <a:pt x="134404" y="87427"/>
                      </a:cubicBezTo>
                      <a:cubicBezTo>
                        <a:pt x="127642" y="76854"/>
                        <a:pt x="122022" y="65615"/>
                        <a:pt x="117355" y="54089"/>
                      </a:cubicBezTo>
                      <a:cubicBezTo>
                        <a:pt x="112592" y="42564"/>
                        <a:pt x="108687" y="31039"/>
                        <a:pt x="105639" y="18561"/>
                      </a:cubicBezTo>
                      <a:lnTo>
                        <a:pt x="123927" y="19037"/>
                      </a:lnTo>
                      <a:cubicBezTo>
                        <a:pt x="121736" y="26086"/>
                        <a:pt x="119641" y="33230"/>
                        <a:pt x="117259" y="40183"/>
                      </a:cubicBezTo>
                      <a:cubicBezTo>
                        <a:pt x="114402" y="47041"/>
                        <a:pt x="111925" y="53994"/>
                        <a:pt x="108687" y="60757"/>
                      </a:cubicBezTo>
                      <a:cubicBezTo>
                        <a:pt x="102305" y="74187"/>
                        <a:pt x="94780" y="87141"/>
                        <a:pt x="85541" y="99047"/>
                      </a:cubicBezTo>
                      <a:cubicBezTo>
                        <a:pt x="76302" y="110763"/>
                        <a:pt x="65634" y="121622"/>
                        <a:pt x="53442" y="130480"/>
                      </a:cubicBezTo>
                      <a:cubicBezTo>
                        <a:pt x="41059" y="139052"/>
                        <a:pt x="28010" y="146387"/>
                        <a:pt x="12580" y="149720"/>
                      </a:cubicBezTo>
                      <a:cubicBezTo>
                        <a:pt x="10103" y="150197"/>
                        <a:pt x="7722" y="148673"/>
                        <a:pt x="7246" y="146196"/>
                      </a:cubicBezTo>
                      <a:cubicBezTo>
                        <a:pt x="6769" y="144005"/>
                        <a:pt x="8008" y="141815"/>
                        <a:pt x="10008" y="141053"/>
                      </a:cubicBezTo>
                      <a:lnTo>
                        <a:pt x="10675" y="140862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2" name="任意多边形: 形状 381"/>
                <p:cNvSpPr/>
                <p:nvPr/>
              </p:nvSpPr>
              <p:spPr>
                <a:xfrm flipH="1">
                  <a:off x="4596667" y="-1288919"/>
                  <a:ext cx="123825" cy="104775"/>
                </a:xfrm>
                <a:custGeom>
                  <a:avLst/>
                  <a:gdLst>
                    <a:gd name="connsiteX0" fmla="*/ 9071 w 123825"/>
                    <a:gd name="connsiteY0" fmla="*/ 90368 h 104775"/>
                    <a:gd name="connsiteX1" fmla="*/ 26501 w 123825"/>
                    <a:gd name="connsiteY1" fmla="*/ 73604 h 104775"/>
                    <a:gd name="connsiteX2" fmla="*/ 41837 w 123825"/>
                    <a:gd name="connsiteY2" fmla="*/ 55031 h 104775"/>
                    <a:gd name="connsiteX3" fmla="*/ 54600 w 123825"/>
                    <a:gd name="connsiteY3" fmla="*/ 34838 h 104775"/>
                    <a:gd name="connsiteX4" fmla="*/ 64601 w 123825"/>
                    <a:gd name="connsiteY4" fmla="*/ 13311 h 104775"/>
                    <a:gd name="connsiteX5" fmla="*/ 64697 w 123825"/>
                    <a:gd name="connsiteY5" fmla="*/ 12930 h 104775"/>
                    <a:gd name="connsiteX6" fmla="*/ 77079 w 123825"/>
                    <a:gd name="connsiteY6" fmla="*/ 7882 h 104775"/>
                    <a:gd name="connsiteX7" fmla="*/ 82699 w 123825"/>
                    <a:gd name="connsiteY7" fmla="*/ 14740 h 104775"/>
                    <a:gd name="connsiteX8" fmla="*/ 88700 w 123825"/>
                    <a:gd name="connsiteY8" fmla="*/ 35790 h 104775"/>
                    <a:gd name="connsiteX9" fmla="*/ 96986 w 123825"/>
                    <a:gd name="connsiteY9" fmla="*/ 56364 h 104775"/>
                    <a:gd name="connsiteX10" fmla="*/ 107940 w 123825"/>
                    <a:gd name="connsiteY10" fmla="*/ 75319 h 104775"/>
                    <a:gd name="connsiteX11" fmla="*/ 122418 w 123825"/>
                    <a:gd name="connsiteY11" fmla="*/ 91607 h 104775"/>
                    <a:gd name="connsiteX12" fmla="*/ 122609 w 123825"/>
                    <a:gd name="connsiteY12" fmla="*/ 91797 h 104775"/>
                    <a:gd name="connsiteX13" fmla="*/ 122799 w 123825"/>
                    <a:gd name="connsiteY13" fmla="*/ 98274 h 104775"/>
                    <a:gd name="connsiteX14" fmla="*/ 117370 w 123825"/>
                    <a:gd name="connsiteY14" fmla="*/ 99227 h 104775"/>
                    <a:gd name="connsiteX15" fmla="*/ 97367 w 123825"/>
                    <a:gd name="connsiteY15" fmla="*/ 84177 h 104775"/>
                    <a:gd name="connsiteX16" fmla="*/ 82318 w 123825"/>
                    <a:gd name="connsiteY16" fmla="*/ 64365 h 104775"/>
                    <a:gd name="connsiteX17" fmla="*/ 71459 w 123825"/>
                    <a:gd name="connsiteY17" fmla="*/ 42267 h 104775"/>
                    <a:gd name="connsiteX18" fmla="*/ 64030 w 123825"/>
                    <a:gd name="connsiteY18" fmla="*/ 18550 h 104775"/>
                    <a:gd name="connsiteX19" fmla="*/ 82223 w 123825"/>
                    <a:gd name="connsiteY19" fmla="*/ 19979 h 104775"/>
                    <a:gd name="connsiteX20" fmla="*/ 55076 w 123825"/>
                    <a:gd name="connsiteY20" fmla="*/ 65699 h 104775"/>
                    <a:gd name="connsiteX21" fmla="*/ 36026 w 123825"/>
                    <a:gd name="connsiteY21" fmla="*/ 84082 h 104775"/>
                    <a:gd name="connsiteX22" fmla="*/ 13547 w 123825"/>
                    <a:gd name="connsiteY22" fmla="*/ 98274 h 104775"/>
                    <a:gd name="connsiteX23" fmla="*/ 7547 w 123825"/>
                    <a:gd name="connsiteY23" fmla="*/ 95988 h 104775"/>
                    <a:gd name="connsiteX24" fmla="*/ 8690 w 123825"/>
                    <a:gd name="connsiteY24" fmla="*/ 90654 h 104775"/>
                    <a:gd name="connsiteX25" fmla="*/ 9071 w 123825"/>
                    <a:gd name="connsiteY25" fmla="*/ 9036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3825" h="104775">
                      <a:moveTo>
                        <a:pt x="9071" y="90368"/>
                      </a:moveTo>
                      <a:cubicBezTo>
                        <a:pt x="14976" y="85320"/>
                        <a:pt x="21167" y="79700"/>
                        <a:pt x="26501" y="73604"/>
                      </a:cubicBezTo>
                      <a:cubicBezTo>
                        <a:pt x="32026" y="67699"/>
                        <a:pt x="37169" y="61508"/>
                        <a:pt x="41837" y="55031"/>
                      </a:cubicBezTo>
                      <a:cubicBezTo>
                        <a:pt x="46504" y="48554"/>
                        <a:pt x="50885" y="41886"/>
                        <a:pt x="54600" y="34838"/>
                      </a:cubicBezTo>
                      <a:cubicBezTo>
                        <a:pt x="58601" y="27980"/>
                        <a:pt x="61553" y="20645"/>
                        <a:pt x="64601" y="13311"/>
                      </a:cubicBezTo>
                      <a:lnTo>
                        <a:pt x="64697" y="12930"/>
                      </a:lnTo>
                      <a:cubicBezTo>
                        <a:pt x="66697" y="8072"/>
                        <a:pt x="72317" y="5882"/>
                        <a:pt x="77079" y="7882"/>
                      </a:cubicBezTo>
                      <a:cubicBezTo>
                        <a:pt x="80032" y="9120"/>
                        <a:pt x="82127" y="11787"/>
                        <a:pt x="82699" y="14740"/>
                      </a:cubicBezTo>
                      <a:cubicBezTo>
                        <a:pt x="84032" y="21503"/>
                        <a:pt x="86414" y="28837"/>
                        <a:pt x="88700" y="35790"/>
                      </a:cubicBezTo>
                      <a:cubicBezTo>
                        <a:pt x="91081" y="42839"/>
                        <a:pt x="93938" y="49601"/>
                        <a:pt x="96986" y="56364"/>
                      </a:cubicBezTo>
                      <a:cubicBezTo>
                        <a:pt x="100225" y="62936"/>
                        <a:pt x="103844" y="69318"/>
                        <a:pt x="107940" y="75319"/>
                      </a:cubicBezTo>
                      <a:cubicBezTo>
                        <a:pt x="112036" y="81320"/>
                        <a:pt x="117084" y="86558"/>
                        <a:pt x="122418" y="91607"/>
                      </a:cubicBezTo>
                      <a:lnTo>
                        <a:pt x="122609" y="91797"/>
                      </a:lnTo>
                      <a:cubicBezTo>
                        <a:pt x="124418" y="93512"/>
                        <a:pt x="124514" y="96369"/>
                        <a:pt x="122799" y="98274"/>
                      </a:cubicBezTo>
                      <a:cubicBezTo>
                        <a:pt x="121370" y="99798"/>
                        <a:pt x="119180" y="100084"/>
                        <a:pt x="117370" y="99227"/>
                      </a:cubicBezTo>
                      <a:cubicBezTo>
                        <a:pt x="109940" y="95417"/>
                        <a:pt x="103273" y="89987"/>
                        <a:pt x="97367" y="84177"/>
                      </a:cubicBezTo>
                      <a:cubicBezTo>
                        <a:pt x="91652" y="78081"/>
                        <a:pt x="86604" y="71414"/>
                        <a:pt x="82318" y="64365"/>
                      </a:cubicBezTo>
                      <a:cubicBezTo>
                        <a:pt x="78032" y="57317"/>
                        <a:pt x="74507" y="49887"/>
                        <a:pt x="71459" y="42267"/>
                      </a:cubicBezTo>
                      <a:cubicBezTo>
                        <a:pt x="68316" y="34552"/>
                        <a:pt x="66030" y="27027"/>
                        <a:pt x="64030" y="18550"/>
                      </a:cubicBezTo>
                      <a:lnTo>
                        <a:pt x="82223" y="19979"/>
                      </a:lnTo>
                      <a:cubicBezTo>
                        <a:pt x="75936" y="36647"/>
                        <a:pt x="66697" y="52364"/>
                        <a:pt x="55076" y="65699"/>
                      </a:cubicBezTo>
                      <a:cubicBezTo>
                        <a:pt x="49361" y="72461"/>
                        <a:pt x="42884" y="78557"/>
                        <a:pt x="36026" y="84082"/>
                      </a:cubicBezTo>
                      <a:cubicBezTo>
                        <a:pt x="28978" y="89416"/>
                        <a:pt x="21929" y="94464"/>
                        <a:pt x="13547" y="98274"/>
                      </a:cubicBezTo>
                      <a:cubicBezTo>
                        <a:pt x="11261" y="99322"/>
                        <a:pt x="8594" y="98274"/>
                        <a:pt x="7547" y="95988"/>
                      </a:cubicBezTo>
                      <a:cubicBezTo>
                        <a:pt x="6689" y="94083"/>
                        <a:pt x="7261" y="91892"/>
                        <a:pt x="8690" y="90654"/>
                      </a:cubicBezTo>
                      <a:lnTo>
                        <a:pt x="9071" y="90368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3" name="任意多边形: 形状 382"/>
                <p:cNvSpPr/>
                <p:nvPr/>
              </p:nvSpPr>
              <p:spPr>
                <a:xfrm flipH="1">
                  <a:off x="3821370" y="-2038681"/>
                  <a:ext cx="352425" cy="390525"/>
                </a:xfrm>
                <a:custGeom>
                  <a:avLst/>
                  <a:gdLst>
                    <a:gd name="connsiteX0" fmla="*/ 33397 w 352425"/>
                    <a:gd name="connsiteY0" fmla="*/ 365213 h 390525"/>
                    <a:gd name="connsiteX1" fmla="*/ 48352 w 352425"/>
                    <a:gd name="connsiteY1" fmla="*/ 140519 h 390525"/>
                    <a:gd name="connsiteX2" fmla="*/ 329625 w 352425"/>
                    <a:gd name="connsiteY2" fmla="*/ 7359 h 390525"/>
                    <a:gd name="connsiteX3" fmla="*/ 329625 w 352425"/>
                    <a:gd name="connsiteY3" fmla="*/ 262058 h 390525"/>
                    <a:gd name="connsiteX4" fmla="*/ 33397 w 352425"/>
                    <a:gd name="connsiteY4" fmla="*/ 365213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2425" h="390525">
                      <a:moveTo>
                        <a:pt x="33397" y="365213"/>
                      </a:moveTo>
                      <a:cubicBezTo>
                        <a:pt x="1679" y="345687"/>
                        <a:pt x="-9846" y="197097"/>
                        <a:pt x="48352" y="140519"/>
                      </a:cubicBezTo>
                      <a:cubicBezTo>
                        <a:pt x="106645" y="83940"/>
                        <a:pt x="308003" y="2406"/>
                        <a:pt x="329625" y="7359"/>
                      </a:cubicBezTo>
                      <a:cubicBezTo>
                        <a:pt x="351247" y="12312"/>
                        <a:pt x="361248" y="188810"/>
                        <a:pt x="329625" y="262058"/>
                      </a:cubicBezTo>
                      <a:cubicBezTo>
                        <a:pt x="298097" y="335210"/>
                        <a:pt x="133315" y="426745"/>
                        <a:pt x="33397" y="365213"/>
                      </a:cubicBezTo>
                      <a:close/>
                    </a:path>
                  </a:pathLst>
                </a:custGeom>
                <a:solidFill>
                  <a:srgbClr val="DB6B2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4" name="任意多边形: 形状 383"/>
                <p:cNvSpPr/>
                <p:nvPr/>
              </p:nvSpPr>
              <p:spPr>
                <a:xfrm flipH="1">
                  <a:off x="3863348" y="-1980763"/>
                  <a:ext cx="466725" cy="400050"/>
                </a:xfrm>
                <a:custGeom>
                  <a:avLst/>
                  <a:gdLst>
                    <a:gd name="connsiteX0" fmla="*/ 460566 w 466725"/>
                    <a:gd name="connsiteY0" fmla="*/ 13640 h 400050"/>
                    <a:gd name="connsiteX1" fmla="*/ 380461 w 466725"/>
                    <a:gd name="connsiteY1" fmla="*/ 143370 h 400050"/>
                    <a:gd name="connsiteX2" fmla="*/ 280068 w 466725"/>
                    <a:gd name="connsiteY2" fmla="*/ 258623 h 400050"/>
                    <a:gd name="connsiteX3" fmla="*/ 157481 w 466725"/>
                    <a:gd name="connsiteY3" fmla="*/ 350729 h 400050"/>
                    <a:gd name="connsiteX4" fmla="*/ 87282 w 466725"/>
                    <a:gd name="connsiteY4" fmla="*/ 382257 h 400050"/>
                    <a:gd name="connsiteX5" fmla="*/ 12225 w 466725"/>
                    <a:gd name="connsiteY5" fmla="*/ 398926 h 400050"/>
                    <a:gd name="connsiteX6" fmla="*/ 7176 w 466725"/>
                    <a:gd name="connsiteY6" fmla="*/ 394925 h 400050"/>
                    <a:gd name="connsiteX7" fmla="*/ 10796 w 466725"/>
                    <a:gd name="connsiteY7" fmla="*/ 389972 h 400050"/>
                    <a:gd name="connsiteX8" fmla="*/ 10891 w 466725"/>
                    <a:gd name="connsiteY8" fmla="*/ 389972 h 400050"/>
                    <a:gd name="connsiteX9" fmla="*/ 82424 w 466725"/>
                    <a:gd name="connsiteY9" fmla="*/ 369208 h 400050"/>
                    <a:gd name="connsiteX10" fmla="*/ 149099 w 466725"/>
                    <a:gd name="connsiteY10" fmla="*/ 336251 h 400050"/>
                    <a:gd name="connsiteX11" fmla="*/ 266828 w 466725"/>
                    <a:gd name="connsiteY11" fmla="*/ 244907 h 400050"/>
                    <a:gd name="connsiteX12" fmla="*/ 366936 w 466725"/>
                    <a:gd name="connsiteY12" fmla="*/ 133274 h 400050"/>
                    <a:gd name="connsiteX13" fmla="*/ 411418 w 466725"/>
                    <a:gd name="connsiteY13" fmla="*/ 72599 h 400050"/>
                    <a:gd name="connsiteX14" fmla="*/ 452375 w 466725"/>
                    <a:gd name="connsiteY14" fmla="*/ 9449 h 400050"/>
                    <a:gd name="connsiteX15" fmla="*/ 452470 w 466725"/>
                    <a:gd name="connsiteY15" fmla="*/ 9353 h 400050"/>
                    <a:gd name="connsiteX16" fmla="*/ 458661 w 466725"/>
                    <a:gd name="connsiteY16" fmla="*/ 7829 h 400050"/>
                    <a:gd name="connsiteX17" fmla="*/ 460566 w 466725"/>
                    <a:gd name="connsiteY17" fmla="*/ 1364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66725" h="400050">
                      <a:moveTo>
                        <a:pt x="460566" y="13640"/>
                      </a:moveTo>
                      <a:cubicBezTo>
                        <a:pt x="437897" y="59360"/>
                        <a:pt x="410465" y="102222"/>
                        <a:pt x="380461" y="143370"/>
                      </a:cubicBezTo>
                      <a:cubicBezTo>
                        <a:pt x="350267" y="184328"/>
                        <a:pt x="316834" y="223094"/>
                        <a:pt x="280068" y="258623"/>
                      </a:cubicBezTo>
                      <a:cubicBezTo>
                        <a:pt x="242920" y="293579"/>
                        <a:pt x="202439" y="325679"/>
                        <a:pt x="157481" y="350729"/>
                      </a:cubicBezTo>
                      <a:cubicBezTo>
                        <a:pt x="134907" y="362921"/>
                        <a:pt x="111570" y="373780"/>
                        <a:pt x="87282" y="382257"/>
                      </a:cubicBezTo>
                      <a:cubicBezTo>
                        <a:pt x="62802" y="390163"/>
                        <a:pt x="37752" y="396068"/>
                        <a:pt x="12225" y="398926"/>
                      </a:cubicBezTo>
                      <a:cubicBezTo>
                        <a:pt x="9748" y="399212"/>
                        <a:pt x="7462" y="397402"/>
                        <a:pt x="7176" y="394925"/>
                      </a:cubicBezTo>
                      <a:cubicBezTo>
                        <a:pt x="6891" y="392544"/>
                        <a:pt x="8510" y="390449"/>
                        <a:pt x="10796" y="389972"/>
                      </a:cubicBezTo>
                      <a:lnTo>
                        <a:pt x="10891" y="389972"/>
                      </a:lnTo>
                      <a:cubicBezTo>
                        <a:pt x="35370" y="385019"/>
                        <a:pt x="59373" y="378352"/>
                        <a:pt x="82424" y="369208"/>
                      </a:cubicBezTo>
                      <a:cubicBezTo>
                        <a:pt x="105570" y="360064"/>
                        <a:pt x="127763" y="348920"/>
                        <a:pt x="149099" y="336251"/>
                      </a:cubicBezTo>
                      <a:cubicBezTo>
                        <a:pt x="191676" y="310629"/>
                        <a:pt x="231109" y="279673"/>
                        <a:pt x="266828" y="244907"/>
                      </a:cubicBezTo>
                      <a:cubicBezTo>
                        <a:pt x="303214" y="210617"/>
                        <a:pt x="336075" y="172707"/>
                        <a:pt x="366936" y="133274"/>
                      </a:cubicBezTo>
                      <a:cubicBezTo>
                        <a:pt x="382461" y="113557"/>
                        <a:pt x="397225" y="93269"/>
                        <a:pt x="411418" y="72599"/>
                      </a:cubicBezTo>
                      <a:cubicBezTo>
                        <a:pt x="425800" y="52025"/>
                        <a:pt x="439516" y="30880"/>
                        <a:pt x="452375" y="9449"/>
                      </a:cubicBezTo>
                      <a:lnTo>
                        <a:pt x="452470" y="9353"/>
                      </a:lnTo>
                      <a:cubicBezTo>
                        <a:pt x="453804" y="7163"/>
                        <a:pt x="456566" y="6496"/>
                        <a:pt x="458661" y="7829"/>
                      </a:cubicBezTo>
                      <a:cubicBezTo>
                        <a:pt x="460852" y="8972"/>
                        <a:pt x="461614" y="11544"/>
                        <a:pt x="460566" y="13640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5" name="任意多边形: 形状 384"/>
                <p:cNvSpPr/>
                <p:nvPr/>
              </p:nvSpPr>
              <p:spPr>
                <a:xfrm flipH="1">
                  <a:off x="3841944" y="-1976987"/>
                  <a:ext cx="152400" cy="171450"/>
                </a:xfrm>
                <a:custGeom>
                  <a:avLst/>
                  <a:gdLst>
                    <a:gd name="connsiteX0" fmla="*/ 43208 w 152400"/>
                    <a:gd name="connsiteY0" fmla="*/ 11388 h 171450"/>
                    <a:gd name="connsiteX1" fmla="*/ 42256 w 152400"/>
                    <a:gd name="connsiteY1" fmla="*/ 49583 h 171450"/>
                    <a:gd name="connsiteX2" fmla="*/ 39494 w 152400"/>
                    <a:gd name="connsiteY2" fmla="*/ 87683 h 171450"/>
                    <a:gd name="connsiteX3" fmla="*/ 34731 w 152400"/>
                    <a:gd name="connsiteY3" fmla="*/ 125783 h 171450"/>
                    <a:gd name="connsiteX4" fmla="*/ 25301 w 152400"/>
                    <a:gd name="connsiteY4" fmla="*/ 164645 h 171450"/>
                    <a:gd name="connsiteX5" fmla="*/ 13490 w 152400"/>
                    <a:gd name="connsiteY5" fmla="*/ 152072 h 171450"/>
                    <a:gd name="connsiteX6" fmla="*/ 80546 w 152400"/>
                    <a:gd name="connsiteY6" fmla="*/ 126926 h 171450"/>
                    <a:gd name="connsiteX7" fmla="*/ 144745 w 152400"/>
                    <a:gd name="connsiteY7" fmla="*/ 96446 h 171450"/>
                    <a:gd name="connsiteX8" fmla="*/ 144840 w 152400"/>
                    <a:gd name="connsiteY8" fmla="*/ 96446 h 171450"/>
                    <a:gd name="connsiteX9" fmla="*/ 151127 w 152400"/>
                    <a:gd name="connsiteY9" fmla="*/ 97970 h 171450"/>
                    <a:gd name="connsiteX10" fmla="*/ 150269 w 152400"/>
                    <a:gd name="connsiteY10" fmla="*/ 103780 h 171450"/>
                    <a:gd name="connsiteX11" fmla="*/ 119885 w 152400"/>
                    <a:gd name="connsiteY11" fmla="*/ 125116 h 171450"/>
                    <a:gd name="connsiteX12" fmla="*/ 87404 w 152400"/>
                    <a:gd name="connsiteY12" fmla="*/ 142261 h 171450"/>
                    <a:gd name="connsiteX13" fmla="*/ 19682 w 152400"/>
                    <a:gd name="connsiteY13" fmla="*/ 170170 h 171450"/>
                    <a:gd name="connsiteX14" fmla="*/ 7680 w 152400"/>
                    <a:gd name="connsiteY14" fmla="*/ 164454 h 171450"/>
                    <a:gd name="connsiteX15" fmla="*/ 7680 w 152400"/>
                    <a:gd name="connsiteY15" fmla="*/ 157977 h 171450"/>
                    <a:gd name="connsiteX16" fmla="*/ 7871 w 152400"/>
                    <a:gd name="connsiteY16" fmla="*/ 157501 h 171450"/>
                    <a:gd name="connsiteX17" fmla="*/ 16538 w 152400"/>
                    <a:gd name="connsiteY17" fmla="*/ 122735 h 171450"/>
                    <a:gd name="connsiteX18" fmla="*/ 22825 w 152400"/>
                    <a:gd name="connsiteY18" fmla="*/ 85778 h 171450"/>
                    <a:gd name="connsiteX19" fmla="*/ 28445 w 152400"/>
                    <a:gd name="connsiteY19" fmla="*/ 48440 h 171450"/>
                    <a:gd name="connsiteX20" fmla="*/ 34350 w 152400"/>
                    <a:gd name="connsiteY20" fmla="*/ 11007 h 171450"/>
                    <a:gd name="connsiteX21" fmla="*/ 39589 w 152400"/>
                    <a:gd name="connsiteY21" fmla="*/ 7197 h 171450"/>
                    <a:gd name="connsiteX22" fmla="*/ 43208 w 152400"/>
                    <a:gd name="connsiteY22" fmla="*/ 11388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2400" h="171450">
                      <a:moveTo>
                        <a:pt x="43208" y="11388"/>
                      </a:moveTo>
                      <a:cubicBezTo>
                        <a:pt x="43399" y="24151"/>
                        <a:pt x="42732" y="36820"/>
                        <a:pt x="42256" y="49583"/>
                      </a:cubicBezTo>
                      <a:cubicBezTo>
                        <a:pt x="41589" y="62251"/>
                        <a:pt x="40637" y="74920"/>
                        <a:pt x="39494" y="87683"/>
                      </a:cubicBezTo>
                      <a:cubicBezTo>
                        <a:pt x="38255" y="100351"/>
                        <a:pt x="36636" y="113020"/>
                        <a:pt x="34731" y="125783"/>
                      </a:cubicBezTo>
                      <a:cubicBezTo>
                        <a:pt x="32350" y="138547"/>
                        <a:pt x="30445" y="151024"/>
                        <a:pt x="25301" y="164645"/>
                      </a:cubicBezTo>
                      <a:lnTo>
                        <a:pt x="13490" y="152072"/>
                      </a:lnTo>
                      <a:cubicBezTo>
                        <a:pt x="35874" y="144262"/>
                        <a:pt x="58448" y="135784"/>
                        <a:pt x="80546" y="126926"/>
                      </a:cubicBezTo>
                      <a:cubicBezTo>
                        <a:pt x="102549" y="117782"/>
                        <a:pt x="124647" y="108638"/>
                        <a:pt x="144745" y="96446"/>
                      </a:cubicBezTo>
                      <a:lnTo>
                        <a:pt x="144840" y="96446"/>
                      </a:lnTo>
                      <a:cubicBezTo>
                        <a:pt x="147031" y="95113"/>
                        <a:pt x="149793" y="95875"/>
                        <a:pt x="151127" y="97970"/>
                      </a:cubicBezTo>
                      <a:cubicBezTo>
                        <a:pt x="152270" y="99875"/>
                        <a:pt x="151889" y="102352"/>
                        <a:pt x="150269" y="103780"/>
                      </a:cubicBezTo>
                      <a:cubicBezTo>
                        <a:pt x="140840" y="112067"/>
                        <a:pt x="130362" y="118639"/>
                        <a:pt x="119885" y="125116"/>
                      </a:cubicBezTo>
                      <a:cubicBezTo>
                        <a:pt x="109312" y="131403"/>
                        <a:pt x="98453" y="137023"/>
                        <a:pt x="87404" y="142261"/>
                      </a:cubicBezTo>
                      <a:cubicBezTo>
                        <a:pt x="65306" y="152929"/>
                        <a:pt x="42827" y="161883"/>
                        <a:pt x="19682" y="170170"/>
                      </a:cubicBezTo>
                      <a:cubicBezTo>
                        <a:pt x="14824" y="171884"/>
                        <a:pt x="9395" y="169312"/>
                        <a:pt x="7680" y="164454"/>
                      </a:cubicBezTo>
                      <a:cubicBezTo>
                        <a:pt x="6918" y="162264"/>
                        <a:pt x="7013" y="159978"/>
                        <a:pt x="7680" y="157977"/>
                      </a:cubicBezTo>
                      <a:lnTo>
                        <a:pt x="7871" y="157501"/>
                      </a:lnTo>
                      <a:cubicBezTo>
                        <a:pt x="11681" y="147310"/>
                        <a:pt x="14252" y="134832"/>
                        <a:pt x="16538" y="122735"/>
                      </a:cubicBezTo>
                      <a:cubicBezTo>
                        <a:pt x="18920" y="110543"/>
                        <a:pt x="20729" y="98161"/>
                        <a:pt x="22825" y="85778"/>
                      </a:cubicBezTo>
                      <a:lnTo>
                        <a:pt x="28445" y="48440"/>
                      </a:lnTo>
                      <a:lnTo>
                        <a:pt x="34350" y="11007"/>
                      </a:lnTo>
                      <a:cubicBezTo>
                        <a:pt x="34731" y="8530"/>
                        <a:pt x="37112" y="6816"/>
                        <a:pt x="39589" y="7197"/>
                      </a:cubicBezTo>
                      <a:cubicBezTo>
                        <a:pt x="41589" y="7292"/>
                        <a:pt x="43208" y="9197"/>
                        <a:pt x="43208" y="11388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6" name="任意多边形: 形状 385"/>
                <p:cNvSpPr/>
                <p:nvPr/>
              </p:nvSpPr>
              <p:spPr>
                <a:xfrm flipH="1">
                  <a:off x="3870853" y="-1920655"/>
                  <a:ext cx="219075" cy="219075"/>
                </a:xfrm>
                <a:custGeom>
                  <a:avLst/>
                  <a:gdLst>
                    <a:gd name="connsiteX0" fmla="*/ 52306 w 219075"/>
                    <a:gd name="connsiteY0" fmla="*/ 11444 h 219075"/>
                    <a:gd name="connsiteX1" fmla="*/ 48591 w 219075"/>
                    <a:gd name="connsiteY1" fmla="*/ 110504 h 219075"/>
                    <a:gd name="connsiteX2" fmla="*/ 41638 w 219075"/>
                    <a:gd name="connsiteY2" fmla="*/ 160034 h 219075"/>
                    <a:gd name="connsiteX3" fmla="*/ 35446 w 219075"/>
                    <a:gd name="connsiteY3" fmla="*/ 184799 h 219075"/>
                    <a:gd name="connsiteX4" fmla="*/ 24588 w 219075"/>
                    <a:gd name="connsiteY4" fmla="*/ 209754 h 219075"/>
                    <a:gd name="connsiteX5" fmla="*/ 14396 w 219075"/>
                    <a:gd name="connsiteY5" fmla="*/ 195276 h 219075"/>
                    <a:gd name="connsiteX6" fmla="*/ 114028 w 219075"/>
                    <a:gd name="connsiteY6" fmla="*/ 165558 h 219075"/>
                    <a:gd name="connsiteX7" fmla="*/ 209468 w 219075"/>
                    <a:gd name="connsiteY7" fmla="*/ 125172 h 219075"/>
                    <a:gd name="connsiteX8" fmla="*/ 209563 w 219075"/>
                    <a:gd name="connsiteY8" fmla="*/ 125172 h 219075"/>
                    <a:gd name="connsiteX9" fmla="*/ 215755 w 219075"/>
                    <a:gd name="connsiteY9" fmla="*/ 127077 h 219075"/>
                    <a:gd name="connsiteX10" fmla="*/ 214421 w 219075"/>
                    <a:gd name="connsiteY10" fmla="*/ 132888 h 219075"/>
                    <a:gd name="connsiteX11" fmla="*/ 168511 w 219075"/>
                    <a:gd name="connsiteY11" fmla="*/ 160034 h 219075"/>
                    <a:gd name="connsiteX12" fmla="*/ 119933 w 219075"/>
                    <a:gd name="connsiteY12" fmla="*/ 181370 h 219075"/>
                    <a:gd name="connsiteX13" fmla="*/ 70022 w 219075"/>
                    <a:gd name="connsiteY13" fmla="*/ 199086 h 219075"/>
                    <a:gd name="connsiteX14" fmla="*/ 18968 w 219075"/>
                    <a:gd name="connsiteY14" fmla="*/ 213755 h 219075"/>
                    <a:gd name="connsiteX15" fmla="*/ 7443 w 219075"/>
                    <a:gd name="connsiteY15" fmla="*/ 206897 h 219075"/>
                    <a:gd name="connsiteX16" fmla="*/ 8586 w 219075"/>
                    <a:gd name="connsiteY16" fmla="*/ 199658 h 219075"/>
                    <a:gd name="connsiteX17" fmla="*/ 8872 w 219075"/>
                    <a:gd name="connsiteY17" fmla="*/ 199277 h 219075"/>
                    <a:gd name="connsiteX18" fmla="*/ 23731 w 219075"/>
                    <a:gd name="connsiteY18" fmla="*/ 156319 h 219075"/>
                    <a:gd name="connsiteX19" fmla="*/ 32208 w 219075"/>
                    <a:gd name="connsiteY19" fmla="*/ 108599 h 219075"/>
                    <a:gd name="connsiteX20" fmla="*/ 43352 w 219075"/>
                    <a:gd name="connsiteY20" fmla="*/ 11349 h 219075"/>
                    <a:gd name="connsiteX21" fmla="*/ 43352 w 219075"/>
                    <a:gd name="connsiteY21" fmla="*/ 11253 h 219075"/>
                    <a:gd name="connsiteX22" fmla="*/ 48305 w 219075"/>
                    <a:gd name="connsiteY22" fmla="*/ 7158 h 219075"/>
                    <a:gd name="connsiteX23" fmla="*/ 52306 w 219075"/>
                    <a:gd name="connsiteY23" fmla="*/ 11444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9075" h="219075">
                      <a:moveTo>
                        <a:pt x="52306" y="11444"/>
                      </a:moveTo>
                      <a:cubicBezTo>
                        <a:pt x="53163" y="44495"/>
                        <a:pt x="51639" y="77452"/>
                        <a:pt x="48591" y="110504"/>
                      </a:cubicBezTo>
                      <a:cubicBezTo>
                        <a:pt x="47067" y="126982"/>
                        <a:pt x="44686" y="143460"/>
                        <a:pt x="41638" y="160034"/>
                      </a:cubicBezTo>
                      <a:cubicBezTo>
                        <a:pt x="39923" y="168320"/>
                        <a:pt x="38018" y="176512"/>
                        <a:pt x="35446" y="184799"/>
                      </a:cubicBezTo>
                      <a:cubicBezTo>
                        <a:pt x="32875" y="193086"/>
                        <a:pt x="29541" y="201372"/>
                        <a:pt x="24588" y="209754"/>
                      </a:cubicBezTo>
                      <a:lnTo>
                        <a:pt x="14396" y="195276"/>
                      </a:lnTo>
                      <a:cubicBezTo>
                        <a:pt x="47829" y="186799"/>
                        <a:pt x="81262" y="176607"/>
                        <a:pt x="114028" y="165558"/>
                      </a:cubicBezTo>
                      <a:cubicBezTo>
                        <a:pt x="146794" y="154223"/>
                        <a:pt x="179083" y="141460"/>
                        <a:pt x="209468" y="125172"/>
                      </a:cubicBezTo>
                      <a:lnTo>
                        <a:pt x="209563" y="125172"/>
                      </a:lnTo>
                      <a:cubicBezTo>
                        <a:pt x="211754" y="124029"/>
                        <a:pt x="214516" y="124791"/>
                        <a:pt x="215755" y="127077"/>
                      </a:cubicBezTo>
                      <a:cubicBezTo>
                        <a:pt x="216803" y="129078"/>
                        <a:pt x="216231" y="131649"/>
                        <a:pt x="214421" y="132888"/>
                      </a:cubicBezTo>
                      <a:cubicBezTo>
                        <a:pt x="199848" y="143270"/>
                        <a:pt x="184227" y="151747"/>
                        <a:pt x="168511" y="160034"/>
                      </a:cubicBezTo>
                      <a:cubicBezTo>
                        <a:pt x="152604" y="167844"/>
                        <a:pt x="136316" y="174797"/>
                        <a:pt x="119933" y="181370"/>
                      </a:cubicBezTo>
                      <a:cubicBezTo>
                        <a:pt x="103550" y="188037"/>
                        <a:pt x="86786" y="193562"/>
                        <a:pt x="70022" y="199086"/>
                      </a:cubicBezTo>
                      <a:cubicBezTo>
                        <a:pt x="53163" y="204420"/>
                        <a:pt x="36304" y="209373"/>
                        <a:pt x="18968" y="213755"/>
                      </a:cubicBezTo>
                      <a:cubicBezTo>
                        <a:pt x="13920" y="214993"/>
                        <a:pt x="8776" y="211945"/>
                        <a:pt x="7443" y="206897"/>
                      </a:cubicBezTo>
                      <a:cubicBezTo>
                        <a:pt x="6776" y="204325"/>
                        <a:pt x="7253" y="201753"/>
                        <a:pt x="8586" y="199658"/>
                      </a:cubicBezTo>
                      <a:lnTo>
                        <a:pt x="8872" y="199277"/>
                      </a:lnTo>
                      <a:cubicBezTo>
                        <a:pt x="15920" y="187752"/>
                        <a:pt x="20111" y="171654"/>
                        <a:pt x="23731" y="156319"/>
                      </a:cubicBezTo>
                      <a:cubicBezTo>
                        <a:pt x="27160" y="140698"/>
                        <a:pt x="29732" y="124696"/>
                        <a:pt x="32208" y="108599"/>
                      </a:cubicBezTo>
                      <a:cubicBezTo>
                        <a:pt x="36780" y="76404"/>
                        <a:pt x="40114" y="43829"/>
                        <a:pt x="43352" y="11349"/>
                      </a:cubicBezTo>
                      <a:lnTo>
                        <a:pt x="43352" y="11253"/>
                      </a:lnTo>
                      <a:cubicBezTo>
                        <a:pt x="43638" y="8777"/>
                        <a:pt x="45829" y="6967"/>
                        <a:pt x="48305" y="7158"/>
                      </a:cubicBezTo>
                      <a:cubicBezTo>
                        <a:pt x="50496" y="7253"/>
                        <a:pt x="52211" y="9253"/>
                        <a:pt x="52306" y="11444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7" name="任意多边形: 形状 386"/>
                <p:cNvSpPr/>
                <p:nvPr/>
              </p:nvSpPr>
              <p:spPr>
                <a:xfrm flipH="1">
                  <a:off x="4060819" y="-1608091"/>
                  <a:ext cx="304800" cy="314325"/>
                </a:xfrm>
                <a:custGeom>
                  <a:avLst/>
                  <a:gdLst>
                    <a:gd name="connsiteX0" fmla="*/ 297421 w 304800"/>
                    <a:gd name="connsiteY0" fmla="*/ 311623 h 314325"/>
                    <a:gd name="connsiteX1" fmla="*/ 214744 w 304800"/>
                    <a:gd name="connsiteY1" fmla="*/ 247901 h 314325"/>
                    <a:gd name="connsiteX2" fmla="*/ 138544 w 304800"/>
                    <a:gd name="connsiteY2" fmla="*/ 176654 h 314325"/>
                    <a:gd name="connsiteX3" fmla="*/ 68916 w 304800"/>
                    <a:gd name="connsiteY3" fmla="*/ 98835 h 314325"/>
                    <a:gd name="connsiteX4" fmla="*/ 7861 w 304800"/>
                    <a:gd name="connsiteY4" fmla="*/ 14157 h 314325"/>
                    <a:gd name="connsiteX5" fmla="*/ 9195 w 304800"/>
                    <a:gd name="connsiteY5" fmla="*/ 7871 h 314325"/>
                    <a:gd name="connsiteX6" fmla="*/ 15100 w 304800"/>
                    <a:gd name="connsiteY6" fmla="*/ 8728 h 314325"/>
                    <a:gd name="connsiteX7" fmla="*/ 15291 w 304800"/>
                    <a:gd name="connsiteY7" fmla="*/ 8918 h 314325"/>
                    <a:gd name="connsiteX8" fmla="*/ 48057 w 304800"/>
                    <a:gd name="connsiteY8" fmla="*/ 48828 h 314325"/>
                    <a:gd name="connsiteX9" fmla="*/ 64535 w 304800"/>
                    <a:gd name="connsiteY9" fmla="*/ 68640 h 314325"/>
                    <a:gd name="connsiteX10" fmla="*/ 81585 w 304800"/>
                    <a:gd name="connsiteY10" fmla="*/ 87976 h 314325"/>
                    <a:gd name="connsiteX11" fmla="*/ 152070 w 304800"/>
                    <a:gd name="connsiteY11" fmla="*/ 163223 h 314325"/>
                    <a:gd name="connsiteX12" fmla="*/ 225888 w 304800"/>
                    <a:gd name="connsiteY12" fmla="*/ 235233 h 314325"/>
                    <a:gd name="connsiteX13" fmla="*/ 263988 w 304800"/>
                    <a:gd name="connsiteY13" fmla="*/ 269999 h 314325"/>
                    <a:gd name="connsiteX14" fmla="*/ 302755 w 304800"/>
                    <a:gd name="connsiteY14" fmla="*/ 304098 h 314325"/>
                    <a:gd name="connsiteX15" fmla="*/ 302850 w 304800"/>
                    <a:gd name="connsiteY15" fmla="*/ 304194 h 314325"/>
                    <a:gd name="connsiteX16" fmla="*/ 303327 w 304800"/>
                    <a:gd name="connsiteY16" fmla="*/ 310575 h 314325"/>
                    <a:gd name="connsiteX17" fmla="*/ 297421 w 304800"/>
                    <a:gd name="connsiteY17" fmla="*/ 311623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04800" h="314325">
                      <a:moveTo>
                        <a:pt x="297421" y="311623"/>
                      </a:moveTo>
                      <a:cubicBezTo>
                        <a:pt x="268370" y="292097"/>
                        <a:pt x="241224" y="270475"/>
                        <a:pt x="214744" y="247901"/>
                      </a:cubicBezTo>
                      <a:cubicBezTo>
                        <a:pt x="188169" y="225422"/>
                        <a:pt x="162928" y="201419"/>
                        <a:pt x="138544" y="176654"/>
                      </a:cubicBezTo>
                      <a:cubicBezTo>
                        <a:pt x="114160" y="151794"/>
                        <a:pt x="90729" y="125981"/>
                        <a:pt x="68916" y="98835"/>
                      </a:cubicBezTo>
                      <a:cubicBezTo>
                        <a:pt x="46723" y="71974"/>
                        <a:pt x="26625" y="43494"/>
                        <a:pt x="7861" y="14157"/>
                      </a:cubicBezTo>
                      <a:cubicBezTo>
                        <a:pt x="6528" y="12062"/>
                        <a:pt x="7099" y="9204"/>
                        <a:pt x="9195" y="7871"/>
                      </a:cubicBezTo>
                      <a:cubicBezTo>
                        <a:pt x="11100" y="6633"/>
                        <a:pt x="13671" y="7014"/>
                        <a:pt x="15100" y="8728"/>
                      </a:cubicBezTo>
                      <a:lnTo>
                        <a:pt x="15291" y="8918"/>
                      </a:lnTo>
                      <a:cubicBezTo>
                        <a:pt x="26530" y="22063"/>
                        <a:pt x="36531" y="36065"/>
                        <a:pt x="48057" y="48828"/>
                      </a:cubicBezTo>
                      <a:lnTo>
                        <a:pt x="64535" y="68640"/>
                      </a:lnTo>
                      <a:lnTo>
                        <a:pt x="81585" y="87976"/>
                      </a:lnTo>
                      <a:cubicBezTo>
                        <a:pt x="104540" y="113598"/>
                        <a:pt x="127781" y="138839"/>
                        <a:pt x="152070" y="163223"/>
                      </a:cubicBezTo>
                      <a:cubicBezTo>
                        <a:pt x="176073" y="187798"/>
                        <a:pt x="200838" y="211706"/>
                        <a:pt x="225888" y="235233"/>
                      </a:cubicBezTo>
                      <a:cubicBezTo>
                        <a:pt x="238461" y="247044"/>
                        <a:pt x="251130" y="258664"/>
                        <a:pt x="263988" y="269999"/>
                      </a:cubicBezTo>
                      <a:cubicBezTo>
                        <a:pt x="276657" y="281619"/>
                        <a:pt x="289801" y="292859"/>
                        <a:pt x="302755" y="304098"/>
                      </a:cubicBezTo>
                      <a:lnTo>
                        <a:pt x="302850" y="304194"/>
                      </a:lnTo>
                      <a:cubicBezTo>
                        <a:pt x="304755" y="305813"/>
                        <a:pt x="304946" y="308670"/>
                        <a:pt x="303327" y="310575"/>
                      </a:cubicBezTo>
                      <a:cubicBezTo>
                        <a:pt x="301898" y="312575"/>
                        <a:pt x="299326" y="312956"/>
                        <a:pt x="297421" y="31162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8" name="任意多边形: 形状 387"/>
                <p:cNvSpPr/>
                <p:nvPr/>
              </p:nvSpPr>
              <p:spPr>
                <a:xfrm flipH="1">
                  <a:off x="4158532" y="-1420963"/>
                  <a:ext cx="47625" cy="171450"/>
                </a:xfrm>
                <a:custGeom>
                  <a:avLst/>
                  <a:gdLst>
                    <a:gd name="connsiteX0" fmla="*/ 31851 w 47625"/>
                    <a:gd name="connsiteY0" fmla="*/ 163929 h 171450"/>
                    <a:gd name="connsiteX1" fmla="*/ 13562 w 47625"/>
                    <a:gd name="connsiteY1" fmla="*/ 88872 h 171450"/>
                    <a:gd name="connsiteX2" fmla="*/ 7371 w 47625"/>
                    <a:gd name="connsiteY2" fmla="*/ 11529 h 171450"/>
                    <a:gd name="connsiteX3" fmla="*/ 12134 w 47625"/>
                    <a:gd name="connsiteY3" fmla="*/ 7147 h 171450"/>
                    <a:gd name="connsiteX4" fmla="*/ 16325 w 47625"/>
                    <a:gd name="connsiteY4" fmla="*/ 10576 h 171450"/>
                    <a:gd name="connsiteX5" fmla="*/ 16325 w 47625"/>
                    <a:gd name="connsiteY5" fmla="*/ 10671 h 171450"/>
                    <a:gd name="connsiteX6" fmla="*/ 32231 w 47625"/>
                    <a:gd name="connsiteY6" fmla="*/ 85728 h 171450"/>
                    <a:gd name="connsiteX7" fmla="*/ 40709 w 47625"/>
                    <a:gd name="connsiteY7" fmla="*/ 162309 h 171450"/>
                    <a:gd name="connsiteX8" fmla="*/ 36232 w 47625"/>
                    <a:gd name="connsiteY8" fmla="*/ 167072 h 171450"/>
                    <a:gd name="connsiteX9" fmla="*/ 31851 w 47625"/>
                    <a:gd name="connsiteY9" fmla="*/ 163929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625" h="171450">
                      <a:moveTo>
                        <a:pt x="31851" y="163929"/>
                      </a:moveTo>
                      <a:cubicBezTo>
                        <a:pt x="23278" y="139354"/>
                        <a:pt x="17849" y="114208"/>
                        <a:pt x="13562" y="88872"/>
                      </a:cubicBezTo>
                      <a:cubicBezTo>
                        <a:pt x="9562" y="63440"/>
                        <a:pt x="6228" y="37818"/>
                        <a:pt x="7371" y="11529"/>
                      </a:cubicBezTo>
                      <a:cubicBezTo>
                        <a:pt x="7466" y="8957"/>
                        <a:pt x="9657" y="7052"/>
                        <a:pt x="12134" y="7147"/>
                      </a:cubicBezTo>
                      <a:cubicBezTo>
                        <a:pt x="14229" y="7242"/>
                        <a:pt x="15849" y="8671"/>
                        <a:pt x="16325" y="10576"/>
                      </a:cubicBezTo>
                      <a:lnTo>
                        <a:pt x="16325" y="10671"/>
                      </a:lnTo>
                      <a:cubicBezTo>
                        <a:pt x="22802" y="35436"/>
                        <a:pt x="27945" y="60487"/>
                        <a:pt x="32231" y="85728"/>
                      </a:cubicBezTo>
                      <a:cubicBezTo>
                        <a:pt x="36327" y="110970"/>
                        <a:pt x="39947" y="136401"/>
                        <a:pt x="40709" y="162309"/>
                      </a:cubicBezTo>
                      <a:cubicBezTo>
                        <a:pt x="40804" y="164881"/>
                        <a:pt x="38804" y="166977"/>
                        <a:pt x="36232" y="167072"/>
                      </a:cubicBezTo>
                      <a:cubicBezTo>
                        <a:pt x="34327" y="167072"/>
                        <a:pt x="32517" y="165738"/>
                        <a:pt x="31851" y="163929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9" name="任意多边形: 形状 388"/>
                <p:cNvSpPr/>
                <p:nvPr/>
              </p:nvSpPr>
              <p:spPr>
                <a:xfrm flipH="1">
                  <a:off x="4021295" y="-1375623"/>
                  <a:ext cx="123825" cy="28575"/>
                </a:xfrm>
                <a:custGeom>
                  <a:avLst/>
                  <a:gdLst>
                    <a:gd name="connsiteX0" fmla="*/ 118927 w 123825"/>
                    <a:gd name="connsiteY0" fmla="*/ 27911 h 28575"/>
                    <a:gd name="connsiteX1" fmla="*/ 64540 w 123825"/>
                    <a:gd name="connsiteY1" fmla="*/ 26958 h 28575"/>
                    <a:gd name="connsiteX2" fmla="*/ 10723 w 123825"/>
                    <a:gd name="connsiteY2" fmla="*/ 19052 h 28575"/>
                    <a:gd name="connsiteX3" fmla="*/ 7294 w 123825"/>
                    <a:gd name="connsiteY3" fmla="*/ 13528 h 28575"/>
                    <a:gd name="connsiteX4" fmla="*/ 10914 w 123825"/>
                    <a:gd name="connsiteY4" fmla="*/ 10004 h 28575"/>
                    <a:gd name="connsiteX5" fmla="*/ 66064 w 123825"/>
                    <a:gd name="connsiteY5" fmla="*/ 8003 h 28575"/>
                    <a:gd name="connsiteX6" fmla="*/ 120166 w 123825"/>
                    <a:gd name="connsiteY6" fmla="*/ 18862 h 28575"/>
                    <a:gd name="connsiteX7" fmla="*/ 122928 w 123825"/>
                    <a:gd name="connsiteY7" fmla="*/ 24767 h 28575"/>
                    <a:gd name="connsiteX8" fmla="*/ 118927 w 123825"/>
                    <a:gd name="connsiteY8" fmla="*/ 27911 h 28575"/>
                    <a:gd name="connsiteX9" fmla="*/ 118927 w 123825"/>
                    <a:gd name="connsiteY9" fmla="*/ 27911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825" h="28575">
                      <a:moveTo>
                        <a:pt x="118927" y="27911"/>
                      </a:moveTo>
                      <a:cubicBezTo>
                        <a:pt x="100544" y="29435"/>
                        <a:pt x="82447" y="28387"/>
                        <a:pt x="64540" y="26958"/>
                      </a:cubicBezTo>
                      <a:cubicBezTo>
                        <a:pt x="46537" y="25244"/>
                        <a:pt x="28726" y="23339"/>
                        <a:pt x="10723" y="19052"/>
                      </a:cubicBezTo>
                      <a:cubicBezTo>
                        <a:pt x="8247" y="18481"/>
                        <a:pt x="6628" y="16004"/>
                        <a:pt x="7294" y="13528"/>
                      </a:cubicBezTo>
                      <a:cubicBezTo>
                        <a:pt x="7675" y="11718"/>
                        <a:pt x="9199" y="10385"/>
                        <a:pt x="10914" y="10004"/>
                      </a:cubicBezTo>
                      <a:cubicBezTo>
                        <a:pt x="29297" y="6575"/>
                        <a:pt x="47776" y="6670"/>
                        <a:pt x="66064" y="8003"/>
                      </a:cubicBezTo>
                      <a:cubicBezTo>
                        <a:pt x="84352" y="9623"/>
                        <a:pt x="102544" y="12480"/>
                        <a:pt x="120166" y="18862"/>
                      </a:cubicBezTo>
                      <a:cubicBezTo>
                        <a:pt x="122547" y="19719"/>
                        <a:pt x="123785" y="22386"/>
                        <a:pt x="122928" y="24767"/>
                      </a:cubicBezTo>
                      <a:cubicBezTo>
                        <a:pt x="122356" y="26577"/>
                        <a:pt x="120737" y="27720"/>
                        <a:pt x="118927" y="27911"/>
                      </a:cubicBezTo>
                      <a:lnTo>
                        <a:pt x="118927" y="27911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0" name="任意多边形: 形状 389"/>
                <p:cNvSpPr/>
                <p:nvPr/>
              </p:nvSpPr>
              <p:spPr>
                <a:xfrm flipH="1">
                  <a:off x="4133064" y="-1290739"/>
                  <a:ext cx="76200" cy="76200"/>
                </a:xfrm>
                <a:custGeom>
                  <a:avLst/>
                  <a:gdLst>
                    <a:gd name="connsiteX0" fmla="*/ 66199 w 76200"/>
                    <a:gd name="connsiteY0" fmla="*/ 15703 h 76200"/>
                    <a:gd name="connsiteX1" fmla="*/ 33433 w 76200"/>
                    <a:gd name="connsiteY1" fmla="*/ 10559 h 76200"/>
                    <a:gd name="connsiteX2" fmla="*/ 29147 w 76200"/>
                    <a:gd name="connsiteY2" fmla="*/ 11607 h 76200"/>
                    <a:gd name="connsiteX3" fmla="*/ 7144 w 76200"/>
                    <a:gd name="connsiteY3" fmla="*/ 41611 h 76200"/>
                    <a:gd name="connsiteX4" fmla="*/ 30004 w 76200"/>
                    <a:gd name="connsiteY4" fmla="*/ 71900 h 76200"/>
                    <a:gd name="connsiteX5" fmla="*/ 67819 w 76200"/>
                    <a:gd name="connsiteY5" fmla="*/ 54850 h 76200"/>
                    <a:gd name="connsiteX6" fmla="*/ 66199 w 76200"/>
                    <a:gd name="connsiteY6" fmla="*/ 1570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66199" y="15703"/>
                      </a:moveTo>
                      <a:cubicBezTo>
                        <a:pt x="57817" y="5987"/>
                        <a:pt x="44101" y="4939"/>
                        <a:pt x="33433" y="10559"/>
                      </a:cubicBezTo>
                      <a:cubicBezTo>
                        <a:pt x="32005" y="10750"/>
                        <a:pt x="30576" y="11131"/>
                        <a:pt x="29147" y="11607"/>
                      </a:cubicBezTo>
                      <a:cubicBezTo>
                        <a:pt x="16384" y="15893"/>
                        <a:pt x="7240" y="27990"/>
                        <a:pt x="7144" y="41611"/>
                      </a:cubicBezTo>
                      <a:cubicBezTo>
                        <a:pt x="7049" y="55422"/>
                        <a:pt x="16860" y="68090"/>
                        <a:pt x="30004" y="71900"/>
                      </a:cubicBezTo>
                      <a:cubicBezTo>
                        <a:pt x="44959" y="76282"/>
                        <a:pt x="59532" y="66757"/>
                        <a:pt x="67819" y="54850"/>
                      </a:cubicBezTo>
                      <a:cubicBezTo>
                        <a:pt x="76296" y="42849"/>
                        <a:pt x="75820" y="26752"/>
                        <a:pt x="66199" y="15703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1" name="任意多边形: 形状 390"/>
                <p:cNvSpPr/>
                <p:nvPr/>
              </p:nvSpPr>
              <p:spPr>
                <a:xfrm flipH="1">
                  <a:off x="4059149" y="-1283800"/>
                  <a:ext cx="9525" cy="9525"/>
                </a:xfrm>
                <a:custGeom>
                  <a:avLst/>
                  <a:gdLst>
                    <a:gd name="connsiteX0" fmla="*/ 7239 w 9525"/>
                    <a:gd name="connsiteY0" fmla="*/ 7239 h 9525"/>
                    <a:gd name="connsiteX1" fmla="*/ 7144 w 9525"/>
                    <a:gd name="connsiteY1" fmla="*/ 7144 h 9525"/>
                    <a:gd name="connsiteX2" fmla="*/ 7239 w 9525"/>
                    <a:gd name="connsiteY2" fmla="*/ 7239 h 9525"/>
                    <a:gd name="connsiteX3" fmla="*/ 7239 w 9525"/>
                    <a:gd name="connsiteY3" fmla="*/ 723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7239" y="7239"/>
                      </a:moveTo>
                      <a:cubicBezTo>
                        <a:pt x="7239" y="7239"/>
                        <a:pt x="7144" y="7144"/>
                        <a:pt x="7144" y="7144"/>
                      </a:cubicBezTo>
                      <a:cubicBezTo>
                        <a:pt x="7144" y="7239"/>
                        <a:pt x="7144" y="7239"/>
                        <a:pt x="7239" y="7239"/>
                      </a:cubicBezTo>
                      <a:cubicBezTo>
                        <a:pt x="7144" y="7239"/>
                        <a:pt x="7239" y="7334"/>
                        <a:pt x="7239" y="723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2" name="任意多边形: 形状 391"/>
                <p:cNvSpPr/>
                <p:nvPr/>
              </p:nvSpPr>
              <p:spPr>
                <a:xfrm flipH="1">
                  <a:off x="4016795" y="-1326716"/>
                  <a:ext cx="76200" cy="76200"/>
                </a:xfrm>
                <a:custGeom>
                  <a:avLst/>
                  <a:gdLst>
                    <a:gd name="connsiteX0" fmla="*/ 74708 w 76200"/>
                    <a:gd name="connsiteY0" fmla="*/ 32534 h 76200"/>
                    <a:gd name="connsiteX1" fmla="*/ 60326 w 76200"/>
                    <a:gd name="connsiteY1" fmla="*/ 13198 h 76200"/>
                    <a:gd name="connsiteX2" fmla="*/ 38132 w 76200"/>
                    <a:gd name="connsiteY2" fmla="*/ 7293 h 76200"/>
                    <a:gd name="connsiteX3" fmla="*/ 18130 w 76200"/>
                    <a:gd name="connsiteY3" fmla="*/ 17485 h 76200"/>
                    <a:gd name="connsiteX4" fmla="*/ 12034 w 76200"/>
                    <a:gd name="connsiteY4" fmla="*/ 28057 h 76200"/>
                    <a:gd name="connsiteX5" fmla="*/ 7652 w 76200"/>
                    <a:gd name="connsiteY5" fmla="*/ 53203 h 76200"/>
                    <a:gd name="connsiteX6" fmla="*/ 38894 w 76200"/>
                    <a:gd name="connsiteY6" fmla="*/ 77683 h 76200"/>
                    <a:gd name="connsiteX7" fmla="*/ 70994 w 76200"/>
                    <a:gd name="connsiteY7" fmla="*/ 56156 h 76200"/>
                    <a:gd name="connsiteX8" fmla="*/ 74708 w 76200"/>
                    <a:gd name="connsiteY8" fmla="*/ 3253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00" h="76200">
                      <a:moveTo>
                        <a:pt x="74708" y="32534"/>
                      </a:moveTo>
                      <a:cubicBezTo>
                        <a:pt x="73280" y="24057"/>
                        <a:pt x="67565" y="17389"/>
                        <a:pt x="60326" y="13198"/>
                      </a:cubicBezTo>
                      <a:cubicBezTo>
                        <a:pt x="53849" y="9388"/>
                        <a:pt x="45848" y="6436"/>
                        <a:pt x="38132" y="7293"/>
                      </a:cubicBezTo>
                      <a:cubicBezTo>
                        <a:pt x="30417" y="8150"/>
                        <a:pt x="23178" y="11484"/>
                        <a:pt x="18130" y="17485"/>
                      </a:cubicBezTo>
                      <a:cubicBezTo>
                        <a:pt x="15463" y="20628"/>
                        <a:pt x="13367" y="24247"/>
                        <a:pt x="12034" y="28057"/>
                      </a:cubicBezTo>
                      <a:cubicBezTo>
                        <a:pt x="7843" y="35677"/>
                        <a:pt x="6224" y="44821"/>
                        <a:pt x="7652" y="53203"/>
                      </a:cubicBezTo>
                      <a:cubicBezTo>
                        <a:pt x="10129" y="68062"/>
                        <a:pt x="24321" y="77873"/>
                        <a:pt x="38894" y="77683"/>
                      </a:cubicBezTo>
                      <a:cubicBezTo>
                        <a:pt x="52610" y="77587"/>
                        <a:pt x="65374" y="68443"/>
                        <a:pt x="70994" y="56156"/>
                      </a:cubicBezTo>
                      <a:cubicBezTo>
                        <a:pt x="74423" y="48631"/>
                        <a:pt x="76042" y="40821"/>
                        <a:pt x="74708" y="32534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3" name="任意多边形: 形状 392"/>
                <p:cNvSpPr/>
                <p:nvPr/>
              </p:nvSpPr>
              <p:spPr>
                <a:xfrm flipH="1">
                  <a:off x="3965935" y="-1399970"/>
                  <a:ext cx="76200" cy="76200"/>
                </a:xfrm>
                <a:custGeom>
                  <a:avLst/>
                  <a:gdLst>
                    <a:gd name="connsiteX0" fmla="*/ 67187 w 76200"/>
                    <a:gd name="connsiteY0" fmla="*/ 23206 h 76200"/>
                    <a:gd name="connsiteX1" fmla="*/ 53566 w 76200"/>
                    <a:gd name="connsiteY1" fmla="*/ 10347 h 76200"/>
                    <a:gd name="connsiteX2" fmla="*/ 31373 w 76200"/>
                    <a:gd name="connsiteY2" fmla="*/ 7966 h 76200"/>
                    <a:gd name="connsiteX3" fmla="*/ 15276 w 76200"/>
                    <a:gd name="connsiteY3" fmla="*/ 17586 h 76200"/>
                    <a:gd name="connsiteX4" fmla="*/ 7180 w 76200"/>
                    <a:gd name="connsiteY4" fmla="*/ 37112 h 76200"/>
                    <a:gd name="connsiteX5" fmla="*/ 8799 w 76200"/>
                    <a:gd name="connsiteY5" fmla="*/ 47495 h 76200"/>
                    <a:gd name="connsiteX6" fmla="*/ 11752 w 76200"/>
                    <a:gd name="connsiteY6" fmla="*/ 56829 h 76200"/>
                    <a:gd name="connsiteX7" fmla="*/ 44708 w 76200"/>
                    <a:gd name="connsiteY7" fmla="*/ 72926 h 76200"/>
                    <a:gd name="connsiteX8" fmla="*/ 68806 w 76200"/>
                    <a:gd name="connsiteY8" fmla="*/ 44923 h 76200"/>
                    <a:gd name="connsiteX9" fmla="*/ 67187 w 76200"/>
                    <a:gd name="connsiteY9" fmla="*/ 23206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" h="76200">
                      <a:moveTo>
                        <a:pt x="67187" y="23206"/>
                      </a:moveTo>
                      <a:cubicBezTo>
                        <a:pt x="64425" y="17586"/>
                        <a:pt x="59186" y="12919"/>
                        <a:pt x="53566" y="10347"/>
                      </a:cubicBezTo>
                      <a:cubicBezTo>
                        <a:pt x="46423" y="7109"/>
                        <a:pt x="38993" y="6347"/>
                        <a:pt x="31373" y="7966"/>
                      </a:cubicBezTo>
                      <a:cubicBezTo>
                        <a:pt x="25372" y="9204"/>
                        <a:pt x="19181" y="12919"/>
                        <a:pt x="15276" y="17586"/>
                      </a:cubicBezTo>
                      <a:cubicBezTo>
                        <a:pt x="10418" y="23301"/>
                        <a:pt x="7656" y="29683"/>
                        <a:pt x="7180" y="37112"/>
                      </a:cubicBezTo>
                      <a:cubicBezTo>
                        <a:pt x="6989" y="40732"/>
                        <a:pt x="7561" y="44256"/>
                        <a:pt x="8799" y="47495"/>
                      </a:cubicBezTo>
                      <a:cubicBezTo>
                        <a:pt x="9370" y="50733"/>
                        <a:pt x="10323" y="53876"/>
                        <a:pt x="11752" y="56829"/>
                      </a:cubicBezTo>
                      <a:cubicBezTo>
                        <a:pt x="17276" y="68545"/>
                        <a:pt x="31754" y="77213"/>
                        <a:pt x="44708" y="72926"/>
                      </a:cubicBezTo>
                      <a:cubicBezTo>
                        <a:pt x="56805" y="68926"/>
                        <a:pt x="65282" y="56734"/>
                        <a:pt x="68806" y="44923"/>
                      </a:cubicBezTo>
                      <a:cubicBezTo>
                        <a:pt x="70902" y="37684"/>
                        <a:pt x="70521" y="30064"/>
                        <a:pt x="67187" y="23206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4" name="任意多边形: 形状 393"/>
                <p:cNvSpPr/>
                <p:nvPr/>
              </p:nvSpPr>
              <p:spPr>
                <a:xfrm flipH="1">
                  <a:off x="3386551" y="-1493026"/>
                  <a:ext cx="476250" cy="533400"/>
                </a:xfrm>
                <a:custGeom>
                  <a:avLst/>
                  <a:gdLst>
                    <a:gd name="connsiteX0" fmla="*/ 67018 w 476250"/>
                    <a:gd name="connsiteY0" fmla="*/ 40919 h 533400"/>
                    <a:gd name="connsiteX1" fmla="*/ 23774 w 476250"/>
                    <a:gd name="connsiteY1" fmla="*/ 328860 h 533400"/>
                    <a:gd name="connsiteX2" fmla="*/ 95307 w 476250"/>
                    <a:gd name="connsiteY2" fmla="*/ 320573 h 533400"/>
                    <a:gd name="connsiteX3" fmla="*/ 163506 w 476250"/>
                    <a:gd name="connsiteY3" fmla="*/ 508692 h 533400"/>
                    <a:gd name="connsiteX4" fmla="*/ 250089 w 476250"/>
                    <a:gd name="connsiteY4" fmla="*/ 433825 h 533400"/>
                    <a:gd name="connsiteX5" fmla="*/ 451542 w 476250"/>
                    <a:gd name="connsiteY5" fmla="*/ 517074 h 533400"/>
                    <a:gd name="connsiteX6" fmla="*/ 384963 w 476250"/>
                    <a:gd name="connsiteY6" fmla="*/ 299047 h 533400"/>
                    <a:gd name="connsiteX7" fmla="*/ 426587 w 476250"/>
                    <a:gd name="connsiteY7" fmla="*/ 217513 h 533400"/>
                    <a:gd name="connsiteX8" fmla="*/ 320097 w 476250"/>
                    <a:gd name="connsiteY8" fmla="*/ 159220 h 533400"/>
                    <a:gd name="connsiteX9" fmla="*/ 300095 w 476250"/>
                    <a:gd name="connsiteY9" fmla="*/ 46063 h 533400"/>
                    <a:gd name="connsiteX10" fmla="*/ 67018 w 476250"/>
                    <a:gd name="connsiteY10" fmla="*/ 40919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6250" h="533400">
                      <a:moveTo>
                        <a:pt x="67018" y="40919"/>
                      </a:moveTo>
                      <a:cubicBezTo>
                        <a:pt x="35871" y="68446"/>
                        <a:pt x="-21183" y="272281"/>
                        <a:pt x="23774" y="328860"/>
                      </a:cubicBezTo>
                      <a:cubicBezTo>
                        <a:pt x="68733" y="385438"/>
                        <a:pt x="95307" y="320573"/>
                        <a:pt x="95307" y="320573"/>
                      </a:cubicBezTo>
                      <a:cubicBezTo>
                        <a:pt x="95307" y="320573"/>
                        <a:pt x="90354" y="498691"/>
                        <a:pt x="163506" y="508692"/>
                      </a:cubicBezTo>
                      <a:cubicBezTo>
                        <a:pt x="236754" y="518693"/>
                        <a:pt x="250089" y="433825"/>
                        <a:pt x="250089" y="433825"/>
                      </a:cubicBezTo>
                      <a:cubicBezTo>
                        <a:pt x="250089" y="433825"/>
                        <a:pt x="346672" y="565366"/>
                        <a:pt x="451542" y="517074"/>
                      </a:cubicBezTo>
                      <a:cubicBezTo>
                        <a:pt x="501358" y="494119"/>
                        <a:pt x="440017" y="353530"/>
                        <a:pt x="384963" y="299047"/>
                      </a:cubicBezTo>
                      <a:cubicBezTo>
                        <a:pt x="384963" y="299047"/>
                        <a:pt x="456495" y="280759"/>
                        <a:pt x="426587" y="217513"/>
                      </a:cubicBezTo>
                      <a:cubicBezTo>
                        <a:pt x="396583" y="154267"/>
                        <a:pt x="320097" y="159220"/>
                        <a:pt x="320097" y="159220"/>
                      </a:cubicBezTo>
                      <a:cubicBezTo>
                        <a:pt x="320097" y="159220"/>
                        <a:pt x="381724" y="104260"/>
                        <a:pt x="300095" y="46063"/>
                      </a:cubicBezTo>
                      <a:cubicBezTo>
                        <a:pt x="218466" y="-12326"/>
                        <a:pt x="110262" y="2629"/>
                        <a:pt x="67018" y="40919"/>
                      </a:cubicBezTo>
                      <a:close/>
                    </a:path>
                  </a:pathLst>
                </a:custGeom>
                <a:solidFill>
                  <a:srgbClr val="F29E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5" name="任意多边形: 形状 394"/>
                <p:cNvSpPr/>
                <p:nvPr/>
              </p:nvSpPr>
              <p:spPr>
                <a:xfrm flipH="1">
                  <a:off x="3436122" y="-1572142"/>
                  <a:ext cx="647700" cy="542925"/>
                </a:xfrm>
                <a:custGeom>
                  <a:avLst/>
                  <a:gdLst>
                    <a:gd name="connsiteX0" fmla="*/ 642465 w 647700"/>
                    <a:gd name="connsiteY0" fmla="*/ 538278 h 542925"/>
                    <a:gd name="connsiteX1" fmla="*/ 489207 w 647700"/>
                    <a:gd name="connsiteY1" fmla="*/ 386259 h 542925"/>
                    <a:gd name="connsiteX2" fmla="*/ 426914 w 647700"/>
                    <a:gd name="connsiteY2" fmla="*/ 297962 h 542925"/>
                    <a:gd name="connsiteX3" fmla="*/ 398339 w 647700"/>
                    <a:gd name="connsiteY3" fmla="*/ 252623 h 542925"/>
                    <a:gd name="connsiteX4" fmla="*/ 368049 w 647700"/>
                    <a:gd name="connsiteY4" fmla="*/ 209094 h 542925"/>
                    <a:gd name="connsiteX5" fmla="*/ 214316 w 647700"/>
                    <a:gd name="connsiteY5" fmla="*/ 67457 h 542925"/>
                    <a:gd name="connsiteX6" fmla="*/ 116685 w 647700"/>
                    <a:gd name="connsiteY6" fmla="*/ 29167 h 542925"/>
                    <a:gd name="connsiteX7" fmla="*/ 11719 w 647700"/>
                    <a:gd name="connsiteY7" fmla="*/ 16403 h 542925"/>
                    <a:gd name="connsiteX8" fmla="*/ 11529 w 647700"/>
                    <a:gd name="connsiteY8" fmla="*/ 16403 h 542925"/>
                    <a:gd name="connsiteX9" fmla="*/ 7147 w 647700"/>
                    <a:gd name="connsiteY9" fmla="*/ 11736 h 542925"/>
                    <a:gd name="connsiteX10" fmla="*/ 11529 w 647700"/>
                    <a:gd name="connsiteY10" fmla="*/ 7355 h 542925"/>
                    <a:gd name="connsiteX11" fmla="*/ 119733 w 647700"/>
                    <a:gd name="connsiteY11" fmla="*/ 15641 h 542925"/>
                    <a:gd name="connsiteX12" fmla="*/ 222222 w 647700"/>
                    <a:gd name="connsiteY12" fmla="*/ 52884 h 542925"/>
                    <a:gd name="connsiteX13" fmla="*/ 310995 w 647700"/>
                    <a:gd name="connsiteY13" fmla="*/ 116511 h 542925"/>
                    <a:gd name="connsiteX14" fmla="*/ 383289 w 647700"/>
                    <a:gd name="connsiteY14" fmla="*/ 197855 h 542925"/>
                    <a:gd name="connsiteX15" fmla="*/ 413960 w 647700"/>
                    <a:gd name="connsiteY15" fmla="*/ 242622 h 542925"/>
                    <a:gd name="connsiteX16" fmla="*/ 442249 w 647700"/>
                    <a:gd name="connsiteY16" fmla="*/ 288342 h 542925"/>
                    <a:gd name="connsiteX17" fmla="*/ 471396 w 647700"/>
                    <a:gd name="connsiteY17" fmla="*/ 332919 h 542925"/>
                    <a:gd name="connsiteX18" fmla="*/ 502542 w 647700"/>
                    <a:gd name="connsiteY18" fmla="*/ 376163 h 542925"/>
                    <a:gd name="connsiteX19" fmla="*/ 570551 w 647700"/>
                    <a:gd name="connsiteY19" fmla="*/ 458078 h 542925"/>
                    <a:gd name="connsiteX20" fmla="*/ 647608 w 647700"/>
                    <a:gd name="connsiteY20" fmla="*/ 530944 h 542925"/>
                    <a:gd name="connsiteX21" fmla="*/ 647894 w 647700"/>
                    <a:gd name="connsiteY21" fmla="*/ 531134 h 542925"/>
                    <a:gd name="connsiteX22" fmla="*/ 648656 w 647700"/>
                    <a:gd name="connsiteY22" fmla="*/ 537516 h 542925"/>
                    <a:gd name="connsiteX23" fmla="*/ 642465 w 647700"/>
                    <a:gd name="connsiteY23" fmla="*/ 538278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47700" h="542925">
                      <a:moveTo>
                        <a:pt x="642465" y="538278"/>
                      </a:moveTo>
                      <a:cubicBezTo>
                        <a:pt x="583029" y="496178"/>
                        <a:pt x="534070" y="442647"/>
                        <a:pt x="489207" y="386259"/>
                      </a:cubicBezTo>
                      <a:cubicBezTo>
                        <a:pt x="466633" y="358065"/>
                        <a:pt x="446345" y="328252"/>
                        <a:pt x="426914" y="297962"/>
                      </a:cubicBezTo>
                      <a:lnTo>
                        <a:pt x="398339" y="252623"/>
                      </a:lnTo>
                      <a:cubicBezTo>
                        <a:pt x="388528" y="237860"/>
                        <a:pt x="378622" y="223286"/>
                        <a:pt x="368049" y="209094"/>
                      </a:cubicBezTo>
                      <a:cubicBezTo>
                        <a:pt x="326330" y="152420"/>
                        <a:pt x="275943" y="101271"/>
                        <a:pt x="214316" y="67457"/>
                      </a:cubicBezTo>
                      <a:cubicBezTo>
                        <a:pt x="183741" y="50408"/>
                        <a:pt x="150784" y="37739"/>
                        <a:pt x="116685" y="29167"/>
                      </a:cubicBezTo>
                      <a:cubicBezTo>
                        <a:pt x="82490" y="20690"/>
                        <a:pt x="47152" y="17642"/>
                        <a:pt x="11719" y="16403"/>
                      </a:cubicBezTo>
                      <a:lnTo>
                        <a:pt x="11529" y="16403"/>
                      </a:lnTo>
                      <a:cubicBezTo>
                        <a:pt x="9052" y="16308"/>
                        <a:pt x="7052" y="14213"/>
                        <a:pt x="7147" y="11736"/>
                      </a:cubicBezTo>
                      <a:cubicBezTo>
                        <a:pt x="7242" y="9355"/>
                        <a:pt x="9147" y="7450"/>
                        <a:pt x="11529" y="7355"/>
                      </a:cubicBezTo>
                      <a:cubicBezTo>
                        <a:pt x="47628" y="6402"/>
                        <a:pt x="83918" y="8593"/>
                        <a:pt x="119733" y="15641"/>
                      </a:cubicBezTo>
                      <a:cubicBezTo>
                        <a:pt x="155261" y="23452"/>
                        <a:pt x="189932" y="35834"/>
                        <a:pt x="222222" y="52884"/>
                      </a:cubicBezTo>
                      <a:cubicBezTo>
                        <a:pt x="254797" y="69553"/>
                        <a:pt x="284325" y="91651"/>
                        <a:pt x="310995" y="116511"/>
                      </a:cubicBezTo>
                      <a:cubicBezTo>
                        <a:pt x="337760" y="141276"/>
                        <a:pt x="361668" y="168803"/>
                        <a:pt x="383289" y="197855"/>
                      </a:cubicBezTo>
                      <a:cubicBezTo>
                        <a:pt x="394148" y="212333"/>
                        <a:pt x="404149" y="227477"/>
                        <a:pt x="413960" y="242622"/>
                      </a:cubicBezTo>
                      <a:lnTo>
                        <a:pt x="442249" y="288342"/>
                      </a:lnTo>
                      <a:cubicBezTo>
                        <a:pt x="451393" y="303582"/>
                        <a:pt x="461585" y="318060"/>
                        <a:pt x="471396" y="332919"/>
                      </a:cubicBezTo>
                      <a:cubicBezTo>
                        <a:pt x="481683" y="347397"/>
                        <a:pt x="491779" y="361970"/>
                        <a:pt x="502542" y="376163"/>
                      </a:cubicBezTo>
                      <a:cubicBezTo>
                        <a:pt x="523783" y="404642"/>
                        <a:pt x="546357" y="432074"/>
                        <a:pt x="570551" y="458078"/>
                      </a:cubicBezTo>
                      <a:cubicBezTo>
                        <a:pt x="594459" y="484176"/>
                        <a:pt x="620081" y="509322"/>
                        <a:pt x="647608" y="530944"/>
                      </a:cubicBezTo>
                      <a:lnTo>
                        <a:pt x="647894" y="531134"/>
                      </a:lnTo>
                      <a:cubicBezTo>
                        <a:pt x="649894" y="532658"/>
                        <a:pt x="650180" y="535516"/>
                        <a:pt x="648656" y="537516"/>
                      </a:cubicBezTo>
                      <a:cubicBezTo>
                        <a:pt x="647132" y="539231"/>
                        <a:pt x="644465" y="539612"/>
                        <a:pt x="642465" y="538278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6" name="任意多边形: 形状 395"/>
                <p:cNvSpPr/>
                <p:nvPr/>
              </p:nvSpPr>
              <p:spPr>
                <a:xfrm flipH="1">
                  <a:off x="3556039" y="-1380567"/>
                  <a:ext cx="171450" cy="219075"/>
                </a:xfrm>
                <a:custGeom>
                  <a:avLst/>
                  <a:gdLst>
                    <a:gd name="connsiteX0" fmla="*/ 11144 w 171450"/>
                    <a:gd name="connsiteY0" fmla="*/ 210686 h 219075"/>
                    <a:gd name="connsiteX1" fmla="*/ 7144 w 171450"/>
                    <a:gd name="connsiteY1" fmla="*/ 129343 h 219075"/>
                    <a:gd name="connsiteX2" fmla="*/ 11811 w 171450"/>
                    <a:gd name="connsiteY2" fmla="*/ 47237 h 219075"/>
                    <a:gd name="connsiteX3" fmla="*/ 13907 w 171450"/>
                    <a:gd name="connsiteY3" fmla="*/ 36665 h 219075"/>
                    <a:gd name="connsiteX4" fmla="*/ 17431 w 171450"/>
                    <a:gd name="connsiteY4" fmla="*/ 25425 h 219075"/>
                    <a:gd name="connsiteX5" fmla="*/ 18669 w 171450"/>
                    <a:gd name="connsiteY5" fmla="*/ 22472 h 219075"/>
                    <a:gd name="connsiteX6" fmla="*/ 19526 w 171450"/>
                    <a:gd name="connsiteY6" fmla="*/ 20758 h 219075"/>
                    <a:gd name="connsiteX7" fmla="*/ 21526 w 171450"/>
                    <a:gd name="connsiteY7" fmla="*/ 18186 h 219075"/>
                    <a:gd name="connsiteX8" fmla="*/ 28575 w 171450"/>
                    <a:gd name="connsiteY8" fmla="*/ 13424 h 219075"/>
                    <a:gd name="connsiteX9" fmla="*/ 40196 w 171450"/>
                    <a:gd name="connsiteY9" fmla="*/ 9899 h 219075"/>
                    <a:gd name="connsiteX10" fmla="*/ 82391 w 171450"/>
                    <a:gd name="connsiteY10" fmla="*/ 7232 h 219075"/>
                    <a:gd name="connsiteX11" fmla="*/ 163925 w 171450"/>
                    <a:gd name="connsiteY11" fmla="*/ 18853 h 219075"/>
                    <a:gd name="connsiteX12" fmla="*/ 167068 w 171450"/>
                    <a:gd name="connsiteY12" fmla="*/ 24473 h 219075"/>
                    <a:gd name="connsiteX13" fmla="*/ 162116 w 171450"/>
                    <a:gd name="connsiteY13" fmla="*/ 27806 h 219075"/>
                    <a:gd name="connsiteX14" fmla="*/ 162020 w 171450"/>
                    <a:gd name="connsiteY14" fmla="*/ 27806 h 219075"/>
                    <a:gd name="connsiteX15" fmla="*/ 82487 w 171450"/>
                    <a:gd name="connsiteY15" fmla="*/ 24092 h 219075"/>
                    <a:gd name="connsiteX16" fmla="*/ 44101 w 171450"/>
                    <a:gd name="connsiteY16" fmla="*/ 27997 h 219075"/>
                    <a:gd name="connsiteX17" fmla="*/ 36481 w 171450"/>
                    <a:gd name="connsiteY17" fmla="*/ 30378 h 219075"/>
                    <a:gd name="connsiteX18" fmla="*/ 35147 w 171450"/>
                    <a:gd name="connsiteY18" fmla="*/ 31140 h 219075"/>
                    <a:gd name="connsiteX19" fmla="*/ 35624 w 171450"/>
                    <a:gd name="connsiteY19" fmla="*/ 30569 h 219075"/>
                    <a:gd name="connsiteX20" fmla="*/ 35433 w 171450"/>
                    <a:gd name="connsiteY20" fmla="*/ 31140 h 219075"/>
                    <a:gd name="connsiteX21" fmla="*/ 34766 w 171450"/>
                    <a:gd name="connsiteY21" fmla="*/ 32855 h 219075"/>
                    <a:gd name="connsiteX22" fmla="*/ 32385 w 171450"/>
                    <a:gd name="connsiteY22" fmla="*/ 40951 h 219075"/>
                    <a:gd name="connsiteX23" fmla="*/ 30671 w 171450"/>
                    <a:gd name="connsiteY23" fmla="*/ 50285 h 219075"/>
                    <a:gd name="connsiteX24" fmla="*/ 26575 w 171450"/>
                    <a:gd name="connsiteY24" fmla="*/ 89624 h 219075"/>
                    <a:gd name="connsiteX25" fmla="*/ 24193 w 171450"/>
                    <a:gd name="connsiteY25" fmla="*/ 129724 h 219075"/>
                    <a:gd name="connsiteX26" fmla="*/ 20383 w 171450"/>
                    <a:gd name="connsiteY26" fmla="*/ 210496 h 219075"/>
                    <a:gd name="connsiteX27" fmla="*/ 15621 w 171450"/>
                    <a:gd name="connsiteY27" fmla="*/ 214877 h 219075"/>
                    <a:gd name="connsiteX28" fmla="*/ 11144 w 171450"/>
                    <a:gd name="connsiteY28" fmla="*/ 210686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71450" h="219075">
                      <a:moveTo>
                        <a:pt x="11144" y="210686"/>
                      </a:moveTo>
                      <a:cubicBezTo>
                        <a:pt x="8572" y="183635"/>
                        <a:pt x="7239" y="156489"/>
                        <a:pt x="7144" y="129343"/>
                      </a:cubicBezTo>
                      <a:cubicBezTo>
                        <a:pt x="7144" y="102101"/>
                        <a:pt x="7620" y="75050"/>
                        <a:pt x="11811" y="47237"/>
                      </a:cubicBezTo>
                      <a:cubicBezTo>
                        <a:pt x="12478" y="43713"/>
                        <a:pt x="12859" y="40284"/>
                        <a:pt x="13907" y="36665"/>
                      </a:cubicBezTo>
                      <a:cubicBezTo>
                        <a:pt x="14859" y="33045"/>
                        <a:pt x="15526" y="29616"/>
                        <a:pt x="17431" y="25425"/>
                      </a:cubicBezTo>
                      <a:lnTo>
                        <a:pt x="18669" y="22472"/>
                      </a:lnTo>
                      <a:cubicBezTo>
                        <a:pt x="18955" y="21901"/>
                        <a:pt x="18859" y="21710"/>
                        <a:pt x="19526" y="20758"/>
                      </a:cubicBezTo>
                      <a:cubicBezTo>
                        <a:pt x="20098" y="19901"/>
                        <a:pt x="20765" y="18948"/>
                        <a:pt x="21526" y="18186"/>
                      </a:cubicBezTo>
                      <a:cubicBezTo>
                        <a:pt x="24098" y="15710"/>
                        <a:pt x="26575" y="14376"/>
                        <a:pt x="28575" y="13424"/>
                      </a:cubicBezTo>
                      <a:cubicBezTo>
                        <a:pt x="32766" y="11519"/>
                        <a:pt x="36481" y="10661"/>
                        <a:pt x="40196" y="9899"/>
                      </a:cubicBezTo>
                      <a:cubicBezTo>
                        <a:pt x="54769" y="7232"/>
                        <a:pt x="68580" y="6947"/>
                        <a:pt x="82391" y="7232"/>
                      </a:cubicBezTo>
                      <a:cubicBezTo>
                        <a:pt x="110014" y="7994"/>
                        <a:pt x="137350" y="11423"/>
                        <a:pt x="163925" y="18853"/>
                      </a:cubicBezTo>
                      <a:cubicBezTo>
                        <a:pt x="166307" y="19520"/>
                        <a:pt x="167735" y="21996"/>
                        <a:pt x="167068" y="24473"/>
                      </a:cubicBezTo>
                      <a:cubicBezTo>
                        <a:pt x="166497" y="26663"/>
                        <a:pt x="164306" y="28092"/>
                        <a:pt x="162116" y="27806"/>
                      </a:cubicBezTo>
                      <a:lnTo>
                        <a:pt x="162020" y="27806"/>
                      </a:lnTo>
                      <a:cubicBezTo>
                        <a:pt x="135636" y="24282"/>
                        <a:pt x="108871" y="23425"/>
                        <a:pt x="82487" y="24092"/>
                      </a:cubicBezTo>
                      <a:cubicBezTo>
                        <a:pt x="69342" y="24663"/>
                        <a:pt x="56007" y="25330"/>
                        <a:pt x="44101" y="27997"/>
                      </a:cubicBezTo>
                      <a:cubicBezTo>
                        <a:pt x="41243" y="28664"/>
                        <a:pt x="38386" y="29521"/>
                        <a:pt x="36481" y="30378"/>
                      </a:cubicBezTo>
                      <a:cubicBezTo>
                        <a:pt x="35433" y="30759"/>
                        <a:pt x="34957" y="31331"/>
                        <a:pt x="35147" y="31140"/>
                      </a:cubicBezTo>
                      <a:cubicBezTo>
                        <a:pt x="35338" y="31045"/>
                        <a:pt x="35528" y="30759"/>
                        <a:pt x="35624" y="30569"/>
                      </a:cubicBezTo>
                      <a:cubicBezTo>
                        <a:pt x="35719" y="30283"/>
                        <a:pt x="35433" y="30950"/>
                        <a:pt x="35433" y="31140"/>
                      </a:cubicBezTo>
                      <a:lnTo>
                        <a:pt x="34766" y="32855"/>
                      </a:lnTo>
                      <a:cubicBezTo>
                        <a:pt x="33718" y="34855"/>
                        <a:pt x="33147" y="37998"/>
                        <a:pt x="32385" y="40951"/>
                      </a:cubicBezTo>
                      <a:cubicBezTo>
                        <a:pt x="31528" y="43808"/>
                        <a:pt x="31242" y="47142"/>
                        <a:pt x="30671" y="50285"/>
                      </a:cubicBezTo>
                      <a:cubicBezTo>
                        <a:pt x="28670" y="63049"/>
                        <a:pt x="27432" y="76289"/>
                        <a:pt x="26575" y="89624"/>
                      </a:cubicBezTo>
                      <a:cubicBezTo>
                        <a:pt x="25432" y="102959"/>
                        <a:pt x="24955" y="116294"/>
                        <a:pt x="24193" y="129724"/>
                      </a:cubicBezTo>
                      <a:lnTo>
                        <a:pt x="20383" y="210496"/>
                      </a:lnTo>
                      <a:cubicBezTo>
                        <a:pt x="20288" y="212972"/>
                        <a:pt x="18193" y="214973"/>
                        <a:pt x="15621" y="214877"/>
                      </a:cubicBezTo>
                      <a:cubicBezTo>
                        <a:pt x="13240" y="214782"/>
                        <a:pt x="11430" y="212972"/>
                        <a:pt x="11144" y="210686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7" name="任意多边形: 形状 396"/>
                <p:cNvSpPr/>
                <p:nvPr/>
              </p:nvSpPr>
              <p:spPr>
                <a:xfrm flipH="1">
                  <a:off x="3483947" y="-1270337"/>
                  <a:ext cx="161925" cy="171450"/>
                </a:xfrm>
                <a:custGeom>
                  <a:avLst/>
                  <a:gdLst>
                    <a:gd name="connsiteX0" fmla="*/ 29540 w 161925"/>
                    <a:gd name="connsiteY0" fmla="*/ 166941 h 171450"/>
                    <a:gd name="connsiteX1" fmla="*/ 14205 w 161925"/>
                    <a:gd name="connsiteY1" fmla="*/ 95503 h 171450"/>
                    <a:gd name="connsiteX2" fmla="*/ 8966 w 161925"/>
                    <a:gd name="connsiteY2" fmla="*/ 59213 h 171450"/>
                    <a:gd name="connsiteX3" fmla="*/ 7442 w 161925"/>
                    <a:gd name="connsiteY3" fmla="*/ 40639 h 171450"/>
                    <a:gd name="connsiteX4" fmla="*/ 7918 w 161925"/>
                    <a:gd name="connsiteY4" fmla="*/ 20446 h 171450"/>
                    <a:gd name="connsiteX5" fmla="*/ 8680 w 161925"/>
                    <a:gd name="connsiteY5" fmla="*/ 17112 h 171450"/>
                    <a:gd name="connsiteX6" fmla="*/ 10871 w 161925"/>
                    <a:gd name="connsiteY6" fmla="*/ 12350 h 171450"/>
                    <a:gd name="connsiteX7" fmla="*/ 14681 w 161925"/>
                    <a:gd name="connsiteY7" fmla="*/ 8730 h 171450"/>
                    <a:gd name="connsiteX8" fmla="*/ 16681 w 161925"/>
                    <a:gd name="connsiteY8" fmla="*/ 7778 h 171450"/>
                    <a:gd name="connsiteX9" fmla="*/ 17539 w 161925"/>
                    <a:gd name="connsiteY9" fmla="*/ 7587 h 171450"/>
                    <a:gd name="connsiteX10" fmla="*/ 19158 w 161925"/>
                    <a:gd name="connsiteY10" fmla="*/ 7302 h 171450"/>
                    <a:gd name="connsiteX11" fmla="*/ 22968 w 161925"/>
                    <a:gd name="connsiteY11" fmla="*/ 7206 h 171450"/>
                    <a:gd name="connsiteX12" fmla="*/ 33064 w 161925"/>
                    <a:gd name="connsiteY12" fmla="*/ 8349 h 171450"/>
                    <a:gd name="connsiteX13" fmla="*/ 51162 w 161925"/>
                    <a:gd name="connsiteY13" fmla="*/ 11493 h 171450"/>
                    <a:gd name="connsiteX14" fmla="*/ 86595 w 161925"/>
                    <a:gd name="connsiteY14" fmla="*/ 17779 h 171450"/>
                    <a:gd name="connsiteX15" fmla="*/ 157651 w 161925"/>
                    <a:gd name="connsiteY15" fmla="*/ 25113 h 171450"/>
                    <a:gd name="connsiteX16" fmla="*/ 162128 w 161925"/>
                    <a:gd name="connsiteY16" fmla="*/ 29685 h 171450"/>
                    <a:gd name="connsiteX17" fmla="*/ 158223 w 161925"/>
                    <a:gd name="connsiteY17" fmla="*/ 34162 h 171450"/>
                    <a:gd name="connsiteX18" fmla="*/ 84404 w 161925"/>
                    <a:gd name="connsiteY18" fmla="*/ 34448 h 171450"/>
                    <a:gd name="connsiteX19" fmla="*/ 48018 w 161925"/>
                    <a:gd name="connsiteY19" fmla="*/ 29685 h 171450"/>
                    <a:gd name="connsiteX20" fmla="*/ 30302 w 161925"/>
                    <a:gd name="connsiteY20" fmla="*/ 26923 h 171450"/>
                    <a:gd name="connsiteX21" fmla="*/ 22301 w 161925"/>
                    <a:gd name="connsiteY21" fmla="*/ 26066 h 171450"/>
                    <a:gd name="connsiteX22" fmla="*/ 21539 w 161925"/>
                    <a:gd name="connsiteY22" fmla="*/ 26066 h 171450"/>
                    <a:gd name="connsiteX23" fmla="*/ 22110 w 161925"/>
                    <a:gd name="connsiteY23" fmla="*/ 25971 h 171450"/>
                    <a:gd name="connsiteX24" fmla="*/ 22396 w 161925"/>
                    <a:gd name="connsiteY24" fmla="*/ 25875 h 171450"/>
                    <a:gd name="connsiteX25" fmla="*/ 23920 w 161925"/>
                    <a:gd name="connsiteY25" fmla="*/ 25209 h 171450"/>
                    <a:gd name="connsiteX26" fmla="*/ 26301 w 161925"/>
                    <a:gd name="connsiteY26" fmla="*/ 23208 h 171450"/>
                    <a:gd name="connsiteX27" fmla="*/ 26778 w 161925"/>
                    <a:gd name="connsiteY27" fmla="*/ 22542 h 171450"/>
                    <a:gd name="connsiteX28" fmla="*/ 26587 w 161925"/>
                    <a:gd name="connsiteY28" fmla="*/ 23685 h 171450"/>
                    <a:gd name="connsiteX29" fmla="*/ 26206 w 161925"/>
                    <a:gd name="connsiteY29" fmla="*/ 39782 h 171450"/>
                    <a:gd name="connsiteX30" fmla="*/ 27444 w 161925"/>
                    <a:gd name="connsiteY30" fmla="*/ 57403 h 171450"/>
                    <a:gd name="connsiteX31" fmla="*/ 30969 w 161925"/>
                    <a:gd name="connsiteY31" fmla="*/ 93217 h 171450"/>
                    <a:gd name="connsiteX32" fmla="*/ 38493 w 161925"/>
                    <a:gd name="connsiteY32" fmla="*/ 165321 h 171450"/>
                    <a:gd name="connsiteX33" fmla="*/ 34398 w 161925"/>
                    <a:gd name="connsiteY33" fmla="*/ 170274 h 171450"/>
                    <a:gd name="connsiteX34" fmla="*/ 29540 w 161925"/>
                    <a:gd name="connsiteY34" fmla="*/ 166941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61925" h="171450">
                      <a:moveTo>
                        <a:pt x="29540" y="166941"/>
                      </a:moveTo>
                      <a:cubicBezTo>
                        <a:pt x="23349" y="143319"/>
                        <a:pt x="18205" y="119601"/>
                        <a:pt x="14205" y="95503"/>
                      </a:cubicBezTo>
                      <a:cubicBezTo>
                        <a:pt x="12109" y="83502"/>
                        <a:pt x="10490" y="71405"/>
                        <a:pt x="8966" y="59213"/>
                      </a:cubicBezTo>
                      <a:cubicBezTo>
                        <a:pt x="8299" y="53117"/>
                        <a:pt x="7728" y="46926"/>
                        <a:pt x="7442" y="40639"/>
                      </a:cubicBezTo>
                      <a:cubicBezTo>
                        <a:pt x="7251" y="34162"/>
                        <a:pt x="6680" y="28257"/>
                        <a:pt x="7918" y="20446"/>
                      </a:cubicBezTo>
                      <a:cubicBezTo>
                        <a:pt x="8109" y="19398"/>
                        <a:pt x="8204" y="18636"/>
                        <a:pt x="8680" y="17112"/>
                      </a:cubicBezTo>
                      <a:cubicBezTo>
                        <a:pt x="9156" y="15779"/>
                        <a:pt x="9252" y="14731"/>
                        <a:pt x="10871" y="12350"/>
                      </a:cubicBezTo>
                      <a:cubicBezTo>
                        <a:pt x="11823" y="11302"/>
                        <a:pt x="11538" y="10731"/>
                        <a:pt x="14681" y="8730"/>
                      </a:cubicBezTo>
                      <a:cubicBezTo>
                        <a:pt x="15348" y="8349"/>
                        <a:pt x="16014" y="8064"/>
                        <a:pt x="16681" y="7778"/>
                      </a:cubicBezTo>
                      <a:lnTo>
                        <a:pt x="17539" y="7587"/>
                      </a:lnTo>
                      <a:lnTo>
                        <a:pt x="19158" y="7302"/>
                      </a:lnTo>
                      <a:cubicBezTo>
                        <a:pt x="20777" y="7111"/>
                        <a:pt x="22015" y="7111"/>
                        <a:pt x="22968" y="7206"/>
                      </a:cubicBezTo>
                      <a:cubicBezTo>
                        <a:pt x="26873" y="7397"/>
                        <a:pt x="29921" y="7873"/>
                        <a:pt x="33064" y="8349"/>
                      </a:cubicBezTo>
                      <a:cubicBezTo>
                        <a:pt x="39255" y="9302"/>
                        <a:pt x="45256" y="10350"/>
                        <a:pt x="51162" y="11493"/>
                      </a:cubicBezTo>
                      <a:cubicBezTo>
                        <a:pt x="63068" y="13779"/>
                        <a:pt x="74879" y="15779"/>
                        <a:pt x="86595" y="17779"/>
                      </a:cubicBezTo>
                      <a:cubicBezTo>
                        <a:pt x="110217" y="21494"/>
                        <a:pt x="133839" y="24732"/>
                        <a:pt x="157651" y="25113"/>
                      </a:cubicBezTo>
                      <a:cubicBezTo>
                        <a:pt x="160128" y="25113"/>
                        <a:pt x="162223" y="27209"/>
                        <a:pt x="162128" y="29685"/>
                      </a:cubicBezTo>
                      <a:cubicBezTo>
                        <a:pt x="162128" y="31971"/>
                        <a:pt x="160414" y="33876"/>
                        <a:pt x="158223" y="34162"/>
                      </a:cubicBezTo>
                      <a:cubicBezTo>
                        <a:pt x="133648" y="37686"/>
                        <a:pt x="108788" y="36924"/>
                        <a:pt x="84404" y="34448"/>
                      </a:cubicBezTo>
                      <a:cubicBezTo>
                        <a:pt x="72212" y="33305"/>
                        <a:pt x="60115" y="31495"/>
                        <a:pt x="48018" y="29685"/>
                      </a:cubicBezTo>
                      <a:lnTo>
                        <a:pt x="30302" y="26923"/>
                      </a:lnTo>
                      <a:cubicBezTo>
                        <a:pt x="27444" y="26542"/>
                        <a:pt x="24492" y="26161"/>
                        <a:pt x="22301" y="26066"/>
                      </a:cubicBezTo>
                      <a:cubicBezTo>
                        <a:pt x="21730" y="26066"/>
                        <a:pt x="21444" y="26066"/>
                        <a:pt x="21539" y="26066"/>
                      </a:cubicBezTo>
                      <a:cubicBezTo>
                        <a:pt x="21730" y="26066"/>
                        <a:pt x="21920" y="25971"/>
                        <a:pt x="22110" y="25971"/>
                      </a:cubicBezTo>
                      <a:lnTo>
                        <a:pt x="22396" y="25875"/>
                      </a:lnTo>
                      <a:cubicBezTo>
                        <a:pt x="22872" y="25685"/>
                        <a:pt x="23444" y="25494"/>
                        <a:pt x="23920" y="25209"/>
                      </a:cubicBezTo>
                      <a:cubicBezTo>
                        <a:pt x="26301" y="23399"/>
                        <a:pt x="25825" y="23685"/>
                        <a:pt x="26301" y="23208"/>
                      </a:cubicBezTo>
                      <a:cubicBezTo>
                        <a:pt x="26968" y="21970"/>
                        <a:pt x="26682" y="22542"/>
                        <a:pt x="26778" y="22542"/>
                      </a:cubicBezTo>
                      <a:cubicBezTo>
                        <a:pt x="26682" y="22446"/>
                        <a:pt x="26682" y="23208"/>
                        <a:pt x="26587" y="23685"/>
                      </a:cubicBezTo>
                      <a:cubicBezTo>
                        <a:pt x="25920" y="27876"/>
                        <a:pt x="26016" y="34162"/>
                        <a:pt x="26206" y="39782"/>
                      </a:cubicBezTo>
                      <a:cubicBezTo>
                        <a:pt x="26397" y="45592"/>
                        <a:pt x="26968" y="51498"/>
                        <a:pt x="27444" y="57403"/>
                      </a:cubicBezTo>
                      <a:cubicBezTo>
                        <a:pt x="28302" y="69309"/>
                        <a:pt x="29730" y="81216"/>
                        <a:pt x="30969" y="93217"/>
                      </a:cubicBezTo>
                      <a:cubicBezTo>
                        <a:pt x="33636" y="117125"/>
                        <a:pt x="36207" y="141223"/>
                        <a:pt x="38493" y="165321"/>
                      </a:cubicBezTo>
                      <a:cubicBezTo>
                        <a:pt x="38779" y="167798"/>
                        <a:pt x="36969" y="170084"/>
                        <a:pt x="34398" y="170274"/>
                      </a:cubicBezTo>
                      <a:cubicBezTo>
                        <a:pt x="32112" y="170560"/>
                        <a:pt x="30111" y="169036"/>
                        <a:pt x="29540" y="166941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8" name="任意多边形: 形状 397"/>
                <p:cNvSpPr/>
                <p:nvPr/>
              </p:nvSpPr>
              <p:spPr>
                <a:xfrm flipH="1">
                  <a:off x="3299358" y="-1994076"/>
                  <a:ext cx="323850" cy="371475"/>
                </a:xfrm>
                <a:custGeom>
                  <a:avLst/>
                  <a:gdLst>
                    <a:gd name="connsiteX0" fmla="*/ 319677 w 323850"/>
                    <a:gd name="connsiteY0" fmla="*/ 13617 h 371475"/>
                    <a:gd name="connsiteX1" fmla="*/ 262051 w 323850"/>
                    <a:gd name="connsiteY1" fmla="*/ 116678 h 371475"/>
                    <a:gd name="connsiteX2" fmla="*/ 192995 w 323850"/>
                    <a:gd name="connsiteY2" fmla="*/ 212690 h 371475"/>
                    <a:gd name="connsiteX3" fmla="*/ 111461 w 323850"/>
                    <a:gd name="connsiteY3" fmla="*/ 298796 h 371475"/>
                    <a:gd name="connsiteX4" fmla="*/ 13734 w 323850"/>
                    <a:gd name="connsiteY4" fmla="*/ 366233 h 371475"/>
                    <a:gd name="connsiteX5" fmla="*/ 7638 w 323850"/>
                    <a:gd name="connsiteY5" fmla="*/ 364137 h 371475"/>
                    <a:gd name="connsiteX6" fmla="*/ 9163 w 323850"/>
                    <a:gd name="connsiteY6" fmla="*/ 358422 h 371475"/>
                    <a:gd name="connsiteX7" fmla="*/ 9448 w 323850"/>
                    <a:gd name="connsiteY7" fmla="*/ 358232 h 371475"/>
                    <a:gd name="connsiteX8" fmla="*/ 33547 w 323850"/>
                    <a:gd name="connsiteY8" fmla="*/ 342039 h 371475"/>
                    <a:gd name="connsiteX9" fmla="*/ 39547 w 323850"/>
                    <a:gd name="connsiteY9" fmla="*/ 338039 h 371475"/>
                    <a:gd name="connsiteX10" fmla="*/ 45262 w 323850"/>
                    <a:gd name="connsiteY10" fmla="*/ 333562 h 371475"/>
                    <a:gd name="connsiteX11" fmla="*/ 56597 w 323850"/>
                    <a:gd name="connsiteY11" fmla="*/ 324513 h 371475"/>
                    <a:gd name="connsiteX12" fmla="*/ 68027 w 323850"/>
                    <a:gd name="connsiteY12" fmla="*/ 315655 h 371475"/>
                    <a:gd name="connsiteX13" fmla="*/ 78885 w 323850"/>
                    <a:gd name="connsiteY13" fmla="*/ 306035 h 371475"/>
                    <a:gd name="connsiteX14" fmla="*/ 100317 w 323850"/>
                    <a:gd name="connsiteY14" fmla="*/ 286509 h 371475"/>
                    <a:gd name="connsiteX15" fmla="*/ 178422 w 323850"/>
                    <a:gd name="connsiteY15" fmla="*/ 200688 h 371475"/>
                    <a:gd name="connsiteX16" fmla="*/ 248145 w 323850"/>
                    <a:gd name="connsiteY16" fmla="*/ 107343 h 371475"/>
                    <a:gd name="connsiteX17" fmla="*/ 280625 w 323850"/>
                    <a:gd name="connsiteY17" fmla="*/ 58861 h 371475"/>
                    <a:gd name="connsiteX18" fmla="*/ 311772 w 323850"/>
                    <a:gd name="connsiteY18" fmla="*/ 9426 h 371475"/>
                    <a:gd name="connsiteX19" fmla="*/ 311867 w 323850"/>
                    <a:gd name="connsiteY19" fmla="*/ 9331 h 371475"/>
                    <a:gd name="connsiteX20" fmla="*/ 318154 w 323850"/>
                    <a:gd name="connsiteY20" fmla="*/ 7807 h 371475"/>
                    <a:gd name="connsiteX21" fmla="*/ 319677 w 323850"/>
                    <a:gd name="connsiteY21" fmla="*/ 13617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3850" h="371475">
                      <a:moveTo>
                        <a:pt x="319677" y="13617"/>
                      </a:moveTo>
                      <a:cubicBezTo>
                        <a:pt x="302914" y="49431"/>
                        <a:pt x="283101" y="83340"/>
                        <a:pt x="262051" y="116678"/>
                      </a:cubicBezTo>
                      <a:cubicBezTo>
                        <a:pt x="240810" y="149825"/>
                        <a:pt x="217760" y="181924"/>
                        <a:pt x="192995" y="212690"/>
                      </a:cubicBezTo>
                      <a:cubicBezTo>
                        <a:pt x="167563" y="242884"/>
                        <a:pt x="141179" y="272412"/>
                        <a:pt x="111461" y="298796"/>
                      </a:cubicBezTo>
                      <a:cubicBezTo>
                        <a:pt x="81648" y="324894"/>
                        <a:pt x="49358" y="348612"/>
                        <a:pt x="13734" y="366233"/>
                      </a:cubicBezTo>
                      <a:cubicBezTo>
                        <a:pt x="11448" y="367376"/>
                        <a:pt x="8781" y="366423"/>
                        <a:pt x="7638" y="364137"/>
                      </a:cubicBezTo>
                      <a:cubicBezTo>
                        <a:pt x="6591" y="362042"/>
                        <a:pt x="7258" y="359661"/>
                        <a:pt x="9163" y="358422"/>
                      </a:cubicBezTo>
                      <a:lnTo>
                        <a:pt x="9448" y="358232"/>
                      </a:lnTo>
                      <a:cubicBezTo>
                        <a:pt x="17449" y="352707"/>
                        <a:pt x="25450" y="347373"/>
                        <a:pt x="33547" y="342039"/>
                      </a:cubicBezTo>
                      <a:lnTo>
                        <a:pt x="39547" y="338039"/>
                      </a:lnTo>
                      <a:lnTo>
                        <a:pt x="45262" y="333562"/>
                      </a:lnTo>
                      <a:lnTo>
                        <a:pt x="56597" y="324513"/>
                      </a:lnTo>
                      <a:lnTo>
                        <a:pt x="68027" y="315655"/>
                      </a:lnTo>
                      <a:cubicBezTo>
                        <a:pt x="71742" y="312607"/>
                        <a:pt x="75266" y="309273"/>
                        <a:pt x="78885" y="306035"/>
                      </a:cubicBezTo>
                      <a:cubicBezTo>
                        <a:pt x="86029" y="299463"/>
                        <a:pt x="93459" y="293367"/>
                        <a:pt x="100317" y="286509"/>
                      </a:cubicBezTo>
                      <a:cubicBezTo>
                        <a:pt x="128130" y="259648"/>
                        <a:pt x="154038" y="230787"/>
                        <a:pt x="178422" y="200688"/>
                      </a:cubicBezTo>
                      <a:cubicBezTo>
                        <a:pt x="203187" y="170875"/>
                        <a:pt x="225951" y="139252"/>
                        <a:pt x="248145" y="107343"/>
                      </a:cubicBezTo>
                      <a:cubicBezTo>
                        <a:pt x="259384" y="91437"/>
                        <a:pt x="270147" y="75244"/>
                        <a:pt x="280625" y="58861"/>
                      </a:cubicBezTo>
                      <a:cubicBezTo>
                        <a:pt x="291388" y="42669"/>
                        <a:pt x="301675" y="26000"/>
                        <a:pt x="311772" y="9426"/>
                      </a:cubicBezTo>
                      <a:lnTo>
                        <a:pt x="311867" y="9331"/>
                      </a:lnTo>
                      <a:cubicBezTo>
                        <a:pt x="313201" y="7236"/>
                        <a:pt x="315963" y="6474"/>
                        <a:pt x="318154" y="7807"/>
                      </a:cubicBezTo>
                      <a:cubicBezTo>
                        <a:pt x="319963" y="9045"/>
                        <a:pt x="320630" y="11522"/>
                        <a:pt x="319677" y="13617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9" name="任意多边形: 形状 398"/>
                <p:cNvSpPr/>
                <p:nvPr/>
              </p:nvSpPr>
              <p:spPr>
                <a:xfrm flipH="1">
                  <a:off x="3391628" y="-2010714"/>
                  <a:ext cx="76200" cy="247650"/>
                </a:xfrm>
                <a:custGeom>
                  <a:avLst/>
                  <a:gdLst>
                    <a:gd name="connsiteX0" fmla="*/ 71524 w 76200"/>
                    <a:gd name="connsiteY0" fmla="*/ 12063 h 247650"/>
                    <a:gd name="connsiteX1" fmla="*/ 55427 w 76200"/>
                    <a:gd name="connsiteY1" fmla="*/ 131697 h 247650"/>
                    <a:gd name="connsiteX2" fmla="*/ 39710 w 76200"/>
                    <a:gd name="connsiteY2" fmla="*/ 190276 h 247650"/>
                    <a:gd name="connsiteX3" fmla="*/ 15612 w 76200"/>
                    <a:gd name="connsiteY3" fmla="*/ 246378 h 247650"/>
                    <a:gd name="connsiteX4" fmla="*/ 9421 w 76200"/>
                    <a:gd name="connsiteY4" fmla="*/ 247997 h 247650"/>
                    <a:gd name="connsiteX5" fmla="*/ 7421 w 76200"/>
                    <a:gd name="connsiteY5" fmla="*/ 242568 h 247650"/>
                    <a:gd name="connsiteX6" fmla="*/ 7421 w 76200"/>
                    <a:gd name="connsiteY6" fmla="*/ 242473 h 247650"/>
                    <a:gd name="connsiteX7" fmla="*/ 23613 w 76200"/>
                    <a:gd name="connsiteY7" fmla="*/ 185609 h 247650"/>
                    <a:gd name="connsiteX8" fmla="*/ 36853 w 76200"/>
                    <a:gd name="connsiteY8" fmla="*/ 127601 h 247650"/>
                    <a:gd name="connsiteX9" fmla="*/ 49331 w 76200"/>
                    <a:gd name="connsiteY9" fmla="*/ 69213 h 247650"/>
                    <a:gd name="connsiteX10" fmla="*/ 62475 w 76200"/>
                    <a:gd name="connsiteY10" fmla="*/ 10730 h 247650"/>
                    <a:gd name="connsiteX11" fmla="*/ 62475 w 76200"/>
                    <a:gd name="connsiteY11" fmla="*/ 10634 h 247650"/>
                    <a:gd name="connsiteX12" fmla="*/ 68000 w 76200"/>
                    <a:gd name="connsiteY12" fmla="*/ 7301 h 247650"/>
                    <a:gd name="connsiteX13" fmla="*/ 71524 w 76200"/>
                    <a:gd name="connsiteY13" fmla="*/ 1206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6200" h="247650">
                      <a:moveTo>
                        <a:pt x="71524" y="12063"/>
                      </a:moveTo>
                      <a:cubicBezTo>
                        <a:pt x="69905" y="52449"/>
                        <a:pt x="63904" y="92264"/>
                        <a:pt x="55427" y="131697"/>
                      </a:cubicBezTo>
                      <a:cubicBezTo>
                        <a:pt x="51045" y="151414"/>
                        <a:pt x="46092" y="171035"/>
                        <a:pt x="39710" y="190276"/>
                      </a:cubicBezTo>
                      <a:cubicBezTo>
                        <a:pt x="33424" y="209516"/>
                        <a:pt x="25994" y="228662"/>
                        <a:pt x="15612" y="246378"/>
                      </a:cubicBezTo>
                      <a:cubicBezTo>
                        <a:pt x="14374" y="248569"/>
                        <a:pt x="11516" y="249331"/>
                        <a:pt x="9421" y="247997"/>
                      </a:cubicBezTo>
                      <a:cubicBezTo>
                        <a:pt x="7516" y="246854"/>
                        <a:pt x="6659" y="244568"/>
                        <a:pt x="7421" y="242568"/>
                      </a:cubicBezTo>
                      <a:lnTo>
                        <a:pt x="7421" y="242473"/>
                      </a:lnTo>
                      <a:cubicBezTo>
                        <a:pt x="13898" y="223899"/>
                        <a:pt x="18660" y="204754"/>
                        <a:pt x="23613" y="185609"/>
                      </a:cubicBezTo>
                      <a:cubicBezTo>
                        <a:pt x="28376" y="166463"/>
                        <a:pt x="32757" y="147032"/>
                        <a:pt x="36853" y="127601"/>
                      </a:cubicBezTo>
                      <a:lnTo>
                        <a:pt x="49331" y="69213"/>
                      </a:lnTo>
                      <a:cubicBezTo>
                        <a:pt x="53426" y="49687"/>
                        <a:pt x="57903" y="30161"/>
                        <a:pt x="62475" y="10730"/>
                      </a:cubicBezTo>
                      <a:lnTo>
                        <a:pt x="62475" y="10634"/>
                      </a:lnTo>
                      <a:cubicBezTo>
                        <a:pt x="63047" y="8158"/>
                        <a:pt x="65523" y="6634"/>
                        <a:pt x="68000" y="7301"/>
                      </a:cubicBezTo>
                      <a:cubicBezTo>
                        <a:pt x="70190" y="7967"/>
                        <a:pt x="71619" y="9968"/>
                        <a:pt x="71524" y="1206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0" name="任意多边形: 形状 399"/>
                <p:cNvSpPr/>
                <p:nvPr/>
              </p:nvSpPr>
              <p:spPr>
                <a:xfrm flipH="1">
                  <a:off x="3171451" y="-1968838"/>
                  <a:ext cx="209550" cy="95250"/>
                </a:xfrm>
                <a:custGeom>
                  <a:avLst/>
                  <a:gdLst>
                    <a:gd name="connsiteX0" fmla="*/ 205962 w 209550"/>
                    <a:gd name="connsiteY0" fmla="*/ 16288 h 95250"/>
                    <a:gd name="connsiteX1" fmla="*/ 155575 w 209550"/>
                    <a:gd name="connsiteY1" fmla="*/ 29718 h 95250"/>
                    <a:gd name="connsiteX2" fmla="*/ 106426 w 209550"/>
                    <a:gd name="connsiteY2" fmla="*/ 46291 h 95250"/>
                    <a:gd name="connsiteX3" fmla="*/ 59182 w 209550"/>
                    <a:gd name="connsiteY3" fmla="*/ 66961 h 95250"/>
                    <a:gd name="connsiteX4" fmla="*/ 14319 w 209550"/>
                    <a:gd name="connsiteY4" fmla="*/ 92964 h 95250"/>
                    <a:gd name="connsiteX5" fmla="*/ 14129 w 209550"/>
                    <a:gd name="connsiteY5" fmla="*/ 93059 h 95250"/>
                    <a:gd name="connsiteX6" fmla="*/ 7842 w 209550"/>
                    <a:gd name="connsiteY6" fmla="*/ 91631 h 95250"/>
                    <a:gd name="connsiteX7" fmla="*/ 8509 w 209550"/>
                    <a:gd name="connsiteY7" fmla="*/ 85915 h 95250"/>
                    <a:gd name="connsiteX8" fmla="*/ 50990 w 209550"/>
                    <a:gd name="connsiteY8" fmla="*/ 52197 h 95250"/>
                    <a:gd name="connsiteX9" fmla="*/ 99663 w 209550"/>
                    <a:gd name="connsiteY9" fmla="*/ 28384 h 95250"/>
                    <a:gd name="connsiteX10" fmla="*/ 205105 w 209550"/>
                    <a:gd name="connsiteY10" fmla="*/ 7144 h 95250"/>
                    <a:gd name="connsiteX11" fmla="*/ 209677 w 209550"/>
                    <a:gd name="connsiteY11" fmla="*/ 11620 h 95250"/>
                    <a:gd name="connsiteX12" fmla="*/ 206153 w 209550"/>
                    <a:gd name="connsiteY12" fmla="*/ 16097 h 95250"/>
                    <a:gd name="connsiteX13" fmla="*/ 205962 w 209550"/>
                    <a:gd name="connsiteY13" fmla="*/ 1628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9550" h="95250">
                      <a:moveTo>
                        <a:pt x="205962" y="16288"/>
                      </a:moveTo>
                      <a:cubicBezTo>
                        <a:pt x="189103" y="20193"/>
                        <a:pt x="172148" y="24955"/>
                        <a:pt x="155575" y="29718"/>
                      </a:cubicBezTo>
                      <a:cubicBezTo>
                        <a:pt x="138906" y="34671"/>
                        <a:pt x="122523" y="40100"/>
                        <a:pt x="106426" y="46291"/>
                      </a:cubicBezTo>
                      <a:cubicBezTo>
                        <a:pt x="90234" y="52197"/>
                        <a:pt x="74613" y="59436"/>
                        <a:pt x="59182" y="66961"/>
                      </a:cubicBezTo>
                      <a:cubicBezTo>
                        <a:pt x="43752" y="74581"/>
                        <a:pt x="29083" y="83534"/>
                        <a:pt x="14319" y="92964"/>
                      </a:cubicBezTo>
                      <a:lnTo>
                        <a:pt x="14129" y="93059"/>
                      </a:lnTo>
                      <a:cubicBezTo>
                        <a:pt x="12033" y="94393"/>
                        <a:pt x="9176" y="93821"/>
                        <a:pt x="7842" y="91631"/>
                      </a:cubicBezTo>
                      <a:cubicBezTo>
                        <a:pt x="6699" y="89821"/>
                        <a:pt x="6985" y="87439"/>
                        <a:pt x="8509" y="85915"/>
                      </a:cubicBezTo>
                      <a:cubicBezTo>
                        <a:pt x="21273" y="73152"/>
                        <a:pt x="35369" y="61436"/>
                        <a:pt x="50990" y="52197"/>
                      </a:cubicBezTo>
                      <a:cubicBezTo>
                        <a:pt x="66516" y="42767"/>
                        <a:pt x="82804" y="34671"/>
                        <a:pt x="99663" y="28384"/>
                      </a:cubicBezTo>
                      <a:cubicBezTo>
                        <a:pt x="133477" y="15716"/>
                        <a:pt x="168910" y="7620"/>
                        <a:pt x="205105" y="7144"/>
                      </a:cubicBezTo>
                      <a:cubicBezTo>
                        <a:pt x="207581" y="7144"/>
                        <a:pt x="209677" y="9144"/>
                        <a:pt x="209677" y="11620"/>
                      </a:cubicBezTo>
                      <a:cubicBezTo>
                        <a:pt x="209677" y="13811"/>
                        <a:pt x="208153" y="15621"/>
                        <a:pt x="206153" y="16097"/>
                      </a:cubicBezTo>
                      <a:lnTo>
                        <a:pt x="205962" y="16288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1" name="任意多边形: 形状 400"/>
                <p:cNvSpPr/>
                <p:nvPr/>
              </p:nvSpPr>
              <p:spPr>
                <a:xfrm flipH="1">
                  <a:off x="3374648" y="-2043180"/>
                  <a:ext cx="57150" cy="57150"/>
                </a:xfrm>
                <a:custGeom>
                  <a:avLst/>
                  <a:gdLst>
                    <a:gd name="connsiteX0" fmla="*/ 54449 w 57150"/>
                    <a:gd name="connsiteY0" fmla="*/ 17764 h 57150"/>
                    <a:gd name="connsiteX1" fmla="*/ 53592 w 57150"/>
                    <a:gd name="connsiteY1" fmla="*/ 16431 h 57150"/>
                    <a:gd name="connsiteX2" fmla="*/ 50639 w 57150"/>
                    <a:gd name="connsiteY2" fmla="*/ 12811 h 57150"/>
                    <a:gd name="connsiteX3" fmla="*/ 42447 w 57150"/>
                    <a:gd name="connsiteY3" fmla="*/ 7953 h 57150"/>
                    <a:gd name="connsiteX4" fmla="*/ 36637 w 57150"/>
                    <a:gd name="connsiteY4" fmla="*/ 7763 h 57150"/>
                    <a:gd name="connsiteX5" fmla="*/ 35875 w 57150"/>
                    <a:gd name="connsiteY5" fmla="*/ 7572 h 57150"/>
                    <a:gd name="connsiteX6" fmla="*/ 26826 w 57150"/>
                    <a:gd name="connsiteY6" fmla="*/ 7572 h 57150"/>
                    <a:gd name="connsiteX7" fmla="*/ 20730 w 57150"/>
                    <a:gd name="connsiteY7" fmla="*/ 9763 h 57150"/>
                    <a:gd name="connsiteX8" fmla="*/ 11682 w 57150"/>
                    <a:gd name="connsiteY8" fmla="*/ 18050 h 57150"/>
                    <a:gd name="connsiteX9" fmla="*/ 8157 w 57150"/>
                    <a:gd name="connsiteY9" fmla="*/ 39862 h 57150"/>
                    <a:gd name="connsiteX10" fmla="*/ 14158 w 57150"/>
                    <a:gd name="connsiteY10" fmla="*/ 50721 h 57150"/>
                    <a:gd name="connsiteX11" fmla="*/ 24731 w 57150"/>
                    <a:gd name="connsiteY11" fmla="*/ 57769 h 57150"/>
                    <a:gd name="connsiteX12" fmla="*/ 34161 w 57150"/>
                    <a:gd name="connsiteY12" fmla="*/ 59007 h 57150"/>
                    <a:gd name="connsiteX13" fmla="*/ 46067 w 57150"/>
                    <a:gd name="connsiteY13" fmla="*/ 55293 h 57150"/>
                    <a:gd name="connsiteX14" fmla="*/ 54925 w 57150"/>
                    <a:gd name="connsiteY14" fmla="*/ 45577 h 57150"/>
                    <a:gd name="connsiteX15" fmla="*/ 56830 w 57150"/>
                    <a:gd name="connsiteY15" fmla="*/ 40719 h 57150"/>
                    <a:gd name="connsiteX16" fmla="*/ 57688 w 57150"/>
                    <a:gd name="connsiteY16" fmla="*/ 35195 h 57150"/>
                    <a:gd name="connsiteX17" fmla="*/ 57783 w 57150"/>
                    <a:gd name="connsiteY17" fmla="*/ 30813 h 57150"/>
                    <a:gd name="connsiteX18" fmla="*/ 54449 w 57150"/>
                    <a:gd name="connsiteY18" fmla="*/ 1776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7150" h="57150">
                      <a:moveTo>
                        <a:pt x="54449" y="17764"/>
                      </a:moveTo>
                      <a:cubicBezTo>
                        <a:pt x="54163" y="17288"/>
                        <a:pt x="53877" y="16812"/>
                        <a:pt x="53592" y="16431"/>
                      </a:cubicBezTo>
                      <a:cubicBezTo>
                        <a:pt x="52734" y="15192"/>
                        <a:pt x="51782" y="13859"/>
                        <a:pt x="50639" y="12811"/>
                      </a:cubicBezTo>
                      <a:cubicBezTo>
                        <a:pt x="47972" y="10335"/>
                        <a:pt x="45781" y="9192"/>
                        <a:pt x="42447" y="7953"/>
                      </a:cubicBezTo>
                      <a:cubicBezTo>
                        <a:pt x="40733" y="7287"/>
                        <a:pt x="38638" y="7382"/>
                        <a:pt x="36637" y="7763"/>
                      </a:cubicBezTo>
                      <a:cubicBezTo>
                        <a:pt x="36351" y="7668"/>
                        <a:pt x="36161" y="7572"/>
                        <a:pt x="35875" y="7572"/>
                      </a:cubicBezTo>
                      <a:cubicBezTo>
                        <a:pt x="32256" y="7001"/>
                        <a:pt x="30446" y="7001"/>
                        <a:pt x="26826" y="7572"/>
                      </a:cubicBezTo>
                      <a:cubicBezTo>
                        <a:pt x="24636" y="7858"/>
                        <a:pt x="22635" y="8811"/>
                        <a:pt x="20730" y="9763"/>
                      </a:cubicBezTo>
                      <a:cubicBezTo>
                        <a:pt x="16921" y="11573"/>
                        <a:pt x="14158" y="14716"/>
                        <a:pt x="11682" y="18050"/>
                      </a:cubicBezTo>
                      <a:cubicBezTo>
                        <a:pt x="7205" y="24146"/>
                        <a:pt x="6062" y="32718"/>
                        <a:pt x="8157" y="39862"/>
                      </a:cubicBezTo>
                      <a:cubicBezTo>
                        <a:pt x="9396" y="44053"/>
                        <a:pt x="11396" y="47482"/>
                        <a:pt x="14158" y="50721"/>
                      </a:cubicBezTo>
                      <a:cubicBezTo>
                        <a:pt x="17016" y="54054"/>
                        <a:pt x="20730" y="56245"/>
                        <a:pt x="24731" y="57769"/>
                      </a:cubicBezTo>
                      <a:cubicBezTo>
                        <a:pt x="27684" y="58912"/>
                        <a:pt x="31017" y="59388"/>
                        <a:pt x="34161" y="59007"/>
                      </a:cubicBezTo>
                      <a:cubicBezTo>
                        <a:pt x="38352" y="58531"/>
                        <a:pt x="42447" y="57674"/>
                        <a:pt x="46067" y="55293"/>
                      </a:cubicBezTo>
                      <a:cubicBezTo>
                        <a:pt x="49686" y="52911"/>
                        <a:pt x="53211" y="49673"/>
                        <a:pt x="54925" y="45577"/>
                      </a:cubicBezTo>
                      <a:cubicBezTo>
                        <a:pt x="55592" y="43958"/>
                        <a:pt x="56354" y="42339"/>
                        <a:pt x="56830" y="40719"/>
                      </a:cubicBezTo>
                      <a:cubicBezTo>
                        <a:pt x="57306" y="38910"/>
                        <a:pt x="57497" y="37005"/>
                        <a:pt x="57688" y="35195"/>
                      </a:cubicBezTo>
                      <a:cubicBezTo>
                        <a:pt x="57878" y="33766"/>
                        <a:pt x="57878" y="32337"/>
                        <a:pt x="57783" y="30813"/>
                      </a:cubicBezTo>
                      <a:cubicBezTo>
                        <a:pt x="57497" y="26051"/>
                        <a:pt x="56544" y="21955"/>
                        <a:pt x="54449" y="17764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2" name="任意多边形: 形状 401"/>
                <p:cNvSpPr/>
                <p:nvPr/>
              </p:nvSpPr>
              <p:spPr>
                <a:xfrm flipH="1">
                  <a:off x="3273009" y="-2028907"/>
                  <a:ext cx="57150" cy="57150"/>
                </a:xfrm>
                <a:custGeom>
                  <a:avLst/>
                  <a:gdLst>
                    <a:gd name="connsiteX0" fmla="*/ 53394 w 57150"/>
                    <a:gd name="connsiteY0" fmla="*/ 22636 h 57150"/>
                    <a:gd name="connsiteX1" fmla="*/ 51489 w 57150"/>
                    <a:gd name="connsiteY1" fmla="*/ 18540 h 57150"/>
                    <a:gd name="connsiteX2" fmla="*/ 47488 w 57150"/>
                    <a:gd name="connsiteY2" fmla="*/ 13683 h 57150"/>
                    <a:gd name="connsiteX3" fmla="*/ 42249 w 57150"/>
                    <a:gd name="connsiteY3" fmla="*/ 10063 h 57150"/>
                    <a:gd name="connsiteX4" fmla="*/ 29676 w 57150"/>
                    <a:gd name="connsiteY4" fmla="*/ 7206 h 57150"/>
                    <a:gd name="connsiteX5" fmla="*/ 23485 w 57150"/>
                    <a:gd name="connsiteY5" fmla="*/ 8253 h 57150"/>
                    <a:gd name="connsiteX6" fmla="*/ 15294 w 57150"/>
                    <a:gd name="connsiteY6" fmla="*/ 13016 h 57150"/>
                    <a:gd name="connsiteX7" fmla="*/ 8531 w 57150"/>
                    <a:gd name="connsiteY7" fmla="*/ 23970 h 57150"/>
                    <a:gd name="connsiteX8" fmla="*/ 7674 w 57150"/>
                    <a:gd name="connsiteY8" fmla="*/ 31113 h 57150"/>
                    <a:gd name="connsiteX9" fmla="*/ 8436 w 57150"/>
                    <a:gd name="connsiteY9" fmla="*/ 43591 h 57150"/>
                    <a:gd name="connsiteX10" fmla="*/ 13103 w 57150"/>
                    <a:gd name="connsiteY10" fmla="*/ 51306 h 57150"/>
                    <a:gd name="connsiteX11" fmla="*/ 17961 w 57150"/>
                    <a:gd name="connsiteY11" fmla="*/ 55212 h 57150"/>
                    <a:gd name="connsiteX12" fmla="*/ 29962 w 57150"/>
                    <a:gd name="connsiteY12" fmla="*/ 59022 h 57150"/>
                    <a:gd name="connsiteX13" fmla="*/ 51298 w 57150"/>
                    <a:gd name="connsiteY13" fmla="*/ 46830 h 57150"/>
                    <a:gd name="connsiteX14" fmla="*/ 54251 w 57150"/>
                    <a:gd name="connsiteY14" fmla="*/ 36828 h 57150"/>
                    <a:gd name="connsiteX15" fmla="*/ 53394 w 57150"/>
                    <a:gd name="connsiteY15" fmla="*/ 22636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150" h="57150">
                      <a:moveTo>
                        <a:pt x="53394" y="22636"/>
                      </a:moveTo>
                      <a:cubicBezTo>
                        <a:pt x="52917" y="21207"/>
                        <a:pt x="52346" y="19779"/>
                        <a:pt x="51489" y="18540"/>
                      </a:cubicBezTo>
                      <a:cubicBezTo>
                        <a:pt x="50441" y="16826"/>
                        <a:pt x="49107" y="15016"/>
                        <a:pt x="47488" y="13683"/>
                      </a:cubicBezTo>
                      <a:cubicBezTo>
                        <a:pt x="45869" y="12349"/>
                        <a:pt x="44154" y="10920"/>
                        <a:pt x="42249" y="10063"/>
                      </a:cubicBezTo>
                      <a:cubicBezTo>
                        <a:pt x="38344" y="8253"/>
                        <a:pt x="34058" y="6825"/>
                        <a:pt x="29676" y="7206"/>
                      </a:cubicBezTo>
                      <a:cubicBezTo>
                        <a:pt x="27581" y="7396"/>
                        <a:pt x="25485" y="7587"/>
                        <a:pt x="23485" y="8253"/>
                      </a:cubicBezTo>
                      <a:cubicBezTo>
                        <a:pt x="20056" y="9492"/>
                        <a:pt x="18056" y="10730"/>
                        <a:pt x="15294" y="13016"/>
                      </a:cubicBezTo>
                      <a:cubicBezTo>
                        <a:pt x="12055" y="15683"/>
                        <a:pt x="9674" y="19969"/>
                        <a:pt x="8531" y="23970"/>
                      </a:cubicBezTo>
                      <a:cubicBezTo>
                        <a:pt x="7864" y="26256"/>
                        <a:pt x="7674" y="28732"/>
                        <a:pt x="7674" y="31113"/>
                      </a:cubicBezTo>
                      <a:cubicBezTo>
                        <a:pt x="6912" y="35209"/>
                        <a:pt x="6816" y="39591"/>
                        <a:pt x="8436" y="43591"/>
                      </a:cubicBezTo>
                      <a:cubicBezTo>
                        <a:pt x="9674" y="46734"/>
                        <a:pt x="10722" y="48735"/>
                        <a:pt x="13103" y="51306"/>
                      </a:cubicBezTo>
                      <a:cubicBezTo>
                        <a:pt x="14532" y="52830"/>
                        <a:pt x="16246" y="54164"/>
                        <a:pt x="17961" y="55212"/>
                      </a:cubicBezTo>
                      <a:cubicBezTo>
                        <a:pt x="21580" y="57593"/>
                        <a:pt x="25771" y="58641"/>
                        <a:pt x="29962" y="59022"/>
                      </a:cubicBezTo>
                      <a:cubicBezTo>
                        <a:pt x="38630" y="59879"/>
                        <a:pt x="47488" y="54545"/>
                        <a:pt x="51298" y="46830"/>
                      </a:cubicBezTo>
                      <a:cubicBezTo>
                        <a:pt x="52917" y="43591"/>
                        <a:pt x="53775" y="40257"/>
                        <a:pt x="54251" y="36828"/>
                      </a:cubicBezTo>
                      <a:cubicBezTo>
                        <a:pt x="55680" y="32542"/>
                        <a:pt x="55394" y="27113"/>
                        <a:pt x="53394" y="22636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3" name="任意多边形: 形状 402"/>
                <p:cNvSpPr/>
                <p:nvPr/>
              </p:nvSpPr>
              <p:spPr>
                <a:xfrm flipH="1">
                  <a:off x="3121064" y="-1995569"/>
                  <a:ext cx="66675" cy="57150"/>
                </a:xfrm>
                <a:custGeom>
                  <a:avLst/>
                  <a:gdLst>
                    <a:gd name="connsiteX0" fmla="*/ 59278 w 66675"/>
                    <a:gd name="connsiteY0" fmla="*/ 26731 h 57150"/>
                    <a:gd name="connsiteX1" fmla="*/ 51658 w 66675"/>
                    <a:gd name="connsiteY1" fmla="*/ 15015 h 57150"/>
                    <a:gd name="connsiteX2" fmla="*/ 25750 w 66675"/>
                    <a:gd name="connsiteY2" fmla="*/ 7967 h 57150"/>
                    <a:gd name="connsiteX3" fmla="*/ 7748 w 66675"/>
                    <a:gd name="connsiteY3" fmla="*/ 25874 h 57150"/>
                    <a:gd name="connsiteX4" fmla="*/ 7367 w 66675"/>
                    <a:gd name="connsiteY4" fmla="*/ 34827 h 57150"/>
                    <a:gd name="connsiteX5" fmla="*/ 7271 w 66675"/>
                    <a:gd name="connsiteY5" fmla="*/ 35494 h 57150"/>
                    <a:gd name="connsiteX6" fmla="*/ 7938 w 66675"/>
                    <a:gd name="connsiteY6" fmla="*/ 41876 h 57150"/>
                    <a:gd name="connsiteX7" fmla="*/ 10796 w 66675"/>
                    <a:gd name="connsiteY7" fmla="*/ 47876 h 57150"/>
                    <a:gd name="connsiteX8" fmla="*/ 17177 w 66675"/>
                    <a:gd name="connsiteY8" fmla="*/ 54258 h 57150"/>
                    <a:gd name="connsiteX9" fmla="*/ 23273 w 66675"/>
                    <a:gd name="connsiteY9" fmla="*/ 57306 h 57150"/>
                    <a:gd name="connsiteX10" fmla="*/ 29846 w 66675"/>
                    <a:gd name="connsiteY10" fmla="*/ 58544 h 57150"/>
                    <a:gd name="connsiteX11" fmla="*/ 37466 w 66675"/>
                    <a:gd name="connsiteY11" fmla="*/ 57878 h 57150"/>
                    <a:gd name="connsiteX12" fmla="*/ 48515 w 66675"/>
                    <a:gd name="connsiteY12" fmla="*/ 53306 h 57150"/>
                    <a:gd name="connsiteX13" fmla="*/ 58135 w 66675"/>
                    <a:gd name="connsiteY13" fmla="*/ 43495 h 57150"/>
                    <a:gd name="connsiteX14" fmla="*/ 59278 w 66675"/>
                    <a:gd name="connsiteY14" fmla="*/ 26731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59278" y="26731"/>
                      </a:moveTo>
                      <a:cubicBezTo>
                        <a:pt x="57659" y="22349"/>
                        <a:pt x="55182" y="18158"/>
                        <a:pt x="51658" y="15015"/>
                      </a:cubicBezTo>
                      <a:cubicBezTo>
                        <a:pt x="44514" y="8824"/>
                        <a:pt x="35084" y="5490"/>
                        <a:pt x="25750" y="7967"/>
                      </a:cubicBezTo>
                      <a:cubicBezTo>
                        <a:pt x="17368" y="10157"/>
                        <a:pt x="9557" y="17301"/>
                        <a:pt x="7748" y="25874"/>
                      </a:cubicBezTo>
                      <a:cubicBezTo>
                        <a:pt x="7081" y="28826"/>
                        <a:pt x="6986" y="31874"/>
                        <a:pt x="7367" y="34827"/>
                      </a:cubicBezTo>
                      <a:cubicBezTo>
                        <a:pt x="7367" y="35113"/>
                        <a:pt x="7271" y="35303"/>
                        <a:pt x="7271" y="35494"/>
                      </a:cubicBezTo>
                      <a:cubicBezTo>
                        <a:pt x="7081" y="37589"/>
                        <a:pt x="7271" y="39875"/>
                        <a:pt x="7938" y="41876"/>
                      </a:cubicBezTo>
                      <a:cubicBezTo>
                        <a:pt x="8605" y="43971"/>
                        <a:pt x="9462" y="46067"/>
                        <a:pt x="10796" y="47876"/>
                      </a:cubicBezTo>
                      <a:cubicBezTo>
                        <a:pt x="12891" y="50639"/>
                        <a:pt x="14415" y="52163"/>
                        <a:pt x="17177" y="54258"/>
                      </a:cubicBezTo>
                      <a:cubicBezTo>
                        <a:pt x="18987" y="55592"/>
                        <a:pt x="21083" y="56449"/>
                        <a:pt x="23273" y="57306"/>
                      </a:cubicBezTo>
                      <a:cubicBezTo>
                        <a:pt x="25369" y="58068"/>
                        <a:pt x="27655" y="58354"/>
                        <a:pt x="29846" y="58544"/>
                      </a:cubicBezTo>
                      <a:cubicBezTo>
                        <a:pt x="32417" y="58735"/>
                        <a:pt x="34989" y="58354"/>
                        <a:pt x="37466" y="57878"/>
                      </a:cubicBezTo>
                      <a:cubicBezTo>
                        <a:pt x="41371" y="57211"/>
                        <a:pt x="45181" y="55401"/>
                        <a:pt x="48515" y="53306"/>
                      </a:cubicBezTo>
                      <a:cubicBezTo>
                        <a:pt x="52325" y="50829"/>
                        <a:pt x="56230" y="47686"/>
                        <a:pt x="58135" y="43495"/>
                      </a:cubicBezTo>
                      <a:cubicBezTo>
                        <a:pt x="60611" y="38256"/>
                        <a:pt x="61278" y="32351"/>
                        <a:pt x="59278" y="26731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4" name="任意多边形: 形状 403"/>
                <p:cNvSpPr/>
                <p:nvPr/>
              </p:nvSpPr>
              <p:spPr>
                <a:xfrm flipH="1">
                  <a:off x="2828428" y="-1808608"/>
                  <a:ext cx="447675" cy="219075"/>
                </a:xfrm>
                <a:custGeom>
                  <a:avLst/>
                  <a:gdLst>
                    <a:gd name="connsiteX0" fmla="*/ 10672 w 447675"/>
                    <a:gd name="connsiteY0" fmla="*/ 100184 h 219075"/>
                    <a:gd name="connsiteX1" fmla="*/ 230414 w 447675"/>
                    <a:gd name="connsiteY1" fmla="*/ 206673 h 219075"/>
                    <a:gd name="connsiteX2" fmla="*/ 442345 w 447675"/>
                    <a:gd name="connsiteY2" fmla="*/ 27984 h 219075"/>
                    <a:gd name="connsiteX3" fmla="*/ 324712 w 447675"/>
                    <a:gd name="connsiteY3" fmla="*/ 17983 h 219075"/>
                    <a:gd name="connsiteX4" fmla="*/ 10672 w 447675"/>
                    <a:gd name="connsiteY4" fmla="*/ 100184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675" h="219075">
                      <a:moveTo>
                        <a:pt x="10672" y="100184"/>
                      </a:moveTo>
                      <a:cubicBezTo>
                        <a:pt x="-11997" y="149714"/>
                        <a:pt x="76109" y="246678"/>
                        <a:pt x="230414" y="206673"/>
                      </a:cubicBezTo>
                      <a:cubicBezTo>
                        <a:pt x="384624" y="166763"/>
                        <a:pt x="449013" y="46844"/>
                        <a:pt x="442345" y="27984"/>
                      </a:cubicBezTo>
                      <a:cubicBezTo>
                        <a:pt x="435678" y="9125"/>
                        <a:pt x="415676" y="34652"/>
                        <a:pt x="324712" y="17983"/>
                      </a:cubicBezTo>
                      <a:cubicBezTo>
                        <a:pt x="255655" y="5410"/>
                        <a:pt x="65060" y="-18593"/>
                        <a:pt x="10672" y="100184"/>
                      </a:cubicBezTo>
                      <a:close/>
                    </a:path>
                  </a:pathLst>
                </a:custGeom>
                <a:solidFill>
                  <a:srgbClr val="F29E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5" name="任意多边形: 形状 404"/>
                <p:cNvSpPr/>
                <p:nvPr/>
              </p:nvSpPr>
              <p:spPr>
                <a:xfrm flipH="1">
                  <a:off x="2908433" y="-1748015"/>
                  <a:ext cx="638175" cy="95250"/>
                </a:xfrm>
                <a:custGeom>
                  <a:avLst/>
                  <a:gdLst>
                    <a:gd name="connsiteX0" fmla="*/ 630935 w 638175"/>
                    <a:gd name="connsiteY0" fmla="*/ 15683 h 95250"/>
                    <a:gd name="connsiteX1" fmla="*/ 477201 w 638175"/>
                    <a:gd name="connsiteY1" fmla="*/ 54830 h 95250"/>
                    <a:gd name="connsiteX2" fmla="*/ 319467 w 638175"/>
                    <a:gd name="connsiteY2" fmla="*/ 55973 h 95250"/>
                    <a:gd name="connsiteX3" fmla="*/ 164115 w 638175"/>
                    <a:gd name="connsiteY3" fmla="*/ 58450 h 95250"/>
                    <a:gd name="connsiteX4" fmla="*/ 13334 w 638175"/>
                    <a:gd name="connsiteY4" fmla="*/ 93692 h 95250"/>
                    <a:gd name="connsiteX5" fmla="*/ 13239 w 638175"/>
                    <a:gd name="connsiteY5" fmla="*/ 93692 h 95250"/>
                    <a:gd name="connsiteX6" fmla="*/ 7428 w 638175"/>
                    <a:gd name="connsiteY6" fmla="*/ 90930 h 95250"/>
                    <a:gd name="connsiteX7" fmla="*/ 10000 w 638175"/>
                    <a:gd name="connsiteY7" fmla="*/ 85215 h 95250"/>
                    <a:gd name="connsiteX8" fmla="*/ 46671 w 638175"/>
                    <a:gd name="connsiteY8" fmla="*/ 70356 h 95250"/>
                    <a:gd name="connsiteX9" fmla="*/ 84390 w 638175"/>
                    <a:gd name="connsiteY9" fmla="*/ 58069 h 95250"/>
                    <a:gd name="connsiteX10" fmla="*/ 122967 w 638175"/>
                    <a:gd name="connsiteY10" fmla="*/ 48639 h 95250"/>
                    <a:gd name="connsiteX11" fmla="*/ 142493 w 638175"/>
                    <a:gd name="connsiteY11" fmla="*/ 44734 h 95250"/>
                    <a:gd name="connsiteX12" fmla="*/ 162210 w 638175"/>
                    <a:gd name="connsiteY12" fmla="*/ 41876 h 95250"/>
                    <a:gd name="connsiteX13" fmla="*/ 320229 w 638175"/>
                    <a:gd name="connsiteY13" fmla="*/ 36923 h 95250"/>
                    <a:gd name="connsiteX14" fmla="*/ 476249 w 638175"/>
                    <a:gd name="connsiteY14" fmla="*/ 37971 h 95250"/>
                    <a:gd name="connsiteX15" fmla="*/ 553211 w 638175"/>
                    <a:gd name="connsiteY15" fmla="*/ 29780 h 95250"/>
                    <a:gd name="connsiteX16" fmla="*/ 626268 w 638175"/>
                    <a:gd name="connsiteY16" fmla="*/ 7872 h 95250"/>
                    <a:gd name="connsiteX17" fmla="*/ 626934 w 638175"/>
                    <a:gd name="connsiteY17" fmla="*/ 7586 h 95250"/>
                    <a:gd name="connsiteX18" fmla="*/ 632935 w 638175"/>
                    <a:gd name="connsiteY18" fmla="*/ 9682 h 95250"/>
                    <a:gd name="connsiteX19" fmla="*/ 630935 w 638175"/>
                    <a:gd name="connsiteY19" fmla="*/ 15683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38175" h="95250">
                      <a:moveTo>
                        <a:pt x="630935" y="15683"/>
                      </a:moveTo>
                      <a:cubicBezTo>
                        <a:pt x="583310" y="42638"/>
                        <a:pt x="529589" y="50163"/>
                        <a:pt x="477201" y="54830"/>
                      </a:cubicBezTo>
                      <a:cubicBezTo>
                        <a:pt x="424528" y="59307"/>
                        <a:pt x="371664" y="57402"/>
                        <a:pt x="319467" y="55973"/>
                      </a:cubicBezTo>
                      <a:cubicBezTo>
                        <a:pt x="267270" y="53878"/>
                        <a:pt x="215359" y="52640"/>
                        <a:pt x="164115" y="58450"/>
                      </a:cubicBezTo>
                      <a:cubicBezTo>
                        <a:pt x="112775" y="63879"/>
                        <a:pt x="62292" y="76166"/>
                        <a:pt x="13334" y="93692"/>
                      </a:cubicBezTo>
                      <a:lnTo>
                        <a:pt x="13239" y="93692"/>
                      </a:lnTo>
                      <a:cubicBezTo>
                        <a:pt x="10857" y="94550"/>
                        <a:pt x="8286" y="93311"/>
                        <a:pt x="7428" y="90930"/>
                      </a:cubicBezTo>
                      <a:cubicBezTo>
                        <a:pt x="6571" y="88644"/>
                        <a:pt x="7714" y="86072"/>
                        <a:pt x="10000" y="85215"/>
                      </a:cubicBezTo>
                      <a:cubicBezTo>
                        <a:pt x="22192" y="80167"/>
                        <a:pt x="34384" y="75023"/>
                        <a:pt x="46671" y="70356"/>
                      </a:cubicBezTo>
                      <a:cubicBezTo>
                        <a:pt x="59244" y="66260"/>
                        <a:pt x="71627" y="61593"/>
                        <a:pt x="84390" y="58069"/>
                      </a:cubicBezTo>
                      <a:cubicBezTo>
                        <a:pt x="97249" y="54830"/>
                        <a:pt x="109917" y="50925"/>
                        <a:pt x="122967" y="48639"/>
                      </a:cubicBezTo>
                      <a:lnTo>
                        <a:pt x="142493" y="44734"/>
                      </a:lnTo>
                      <a:lnTo>
                        <a:pt x="162210" y="41876"/>
                      </a:lnTo>
                      <a:cubicBezTo>
                        <a:pt x="214788" y="34161"/>
                        <a:pt x="267937" y="35685"/>
                        <a:pt x="320229" y="36923"/>
                      </a:cubicBezTo>
                      <a:cubicBezTo>
                        <a:pt x="372522" y="39019"/>
                        <a:pt x="424433" y="40924"/>
                        <a:pt x="476249" y="37971"/>
                      </a:cubicBezTo>
                      <a:cubicBezTo>
                        <a:pt x="502157" y="36447"/>
                        <a:pt x="527970" y="34637"/>
                        <a:pt x="553211" y="29780"/>
                      </a:cubicBezTo>
                      <a:cubicBezTo>
                        <a:pt x="578357" y="25398"/>
                        <a:pt x="603979" y="18731"/>
                        <a:pt x="626268" y="7872"/>
                      </a:cubicBezTo>
                      <a:lnTo>
                        <a:pt x="626934" y="7586"/>
                      </a:lnTo>
                      <a:cubicBezTo>
                        <a:pt x="629220" y="6539"/>
                        <a:pt x="631887" y="7396"/>
                        <a:pt x="632935" y="9682"/>
                      </a:cubicBezTo>
                      <a:cubicBezTo>
                        <a:pt x="633888" y="11873"/>
                        <a:pt x="633030" y="14444"/>
                        <a:pt x="630935" y="1568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6" name="任意多边形: 形状 405"/>
                <p:cNvSpPr/>
                <p:nvPr/>
              </p:nvSpPr>
              <p:spPr>
                <a:xfrm flipH="1">
                  <a:off x="3021539" y="-1789533"/>
                  <a:ext cx="161925" cy="95250"/>
                </a:xfrm>
                <a:custGeom>
                  <a:avLst/>
                  <a:gdLst>
                    <a:gd name="connsiteX0" fmla="*/ 156444 w 161925"/>
                    <a:gd name="connsiteY0" fmla="*/ 14529 h 95250"/>
                    <a:gd name="connsiteX1" fmla="*/ 91484 w 161925"/>
                    <a:gd name="connsiteY1" fmla="*/ 67297 h 95250"/>
                    <a:gd name="connsiteX2" fmla="*/ 53384 w 161925"/>
                    <a:gd name="connsiteY2" fmla="*/ 85395 h 95250"/>
                    <a:gd name="connsiteX3" fmla="*/ 12331 w 161925"/>
                    <a:gd name="connsiteY3" fmla="*/ 95491 h 95250"/>
                    <a:gd name="connsiteX4" fmla="*/ 7187 w 161925"/>
                    <a:gd name="connsiteY4" fmla="*/ 91586 h 95250"/>
                    <a:gd name="connsiteX5" fmla="*/ 9950 w 161925"/>
                    <a:gd name="connsiteY5" fmla="*/ 86823 h 95250"/>
                    <a:gd name="connsiteX6" fmla="*/ 10140 w 161925"/>
                    <a:gd name="connsiteY6" fmla="*/ 86728 h 95250"/>
                    <a:gd name="connsiteX7" fmla="*/ 46716 w 161925"/>
                    <a:gd name="connsiteY7" fmla="*/ 70059 h 95250"/>
                    <a:gd name="connsiteX8" fmla="*/ 81863 w 161925"/>
                    <a:gd name="connsiteY8" fmla="*/ 50914 h 95250"/>
                    <a:gd name="connsiteX9" fmla="*/ 116153 w 161925"/>
                    <a:gd name="connsiteY9" fmla="*/ 29959 h 95250"/>
                    <a:gd name="connsiteX10" fmla="*/ 150158 w 161925"/>
                    <a:gd name="connsiteY10" fmla="*/ 7956 h 95250"/>
                    <a:gd name="connsiteX11" fmla="*/ 150348 w 161925"/>
                    <a:gd name="connsiteY11" fmla="*/ 7861 h 95250"/>
                    <a:gd name="connsiteX12" fmla="*/ 156635 w 161925"/>
                    <a:gd name="connsiteY12" fmla="*/ 9195 h 95250"/>
                    <a:gd name="connsiteX13" fmla="*/ 156444 w 161925"/>
                    <a:gd name="connsiteY13" fmla="*/ 1452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1925" h="95250">
                      <a:moveTo>
                        <a:pt x="156444" y="14529"/>
                      </a:moveTo>
                      <a:cubicBezTo>
                        <a:pt x="138061" y="35960"/>
                        <a:pt x="115677" y="53010"/>
                        <a:pt x="91484" y="67297"/>
                      </a:cubicBezTo>
                      <a:cubicBezTo>
                        <a:pt x="79387" y="74346"/>
                        <a:pt x="66623" y="80442"/>
                        <a:pt x="53384" y="85395"/>
                      </a:cubicBezTo>
                      <a:cubicBezTo>
                        <a:pt x="40239" y="90443"/>
                        <a:pt x="26333" y="93681"/>
                        <a:pt x="12331" y="95491"/>
                      </a:cubicBezTo>
                      <a:cubicBezTo>
                        <a:pt x="9854" y="95777"/>
                        <a:pt x="7568" y="94062"/>
                        <a:pt x="7187" y="91586"/>
                      </a:cubicBezTo>
                      <a:cubicBezTo>
                        <a:pt x="6902" y="89490"/>
                        <a:pt x="8045" y="87585"/>
                        <a:pt x="9950" y="86823"/>
                      </a:cubicBezTo>
                      <a:lnTo>
                        <a:pt x="10140" y="86728"/>
                      </a:lnTo>
                      <a:cubicBezTo>
                        <a:pt x="22618" y="81394"/>
                        <a:pt x="34810" y="75965"/>
                        <a:pt x="46716" y="70059"/>
                      </a:cubicBezTo>
                      <a:cubicBezTo>
                        <a:pt x="58527" y="63963"/>
                        <a:pt x="70433" y="57867"/>
                        <a:pt x="81863" y="50914"/>
                      </a:cubicBezTo>
                      <a:cubicBezTo>
                        <a:pt x="93389" y="44247"/>
                        <a:pt x="104819" y="37103"/>
                        <a:pt x="116153" y="29959"/>
                      </a:cubicBezTo>
                      <a:lnTo>
                        <a:pt x="150158" y="7956"/>
                      </a:lnTo>
                      <a:lnTo>
                        <a:pt x="150348" y="7861"/>
                      </a:lnTo>
                      <a:cubicBezTo>
                        <a:pt x="152444" y="6528"/>
                        <a:pt x="155301" y="7099"/>
                        <a:pt x="156635" y="9195"/>
                      </a:cubicBezTo>
                      <a:cubicBezTo>
                        <a:pt x="157873" y="10814"/>
                        <a:pt x="157682" y="13005"/>
                        <a:pt x="156444" y="14529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7" name="任意多边形: 形状 406"/>
                <p:cNvSpPr/>
                <p:nvPr/>
              </p:nvSpPr>
              <p:spPr>
                <a:xfrm flipH="1">
                  <a:off x="2947569" y="-1711385"/>
                  <a:ext cx="171450" cy="38100"/>
                </a:xfrm>
                <a:custGeom>
                  <a:avLst/>
                  <a:gdLst>
                    <a:gd name="connsiteX0" fmla="*/ 159913 w 171450"/>
                    <a:gd name="connsiteY0" fmla="*/ 39537 h 38100"/>
                    <a:gd name="connsiteX1" fmla="*/ 85141 w 171450"/>
                    <a:gd name="connsiteY1" fmla="*/ 30107 h 38100"/>
                    <a:gd name="connsiteX2" fmla="*/ 10942 w 171450"/>
                    <a:gd name="connsiteY2" fmla="*/ 17439 h 38100"/>
                    <a:gd name="connsiteX3" fmla="*/ 10846 w 171450"/>
                    <a:gd name="connsiteY3" fmla="*/ 17439 h 38100"/>
                    <a:gd name="connsiteX4" fmla="*/ 7227 w 171450"/>
                    <a:gd name="connsiteY4" fmla="*/ 12010 h 38100"/>
                    <a:gd name="connsiteX5" fmla="*/ 11227 w 171450"/>
                    <a:gd name="connsiteY5" fmla="*/ 8390 h 38100"/>
                    <a:gd name="connsiteX6" fmla="*/ 87808 w 171450"/>
                    <a:gd name="connsiteY6" fmla="*/ 11343 h 38100"/>
                    <a:gd name="connsiteX7" fmla="*/ 161913 w 171450"/>
                    <a:gd name="connsiteY7" fmla="*/ 30774 h 38100"/>
                    <a:gd name="connsiteX8" fmla="*/ 164389 w 171450"/>
                    <a:gd name="connsiteY8" fmla="*/ 36775 h 38100"/>
                    <a:gd name="connsiteX9" fmla="*/ 159817 w 171450"/>
                    <a:gd name="connsiteY9" fmla="*/ 39632 h 38100"/>
                    <a:gd name="connsiteX10" fmla="*/ 159913 w 171450"/>
                    <a:gd name="connsiteY10" fmla="*/ 3953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1450" h="38100">
                      <a:moveTo>
                        <a:pt x="159913" y="39537"/>
                      </a:moveTo>
                      <a:cubicBezTo>
                        <a:pt x="134671" y="37632"/>
                        <a:pt x="109906" y="33822"/>
                        <a:pt x="85141" y="30107"/>
                      </a:cubicBezTo>
                      <a:cubicBezTo>
                        <a:pt x="60376" y="26107"/>
                        <a:pt x="35802" y="22582"/>
                        <a:pt x="10942" y="17439"/>
                      </a:cubicBezTo>
                      <a:lnTo>
                        <a:pt x="10846" y="17439"/>
                      </a:lnTo>
                      <a:cubicBezTo>
                        <a:pt x="8370" y="16963"/>
                        <a:pt x="6751" y="14486"/>
                        <a:pt x="7227" y="12010"/>
                      </a:cubicBezTo>
                      <a:cubicBezTo>
                        <a:pt x="7608" y="10009"/>
                        <a:pt x="9322" y="8581"/>
                        <a:pt x="11227" y="8390"/>
                      </a:cubicBezTo>
                      <a:cubicBezTo>
                        <a:pt x="36850" y="5723"/>
                        <a:pt x="62567" y="7628"/>
                        <a:pt x="87808" y="11343"/>
                      </a:cubicBezTo>
                      <a:cubicBezTo>
                        <a:pt x="113050" y="15248"/>
                        <a:pt x="138005" y="20963"/>
                        <a:pt x="161913" y="30774"/>
                      </a:cubicBezTo>
                      <a:cubicBezTo>
                        <a:pt x="164294" y="31726"/>
                        <a:pt x="165342" y="34393"/>
                        <a:pt x="164389" y="36775"/>
                      </a:cubicBezTo>
                      <a:cubicBezTo>
                        <a:pt x="163627" y="38680"/>
                        <a:pt x="161722" y="39727"/>
                        <a:pt x="159817" y="39632"/>
                      </a:cubicBezTo>
                      <a:lnTo>
                        <a:pt x="159913" y="39537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377" name="图片 37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20108" y="192324"/>
                <a:ext cx="2129560" cy="675077"/>
              </a:xfrm>
              <a:prstGeom prst="rect">
                <a:avLst/>
              </a:prstGeom>
            </p:spPr>
          </p:pic>
        </p:grpSp>
      </p:grpSp>
      <p:grpSp>
        <p:nvGrpSpPr>
          <p:cNvPr id="418" name="组合 417"/>
          <p:cNvGrpSpPr/>
          <p:nvPr userDrawn="1"/>
        </p:nvGrpSpPr>
        <p:grpSpPr>
          <a:xfrm rot="5400000" flipH="1" flipV="1">
            <a:off x="10196981" y="2487453"/>
            <a:ext cx="1090514" cy="1125648"/>
            <a:chOff x="6385683" y="3393365"/>
            <a:chExt cx="1090760" cy="1125902"/>
          </a:xfrm>
          <a:solidFill>
            <a:srgbClr val="F29E03"/>
          </a:solidFill>
        </p:grpSpPr>
        <p:sp>
          <p:nvSpPr>
            <p:cNvPr id="419" name="任意多边形: 形状 418"/>
            <p:cNvSpPr/>
            <p:nvPr/>
          </p:nvSpPr>
          <p:spPr>
            <a:xfrm>
              <a:off x="7093941" y="3683718"/>
              <a:ext cx="115982" cy="115982"/>
            </a:xfrm>
            <a:custGeom>
              <a:avLst/>
              <a:gdLst>
                <a:gd name="connsiteX0" fmla="*/ 104207 w 115982"/>
                <a:gd name="connsiteY0" fmla="*/ 77086 h 115982"/>
                <a:gd name="connsiteX1" fmla="*/ 18187 w 115982"/>
                <a:gd name="connsiteY1" fmla="*/ 42678 h 115982"/>
                <a:gd name="connsiteX2" fmla="*/ 104207 w 115982"/>
                <a:gd name="connsiteY2" fmla="*/ 77086 h 11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982" h="115982">
                  <a:moveTo>
                    <a:pt x="104207" y="77086"/>
                  </a:moveTo>
                  <a:cubicBezTo>
                    <a:pt x="126437" y="21608"/>
                    <a:pt x="40224" y="-12800"/>
                    <a:pt x="18187" y="42678"/>
                  </a:cubicBezTo>
                  <a:cubicBezTo>
                    <a:pt x="-4236" y="97963"/>
                    <a:pt x="81977" y="132564"/>
                    <a:pt x="104207" y="77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0" name="任意多边形: 形状 419"/>
            <p:cNvSpPr/>
            <p:nvPr/>
          </p:nvSpPr>
          <p:spPr>
            <a:xfrm>
              <a:off x="6980055" y="3650698"/>
              <a:ext cx="77321" cy="57991"/>
            </a:xfrm>
            <a:custGeom>
              <a:avLst/>
              <a:gdLst>
                <a:gd name="connsiteX0" fmla="*/ 41607 w 77321"/>
                <a:gd name="connsiteY0" fmla="*/ 62746 h 57991"/>
                <a:gd name="connsiteX1" fmla="*/ 47406 w 77321"/>
                <a:gd name="connsiteY1" fmla="*/ 62553 h 57991"/>
                <a:gd name="connsiteX2" fmla="*/ 55331 w 77321"/>
                <a:gd name="connsiteY2" fmla="*/ 59460 h 57991"/>
                <a:gd name="connsiteX3" fmla="*/ 59777 w 77321"/>
                <a:gd name="connsiteY3" fmla="*/ 55981 h 57991"/>
                <a:gd name="connsiteX4" fmla="*/ 64803 w 77321"/>
                <a:gd name="connsiteY4" fmla="*/ 48635 h 57991"/>
                <a:gd name="connsiteX5" fmla="*/ 66350 w 77321"/>
                <a:gd name="connsiteY5" fmla="*/ 42836 h 57991"/>
                <a:gd name="connsiteX6" fmla="*/ 66156 w 77321"/>
                <a:gd name="connsiteY6" fmla="*/ 37037 h 57991"/>
                <a:gd name="connsiteX7" fmla="*/ 63064 w 77321"/>
                <a:gd name="connsiteY7" fmla="*/ 29112 h 57991"/>
                <a:gd name="connsiteX8" fmla="*/ 57458 w 77321"/>
                <a:gd name="connsiteY8" fmla="*/ 22539 h 57991"/>
                <a:gd name="connsiteX9" fmla="*/ 52238 w 77321"/>
                <a:gd name="connsiteY9" fmla="*/ 19253 h 57991"/>
                <a:gd name="connsiteX10" fmla="*/ 40641 w 77321"/>
                <a:gd name="connsiteY10" fmla="*/ 14614 h 57991"/>
                <a:gd name="connsiteX11" fmla="*/ 28656 w 77321"/>
                <a:gd name="connsiteY11" fmla="*/ 16353 h 57991"/>
                <a:gd name="connsiteX12" fmla="*/ 16091 w 77321"/>
                <a:gd name="connsiteY12" fmla="*/ 29305 h 57991"/>
                <a:gd name="connsiteX13" fmla="*/ 14544 w 77321"/>
                <a:gd name="connsiteY13" fmla="*/ 38390 h 57991"/>
                <a:gd name="connsiteX14" fmla="*/ 16284 w 77321"/>
                <a:gd name="connsiteY14" fmla="*/ 47282 h 57991"/>
                <a:gd name="connsiteX15" fmla="*/ 23630 w 77321"/>
                <a:gd name="connsiteY15" fmla="*/ 56754 h 57991"/>
                <a:gd name="connsiteX16" fmla="*/ 35228 w 77321"/>
                <a:gd name="connsiteY16" fmla="*/ 61393 h 57991"/>
                <a:gd name="connsiteX17" fmla="*/ 41607 w 77321"/>
                <a:gd name="connsiteY17" fmla="*/ 62746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321" h="57991">
                  <a:moveTo>
                    <a:pt x="41607" y="62746"/>
                  </a:moveTo>
                  <a:cubicBezTo>
                    <a:pt x="43540" y="62746"/>
                    <a:pt x="45473" y="62746"/>
                    <a:pt x="47406" y="62553"/>
                  </a:cubicBezTo>
                  <a:cubicBezTo>
                    <a:pt x="50306" y="62166"/>
                    <a:pt x="53012" y="61200"/>
                    <a:pt x="55331" y="59460"/>
                  </a:cubicBezTo>
                  <a:cubicBezTo>
                    <a:pt x="57071" y="58687"/>
                    <a:pt x="58618" y="57527"/>
                    <a:pt x="59777" y="55981"/>
                  </a:cubicBezTo>
                  <a:cubicBezTo>
                    <a:pt x="62097" y="54048"/>
                    <a:pt x="63837" y="51535"/>
                    <a:pt x="64803" y="48635"/>
                  </a:cubicBezTo>
                  <a:cubicBezTo>
                    <a:pt x="65383" y="46702"/>
                    <a:pt x="65770" y="44769"/>
                    <a:pt x="66350" y="42836"/>
                  </a:cubicBezTo>
                  <a:cubicBezTo>
                    <a:pt x="66350" y="40903"/>
                    <a:pt x="66350" y="38970"/>
                    <a:pt x="66156" y="37037"/>
                  </a:cubicBezTo>
                  <a:cubicBezTo>
                    <a:pt x="65770" y="34137"/>
                    <a:pt x="64803" y="31431"/>
                    <a:pt x="63064" y="29112"/>
                  </a:cubicBezTo>
                  <a:cubicBezTo>
                    <a:pt x="61711" y="26405"/>
                    <a:pt x="59971" y="24279"/>
                    <a:pt x="57458" y="22539"/>
                  </a:cubicBezTo>
                  <a:cubicBezTo>
                    <a:pt x="55718" y="21379"/>
                    <a:pt x="53979" y="20413"/>
                    <a:pt x="52238" y="19253"/>
                  </a:cubicBezTo>
                  <a:cubicBezTo>
                    <a:pt x="48759" y="16740"/>
                    <a:pt x="44893" y="15194"/>
                    <a:pt x="40641" y="14614"/>
                  </a:cubicBezTo>
                  <a:cubicBezTo>
                    <a:pt x="36581" y="14227"/>
                    <a:pt x="32522" y="14807"/>
                    <a:pt x="28656" y="16353"/>
                  </a:cubicBezTo>
                  <a:cubicBezTo>
                    <a:pt x="23050" y="19060"/>
                    <a:pt x="18410" y="23312"/>
                    <a:pt x="16091" y="29305"/>
                  </a:cubicBezTo>
                  <a:cubicBezTo>
                    <a:pt x="14738" y="32204"/>
                    <a:pt x="14351" y="35297"/>
                    <a:pt x="14544" y="38390"/>
                  </a:cubicBezTo>
                  <a:cubicBezTo>
                    <a:pt x="14351" y="41483"/>
                    <a:pt x="14931" y="44382"/>
                    <a:pt x="16284" y="47282"/>
                  </a:cubicBezTo>
                  <a:cubicBezTo>
                    <a:pt x="18024" y="51148"/>
                    <a:pt x="20343" y="54241"/>
                    <a:pt x="23630" y="56754"/>
                  </a:cubicBezTo>
                  <a:cubicBezTo>
                    <a:pt x="27109" y="59267"/>
                    <a:pt x="30975" y="60813"/>
                    <a:pt x="35228" y="61393"/>
                  </a:cubicBezTo>
                  <a:cubicBezTo>
                    <a:pt x="37548" y="61973"/>
                    <a:pt x="39481" y="62359"/>
                    <a:pt x="41607" y="627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1" name="任意多边形: 形状 420"/>
            <p:cNvSpPr/>
            <p:nvPr/>
          </p:nvSpPr>
          <p:spPr>
            <a:xfrm>
              <a:off x="6919776" y="3815718"/>
              <a:ext cx="57991" cy="57991"/>
            </a:xfrm>
            <a:custGeom>
              <a:avLst/>
              <a:gdLst>
                <a:gd name="connsiteX0" fmla="*/ 52400 w 57991"/>
                <a:gd name="connsiteY0" fmla="*/ 40965 h 57991"/>
                <a:gd name="connsiteX1" fmla="*/ 16059 w 57991"/>
                <a:gd name="connsiteY1" fmla="*/ 26467 h 57991"/>
                <a:gd name="connsiteX2" fmla="*/ 52400 w 57991"/>
                <a:gd name="connsiteY2" fmla="*/ 40965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91" h="57991">
                  <a:moveTo>
                    <a:pt x="52400" y="40965"/>
                  </a:moveTo>
                  <a:cubicBezTo>
                    <a:pt x="61871" y="17575"/>
                    <a:pt x="25337" y="2884"/>
                    <a:pt x="16059" y="26467"/>
                  </a:cubicBezTo>
                  <a:cubicBezTo>
                    <a:pt x="6587" y="49857"/>
                    <a:pt x="42928" y="64548"/>
                    <a:pt x="52400" y="40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2" name="任意多边形: 形状 421"/>
            <p:cNvSpPr/>
            <p:nvPr/>
          </p:nvSpPr>
          <p:spPr>
            <a:xfrm>
              <a:off x="6786387" y="3725890"/>
              <a:ext cx="57991" cy="77321"/>
            </a:xfrm>
            <a:custGeom>
              <a:avLst/>
              <a:gdLst>
                <a:gd name="connsiteX0" fmla="*/ 48737 w 57991"/>
                <a:gd name="connsiteY0" fmla="*/ 65069 h 77321"/>
                <a:gd name="connsiteX1" fmla="*/ 60336 w 57991"/>
                <a:gd name="connsiteY1" fmla="*/ 53084 h 77321"/>
                <a:gd name="connsiteX2" fmla="*/ 61688 w 57991"/>
                <a:gd name="connsiteY2" fmla="*/ 47479 h 77321"/>
                <a:gd name="connsiteX3" fmla="*/ 60142 w 57991"/>
                <a:gd name="connsiteY3" fmla="*/ 36460 h 77321"/>
                <a:gd name="connsiteX4" fmla="*/ 56856 w 57991"/>
                <a:gd name="connsiteY4" fmla="*/ 27955 h 77321"/>
                <a:gd name="connsiteX5" fmla="*/ 52023 w 57991"/>
                <a:gd name="connsiteY5" fmla="*/ 20996 h 77321"/>
                <a:gd name="connsiteX6" fmla="*/ 44871 w 57991"/>
                <a:gd name="connsiteY6" fmla="*/ 15970 h 77321"/>
                <a:gd name="connsiteX7" fmla="*/ 36173 w 57991"/>
                <a:gd name="connsiteY7" fmla="*/ 14617 h 77321"/>
                <a:gd name="connsiteX8" fmla="*/ 27860 w 57991"/>
                <a:gd name="connsiteY8" fmla="*/ 16163 h 77321"/>
                <a:gd name="connsiteX9" fmla="*/ 16069 w 57991"/>
                <a:gd name="connsiteY9" fmla="*/ 28341 h 77321"/>
                <a:gd name="connsiteX10" fmla="*/ 16263 w 57991"/>
                <a:gd name="connsiteY10" fmla="*/ 45352 h 77321"/>
                <a:gd name="connsiteX11" fmla="*/ 20128 w 57991"/>
                <a:gd name="connsiteY11" fmla="*/ 53471 h 77321"/>
                <a:gd name="connsiteX12" fmla="*/ 32113 w 57991"/>
                <a:gd name="connsiteY12" fmla="*/ 65069 h 77321"/>
                <a:gd name="connsiteX13" fmla="*/ 40618 w 57991"/>
                <a:gd name="connsiteY13" fmla="*/ 66422 h 77321"/>
                <a:gd name="connsiteX14" fmla="*/ 48737 w 57991"/>
                <a:gd name="connsiteY14" fmla="*/ 65069 h 7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991" h="77321">
                  <a:moveTo>
                    <a:pt x="48737" y="65069"/>
                  </a:moveTo>
                  <a:cubicBezTo>
                    <a:pt x="53764" y="62556"/>
                    <a:pt x="58403" y="58690"/>
                    <a:pt x="60336" y="53084"/>
                  </a:cubicBezTo>
                  <a:cubicBezTo>
                    <a:pt x="60722" y="51151"/>
                    <a:pt x="61302" y="49218"/>
                    <a:pt x="61688" y="47479"/>
                  </a:cubicBezTo>
                  <a:cubicBezTo>
                    <a:pt x="62075" y="43613"/>
                    <a:pt x="61496" y="39940"/>
                    <a:pt x="60142" y="36460"/>
                  </a:cubicBezTo>
                  <a:cubicBezTo>
                    <a:pt x="58982" y="33561"/>
                    <a:pt x="58016" y="30854"/>
                    <a:pt x="56856" y="27955"/>
                  </a:cubicBezTo>
                  <a:cubicBezTo>
                    <a:pt x="55890" y="25249"/>
                    <a:pt x="54150" y="22929"/>
                    <a:pt x="52023" y="20996"/>
                  </a:cubicBezTo>
                  <a:cubicBezTo>
                    <a:pt x="50091" y="18676"/>
                    <a:pt x="47771" y="17130"/>
                    <a:pt x="44871" y="15970"/>
                  </a:cubicBezTo>
                  <a:cubicBezTo>
                    <a:pt x="42165" y="14810"/>
                    <a:pt x="39266" y="14230"/>
                    <a:pt x="36173" y="14617"/>
                  </a:cubicBezTo>
                  <a:cubicBezTo>
                    <a:pt x="33273" y="14424"/>
                    <a:pt x="30567" y="15003"/>
                    <a:pt x="27860" y="16163"/>
                  </a:cubicBezTo>
                  <a:cubicBezTo>
                    <a:pt x="22641" y="18676"/>
                    <a:pt x="18002" y="22736"/>
                    <a:pt x="16069" y="28341"/>
                  </a:cubicBezTo>
                  <a:cubicBezTo>
                    <a:pt x="14136" y="33754"/>
                    <a:pt x="13750" y="39940"/>
                    <a:pt x="16263" y="45352"/>
                  </a:cubicBezTo>
                  <a:cubicBezTo>
                    <a:pt x="17615" y="48058"/>
                    <a:pt x="18775" y="50765"/>
                    <a:pt x="20128" y="53471"/>
                  </a:cubicBezTo>
                  <a:cubicBezTo>
                    <a:pt x="22641" y="58690"/>
                    <a:pt x="26701" y="62943"/>
                    <a:pt x="32113" y="65069"/>
                  </a:cubicBezTo>
                  <a:cubicBezTo>
                    <a:pt x="34820" y="66229"/>
                    <a:pt x="37719" y="66809"/>
                    <a:pt x="40618" y="66422"/>
                  </a:cubicBezTo>
                  <a:cubicBezTo>
                    <a:pt x="43325" y="66809"/>
                    <a:pt x="46224" y="66229"/>
                    <a:pt x="48737" y="65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3" name="任意多边形: 形状 422"/>
            <p:cNvSpPr/>
            <p:nvPr/>
          </p:nvSpPr>
          <p:spPr>
            <a:xfrm>
              <a:off x="6808654" y="3946492"/>
              <a:ext cx="77321" cy="77321"/>
            </a:xfrm>
            <a:custGeom>
              <a:avLst/>
              <a:gdLst>
                <a:gd name="connsiteX0" fmla="*/ 66871 w 77321"/>
                <a:gd name="connsiteY0" fmla="*/ 51108 h 77321"/>
                <a:gd name="connsiteX1" fmla="*/ 16612 w 77321"/>
                <a:gd name="connsiteY1" fmla="*/ 31005 h 77321"/>
                <a:gd name="connsiteX2" fmla="*/ 66871 w 77321"/>
                <a:gd name="connsiteY2" fmla="*/ 51108 h 7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21" h="77321">
                  <a:moveTo>
                    <a:pt x="66871" y="51108"/>
                  </a:moveTo>
                  <a:cubicBezTo>
                    <a:pt x="79822" y="18633"/>
                    <a:pt x="29563" y="-1470"/>
                    <a:pt x="16612" y="31005"/>
                  </a:cubicBezTo>
                  <a:cubicBezTo>
                    <a:pt x="3661" y="63286"/>
                    <a:pt x="53919" y="83583"/>
                    <a:pt x="66871" y="511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4" name="任意多边形: 形状 423"/>
            <p:cNvSpPr/>
            <p:nvPr/>
          </p:nvSpPr>
          <p:spPr>
            <a:xfrm>
              <a:off x="6655734" y="3820164"/>
              <a:ext cx="115982" cy="96652"/>
            </a:xfrm>
            <a:custGeom>
              <a:avLst/>
              <a:gdLst>
                <a:gd name="connsiteX0" fmla="*/ 100135 w 115982"/>
                <a:gd name="connsiteY0" fmla="*/ 74212 h 96651"/>
                <a:gd name="connsiteX1" fmla="*/ 17982 w 115982"/>
                <a:gd name="connsiteY1" fmla="*/ 41351 h 96651"/>
                <a:gd name="connsiteX2" fmla="*/ 100135 w 115982"/>
                <a:gd name="connsiteY2" fmla="*/ 74212 h 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982" h="96651">
                  <a:moveTo>
                    <a:pt x="100135" y="74212"/>
                  </a:moveTo>
                  <a:cubicBezTo>
                    <a:pt x="121205" y="21440"/>
                    <a:pt x="39245" y="-11615"/>
                    <a:pt x="17982" y="41351"/>
                  </a:cubicBezTo>
                  <a:cubicBezTo>
                    <a:pt x="-3282" y="94316"/>
                    <a:pt x="78872" y="127177"/>
                    <a:pt x="100135" y="742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5" name="任意多边形: 形状 424"/>
            <p:cNvSpPr/>
            <p:nvPr/>
          </p:nvSpPr>
          <p:spPr>
            <a:xfrm>
              <a:off x="6724396" y="4063964"/>
              <a:ext cx="19330" cy="19330"/>
            </a:xfrm>
            <a:custGeom>
              <a:avLst/>
              <a:gdLst>
                <a:gd name="connsiteX0" fmla="*/ 14850 w 19330"/>
                <a:gd name="connsiteY0" fmla="*/ 17143 h 19330"/>
                <a:gd name="connsiteX1" fmla="*/ 22775 w 19330"/>
                <a:gd name="connsiteY1" fmla="*/ 20236 h 19330"/>
                <a:gd name="connsiteX2" fmla="*/ 14850 w 19330"/>
                <a:gd name="connsiteY2" fmla="*/ 17143 h 1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30" h="19330">
                  <a:moveTo>
                    <a:pt x="14850" y="17143"/>
                  </a:moveTo>
                  <a:cubicBezTo>
                    <a:pt x="12723" y="22169"/>
                    <a:pt x="20842" y="25455"/>
                    <a:pt x="22775" y="20236"/>
                  </a:cubicBezTo>
                  <a:cubicBezTo>
                    <a:pt x="24902" y="15210"/>
                    <a:pt x="16976" y="11924"/>
                    <a:pt x="14850" y="1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6" name="任意多边形: 形状 425"/>
            <p:cNvSpPr/>
            <p:nvPr/>
          </p:nvSpPr>
          <p:spPr>
            <a:xfrm>
              <a:off x="6620806" y="4012389"/>
              <a:ext cx="96652" cy="77321"/>
            </a:xfrm>
            <a:custGeom>
              <a:avLst/>
              <a:gdLst>
                <a:gd name="connsiteX0" fmla="*/ 80165 w 96651"/>
                <a:gd name="connsiteY0" fmla="*/ 60213 h 77321"/>
                <a:gd name="connsiteX1" fmla="*/ 17148 w 96651"/>
                <a:gd name="connsiteY1" fmla="*/ 35084 h 77321"/>
                <a:gd name="connsiteX2" fmla="*/ 80165 w 96651"/>
                <a:gd name="connsiteY2" fmla="*/ 60213 h 7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51" h="77321">
                  <a:moveTo>
                    <a:pt x="80165" y="60213"/>
                  </a:moveTo>
                  <a:cubicBezTo>
                    <a:pt x="96403" y="19813"/>
                    <a:pt x="33386" y="-5510"/>
                    <a:pt x="17148" y="35084"/>
                  </a:cubicBezTo>
                  <a:cubicBezTo>
                    <a:pt x="911" y="75484"/>
                    <a:pt x="63928" y="100807"/>
                    <a:pt x="80165" y="60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7" name="任意多边形: 形状 426"/>
            <p:cNvSpPr/>
            <p:nvPr/>
          </p:nvSpPr>
          <p:spPr>
            <a:xfrm>
              <a:off x="6489613" y="4127410"/>
              <a:ext cx="77321" cy="77321"/>
            </a:xfrm>
            <a:custGeom>
              <a:avLst/>
              <a:gdLst>
                <a:gd name="connsiteX0" fmla="*/ 73920 w 77321"/>
                <a:gd name="connsiteY0" fmla="*/ 55955 h 77321"/>
                <a:gd name="connsiteX1" fmla="*/ 16895 w 77321"/>
                <a:gd name="connsiteY1" fmla="*/ 33145 h 77321"/>
                <a:gd name="connsiteX2" fmla="*/ 73920 w 77321"/>
                <a:gd name="connsiteY2" fmla="*/ 55955 h 7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21" h="77321">
                  <a:moveTo>
                    <a:pt x="73920" y="55955"/>
                  </a:moveTo>
                  <a:cubicBezTo>
                    <a:pt x="88611" y="19227"/>
                    <a:pt x="31587" y="-3583"/>
                    <a:pt x="16895" y="33145"/>
                  </a:cubicBezTo>
                  <a:cubicBezTo>
                    <a:pt x="2204" y="69679"/>
                    <a:pt x="59229" y="92682"/>
                    <a:pt x="73920" y="5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8" name="任意多边形: 形状 427"/>
            <p:cNvSpPr/>
            <p:nvPr/>
          </p:nvSpPr>
          <p:spPr>
            <a:xfrm>
              <a:off x="6581849" y="4252643"/>
              <a:ext cx="57991" cy="57991"/>
            </a:xfrm>
            <a:custGeom>
              <a:avLst/>
              <a:gdLst>
                <a:gd name="connsiteX0" fmla="*/ 43541 w 57991"/>
                <a:gd name="connsiteY0" fmla="*/ 61008 h 57991"/>
                <a:gd name="connsiteX1" fmla="*/ 48180 w 57991"/>
                <a:gd name="connsiteY1" fmla="*/ 58302 h 57991"/>
                <a:gd name="connsiteX2" fmla="*/ 54753 w 57991"/>
                <a:gd name="connsiteY2" fmla="*/ 49603 h 57991"/>
                <a:gd name="connsiteX3" fmla="*/ 57652 w 57991"/>
                <a:gd name="connsiteY3" fmla="*/ 43804 h 57991"/>
                <a:gd name="connsiteX4" fmla="*/ 59005 w 57991"/>
                <a:gd name="connsiteY4" fmla="*/ 35492 h 57991"/>
                <a:gd name="connsiteX5" fmla="*/ 57459 w 57991"/>
                <a:gd name="connsiteY5" fmla="*/ 27373 h 57991"/>
                <a:gd name="connsiteX6" fmla="*/ 52626 w 57991"/>
                <a:gd name="connsiteY6" fmla="*/ 20801 h 57991"/>
                <a:gd name="connsiteX7" fmla="*/ 45667 w 57991"/>
                <a:gd name="connsiteY7" fmla="*/ 15968 h 57991"/>
                <a:gd name="connsiteX8" fmla="*/ 40061 w 57991"/>
                <a:gd name="connsiteY8" fmla="*/ 14615 h 57991"/>
                <a:gd name="connsiteX9" fmla="*/ 29237 w 57991"/>
                <a:gd name="connsiteY9" fmla="*/ 16162 h 57991"/>
                <a:gd name="connsiteX10" fmla="*/ 24597 w 57991"/>
                <a:gd name="connsiteY10" fmla="*/ 18868 h 57991"/>
                <a:gd name="connsiteX11" fmla="*/ 17832 w 57991"/>
                <a:gd name="connsiteY11" fmla="*/ 27760 h 57991"/>
                <a:gd name="connsiteX12" fmla="*/ 15899 w 57991"/>
                <a:gd name="connsiteY12" fmla="*/ 33946 h 57991"/>
                <a:gd name="connsiteX13" fmla="*/ 14545 w 57991"/>
                <a:gd name="connsiteY13" fmla="*/ 42064 h 57991"/>
                <a:gd name="connsiteX14" fmla="*/ 16092 w 57991"/>
                <a:gd name="connsiteY14" fmla="*/ 49990 h 57991"/>
                <a:gd name="connsiteX15" fmla="*/ 20731 w 57991"/>
                <a:gd name="connsiteY15" fmla="*/ 56562 h 57991"/>
                <a:gd name="connsiteX16" fmla="*/ 27497 w 57991"/>
                <a:gd name="connsiteY16" fmla="*/ 61201 h 57991"/>
                <a:gd name="connsiteX17" fmla="*/ 32909 w 57991"/>
                <a:gd name="connsiteY17" fmla="*/ 62555 h 57991"/>
                <a:gd name="connsiteX18" fmla="*/ 43541 w 57991"/>
                <a:gd name="connsiteY18" fmla="*/ 61008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991" h="57991">
                  <a:moveTo>
                    <a:pt x="43541" y="61008"/>
                  </a:moveTo>
                  <a:cubicBezTo>
                    <a:pt x="45088" y="60041"/>
                    <a:pt x="46634" y="59268"/>
                    <a:pt x="48180" y="58302"/>
                  </a:cubicBezTo>
                  <a:cubicBezTo>
                    <a:pt x="51080" y="55982"/>
                    <a:pt x="53399" y="53083"/>
                    <a:pt x="54753" y="49603"/>
                  </a:cubicBezTo>
                  <a:cubicBezTo>
                    <a:pt x="55719" y="47670"/>
                    <a:pt x="56685" y="45737"/>
                    <a:pt x="57652" y="43804"/>
                  </a:cubicBezTo>
                  <a:cubicBezTo>
                    <a:pt x="58812" y="41098"/>
                    <a:pt x="59392" y="38392"/>
                    <a:pt x="59005" y="35492"/>
                  </a:cubicBezTo>
                  <a:cubicBezTo>
                    <a:pt x="59198" y="32786"/>
                    <a:pt x="58618" y="30079"/>
                    <a:pt x="57459" y="27373"/>
                  </a:cubicBezTo>
                  <a:cubicBezTo>
                    <a:pt x="56492" y="24667"/>
                    <a:pt x="54946" y="22541"/>
                    <a:pt x="52626" y="20801"/>
                  </a:cubicBezTo>
                  <a:cubicBezTo>
                    <a:pt x="50693" y="18675"/>
                    <a:pt x="48373" y="16935"/>
                    <a:pt x="45667" y="15968"/>
                  </a:cubicBezTo>
                  <a:cubicBezTo>
                    <a:pt x="43734" y="15582"/>
                    <a:pt x="41995" y="15002"/>
                    <a:pt x="40061" y="14615"/>
                  </a:cubicBezTo>
                  <a:cubicBezTo>
                    <a:pt x="36389" y="14229"/>
                    <a:pt x="32716" y="14809"/>
                    <a:pt x="29237" y="16162"/>
                  </a:cubicBezTo>
                  <a:cubicBezTo>
                    <a:pt x="27690" y="17128"/>
                    <a:pt x="26144" y="18095"/>
                    <a:pt x="24597" y="18868"/>
                  </a:cubicBezTo>
                  <a:cubicBezTo>
                    <a:pt x="21505" y="21188"/>
                    <a:pt x="19378" y="24281"/>
                    <a:pt x="17832" y="27760"/>
                  </a:cubicBezTo>
                  <a:cubicBezTo>
                    <a:pt x="17252" y="29886"/>
                    <a:pt x="16478" y="31819"/>
                    <a:pt x="15899" y="33946"/>
                  </a:cubicBezTo>
                  <a:cubicBezTo>
                    <a:pt x="14739" y="36652"/>
                    <a:pt x="14352" y="39358"/>
                    <a:pt x="14545" y="42064"/>
                  </a:cubicBezTo>
                  <a:cubicBezTo>
                    <a:pt x="14352" y="44771"/>
                    <a:pt x="14932" y="47477"/>
                    <a:pt x="16092" y="49990"/>
                  </a:cubicBezTo>
                  <a:cubicBezTo>
                    <a:pt x="17058" y="52503"/>
                    <a:pt x="18604" y="54822"/>
                    <a:pt x="20731" y="56562"/>
                  </a:cubicBezTo>
                  <a:cubicBezTo>
                    <a:pt x="22471" y="58689"/>
                    <a:pt x="24790" y="60235"/>
                    <a:pt x="27497" y="61201"/>
                  </a:cubicBezTo>
                  <a:cubicBezTo>
                    <a:pt x="29237" y="61588"/>
                    <a:pt x="31170" y="62168"/>
                    <a:pt x="32909" y="62555"/>
                  </a:cubicBezTo>
                  <a:cubicBezTo>
                    <a:pt x="36582" y="62941"/>
                    <a:pt x="40061" y="62361"/>
                    <a:pt x="43541" y="61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9" name="任意多边形: 形状 428"/>
            <p:cNvSpPr/>
            <p:nvPr/>
          </p:nvSpPr>
          <p:spPr>
            <a:xfrm>
              <a:off x="6715298" y="4153694"/>
              <a:ext cx="38661" cy="38661"/>
            </a:xfrm>
            <a:custGeom>
              <a:avLst/>
              <a:gdLst>
                <a:gd name="connsiteX0" fmla="*/ 33420 w 38660"/>
                <a:gd name="connsiteY0" fmla="*/ 27738 h 38660"/>
                <a:gd name="connsiteX1" fmla="*/ 15249 w 38660"/>
                <a:gd name="connsiteY1" fmla="*/ 20392 h 38660"/>
                <a:gd name="connsiteX2" fmla="*/ 33420 w 38660"/>
                <a:gd name="connsiteY2" fmla="*/ 27738 h 3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60" h="38660">
                  <a:moveTo>
                    <a:pt x="33420" y="27738"/>
                  </a:moveTo>
                  <a:cubicBezTo>
                    <a:pt x="38059" y="15946"/>
                    <a:pt x="19888" y="8794"/>
                    <a:pt x="15249" y="20392"/>
                  </a:cubicBezTo>
                  <a:cubicBezTo>
                    <a:pt x="10610" y="32184"/>
                    <a:pt x="28781" y="39529"/>
                    <a:pt x="33420" y="277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0" name="任意多边形: 形状 429"/>
            <p:cNvSpPr/>
            <p:nvPr/>
          </p:nvSpPr>
          <p:spPr>
            <a:xfrm>
              <a:off x="6855734" y="4179051"/>
              <a:ext cx="57991" cy="57991"/>
            </a:xfrm>
            <a:custGeom>
              <a:avLst/>
              <a:gdLst>
                <a:gd name="connsiteX0" fmla="*/ 44919 w 57991"/>
                <a:gd name="connsiteY0" fmla="*/ 35630 h 57991"/>
                <a:gd name="connsiteX1" fmla="*/ 15731 w 57991"/>
                <a:gd name="connsiteY1" fmla="*/ 24031 h 57991"/>
                <a:gd name="connsiteX2" fmla="*/ 44919 w 57991"/>
                <a:gd name="connsiteY2" fmla="*/ 35630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91" h="57991">
                  <a:moveTo>
                    <a:pt x="44919" y="35630"/>
                  </a:moveTo>
                  <a:cubicBezTo>
                    <a:pt x="52458" y="16879"/>
                    <a:pt x="23269" y="5281"/>
                    <a:pt x="15731" y="24031"/>
                  </a:cubicBezTo>
                  <a:cubicBezTo>
                    <a:pt x="8192" y="42782"/>
                    <a:pt x="37381" y="54380"/>
                    <a:pt x="44919" y="356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1" name="任意多边形: 形状 430"/>
            <p:cNvSpPr/>
            <p:nvPr/>
          </p:nvSpPr>
          <p:spPr>
            <a:xfrm>
              <a:off x="6906724" y="4025170"/>
              <a:ext cx="57991" cy="57991"/>
            </a:xfrm>
            <a:custGeom>
              <a:avLst/>
              <a:gdLst>
                <a:gd name="connsiteX0" fmla="*/ 49988 w 57991"/>
                <a:gd name="connsiteY0" fmla="*/ 39314 h 57991"/>
                <a:gd name="connsiteX1" fmla="*/ 15966 w 57991"/>
                <a:gd name="connsiteY1" fmla="*/ 25589 h 57991"/>
                <a:gd name="connsiteX2" fmla="*/ 49988 w 57991"/>
                <a:gd name="connsiteY2" fmla="*/ 39314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91" h="57991">
                  <a:moveTo>
                    <a:pt x="49988" y="39314"/>
                  </a:moveTo>
                  <a:cubicBezTo>
                    <a:pt x="58686" y="17277"/>
                    <a:pt x="24665" y="3746"/>
                    <a:pt x="15966" y="25589"/>
                  </a:cubicBezTo>
                  <a:cubicBezTo>
                    <a:pt x="7075" y="47626"/>
                    <a:pt x="41096" y="61350"/>
                    <a:pt x="49988" y="39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2" name="任意多边形: 形状 431"/>
            <p:cNvSpPr/>
            <p:nvPr/>
          </p:nvSpPr>
          <p:spPr>
            <a:xfrm>
              <a:off x="7035966" y="4013823"/>
              <a:ext cx="77321" cy="77321"/>
            </a:xfrm>
            <a:custGeom>
              <a:avLst/>
              <a:gdLst>
                <a:gd name="connsiteX0" fmla="*/ 42141 w 77321"/>
                <a:gd name="connsiteY0" fmla="*/ 15093 h 77321"/>
                <a:gd name="connsiteX1" fmla="*/ 34408 w 77321"/>
                <a:gd name="connsiteY1" fmla="*/ 17219 h 77321"/>
                <a:gd name="connsiteX2" fmla="*/ 34408 w 77321"/>
                <a:gd name="connsiteY2" fmla="*/ 17219 h 77321"/>
                <a:gd name="connsiteX3" fmla="*/ 34215 w 77321"/>
                <a:gd name="connsiteY3" fmla="*/ 17219 h 77321"/>
                <a:gd name="connsiteX4" fmla="*/ 27256 w 77321"/>
                <a:gd name="connsiteY4" fmla="*/ 21278 h 77321"/>
                <a:gd name="connsiteX5" fmla="*/ 27063 w 77321"/>
                <a:gd name="connsiteY5" fmla="*/ 21472 h 77321"/>
                <a:gd name="connsiteX6" fmla="*/ 16818 w 77321"/>
                <a:gd name="connsiteY6" fmla="*/ 35003 h 77321"/>
                <a:gd name="connsiteX7" fmla="*/ 16624 w 77321"/>
                <a:gd name="connsiteY7" fmla="*/ 35390 h 77321"/>
                <a:gd name="connsiteX8" fmla="*/ 14498 w 77321"/>
                <a:gd name="connsiteY8" fmla="*/ 43701 h 77321"/>
                <a:gd name="connsiteX9" fmla="*/ 14691 w 77321"/>
                <a:gd name="connsiteY9" fmla="*/ 51627 h 77321"/>
                <a:gd name="connsiteX10" fmla="*/ 16818 w 77321"/>
                <a:gd name="connsiteY10" fmla="*/ 59166 h 77321"/>
                <a:gd name="connsiteX11" fmla="*/ 20684 w 77321"/>
                <a:gd name="connsiteY11" fmla="*/ 65931 h 77321"/>
                <a:gd name="connsiteX12" fmla="*/ 29769 w 77321"/>
                <a:gd name="connsiteY12" fmla="*/ 73470 h 77321"/>
                <a:gd name="connsiteX13" fmla="*/ 37308 w 77321"/>
                <a:gd name="connsiteY13" fmla="*/ 76370 h 77321"/>
                <a:gd name="connsiteX14" fmla="*/ 42913 w 77321"/>
                <a:gd name="connsiteY14" fmla="*/ 77336 h 77321"/>
                <a:gd name="connsiteX15" fmla="*/ 52192 w 77321"/>
                <a:gd name="connsiteY15" fmla="*/ 77530 h 77321"/>
                <a:gd name="connsiteX16" fmla="*/ 59924 w 77321"/>
                <a:gd name="connsiteY16" fmla="*/ 75403 h 77321"/>
                <a:gd name="connsiteX17" fmla="*/ 72682 w 77321"/>
                <a:gd name="connsiteY17" fmla="*/ 65545 h 77321"/>
                <a:gd name="connsiteX18" fmla="*/ 77901 w 77321"/>
                <a:gd name="connsiteY18" fmla="*/ 54140 h 77321"/>
                <a:gd name="connsiteX19" fmla="*/ 78868 w 77321"/>
                <a:gd name="connsiteY19" fmla="*/ 41768 h 77321"/>
                <a:gd name="connsiteX20" fmla="*/ 72489 w 77321"/>
                <a:gd name="connsiteY20" fmla="*/ 27077 h 77321"/>
                <a:gd name="connsiteX21" fmla="*/ 59344 w 77321"/>
                <a:gd name="connsiteY21" fmla="*/ 17219 h 77321"/>
                <a:gd name="connsiteX22" fmla="*/ 42141 w 77321"/>
                <a:gd name="connsiteY22" fmla="*/ 15093 h 77321"/>
                <a:gd name="connsiteX23" fmla="*/ 42141 w 77321"/>
                <a:gd name="connsiteY23" fmla="*/ 15093 h 7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321" h="77321">
                  <a:moveTo>
                    <a:pt x="42141" y="15093"/>
                  </a:moveTo>
                  <a:cubicBezTo>
                    <a:pt x="39628" y="15866"/>
                    <a:pt x="37115" y="16639"/>
                    <a:pt x="34408" y="17219"/>
                  </a:cubicBezTo>
                  <a:cubicBezTo>
                    <a:pt x="34408" y="17219"/>
                    <a:pt x="34408" y="17219"/>
                    <a:pt x="34408" y="17219"/>
                  </a:cubicBezTo>
                  <a:cubicBezTo>
                    <a:pt x="34408" y="17219"/>
                    <a:pt x="34215" y="17219"/>
                    <a:pt x="34215" y="17219"/>
                  </a:cubicBezTo>
                  <a:cubicBezTo>
                    <a:pt x="31896" y="18379"/>
                    <a:pt x="29382" y="19732"/>
                    <a:pt x="27256" y="21278"/>
                  </a:cubicBezTo>
                  <a:cubicBezTo>
                    <a:pt x="27256" y="21278"/>
                    <a:pt x="27063" y="21278"/>
                    <a:pt x="27063" y="21472"/>
                  </a:cubicBezTo>
                  <a:cubicBezTo>
                    <a:pt x="21263" y="26884"/>
                    <a:pt x="20490" y="27850"/>
                    <a:pt x="16818" y="35003"/>
                  </a:cubicBezTo>
                  <a:cubicBezTo>
                    <a:pt x="16818" y="35196"/>
                    <a:pt x="16624" y="35196"/>
                    <a:pt x="16624" y="35390"/>
                  </a:cubicBezTo>
                  <a:cubicBezTo>
                    <a:pt x="15658" y="38096"/>
                    <a:pt x="15078" y="40995"/>
                    <a:pt x="14498" y="43701"/>
                  </a:cubicBezTo>
                  <a:cubicBezTo>
                    <a:pt x="14498" y="46408"/>
                    <a:pt x="14691" y="48921"/>
                    <a:pt x="14691" y="51627"/>
                  </a:cubicBezTo>
                  <a:cubicBezTo>
                    <a:pt x="15465" y="54140"/>
                    <a:pt x="16045" y="56653"/>
                    <a:pt x="16818" y="59166"/>
                  </a:cubicBezTo>
                  <a:cubicBezTo>
                    <a:pt x="18171" y="61485"/>
                    <a:pt x="19524" y="63612"/>
                    <a:pt x="20684" y="65931"/>
                  </a:cubicBezTo>
                  <a:cubicBezTo>
                    <a:pt x="23003" y="69218"/>
                    <a:pt x="26096" y="71730"/>
                    <a:pt x="29769" y="73470"/>
                  </a:cubicBezTo>
                  <a:cubicBezTo>
                    <a:pt x="32088" y="75210"/>
                    <a:pt x="34408" y="76176"/>
                    <a:pt x="37308" y="76370"/>
                  </a:cubicBezTo>
                  <a:cubicBezTo>
                    <a:pt x="39241" y="77143"/>
                    <a:pt x="40981" y="77336"/>
                    <a:pt x="42913" y="77336"/>
                  </a:cubicBezTo>
                  <a:cubicBezTo>
                    <a:pt x="46006" y="77723"/>
                    <a:pt x="49099" y="77916"/>
                    <a:pt x="52192" y="77530"/>
                  </a:cubicBezTo>
                  <a:cubicBezTo>
                    <a:pt x="54705" y="76756"/>
                    <a:pt x="57411" y="75983"/>
                    <a:pt x="59924" y="75403"/>
                  </a:cubicBezTo>
                  <a:cubicBezTo>
                    <a:pt x="64950" y="73277"/>
                    <a:pt x="69203" y="69797"/>
                    <a:pt x="72682" y="65545"/>
                  </a:cubicBezTo>
                  <a:cubicBezTo>
                    <a:pt x="75389" y="62065"/>
                    <a:pt x="77128" y="58392"/>
                    <a:pt x="77901" y="54140"/>
                  </a:cubicBezTo>
                  <a:cubicBezTo>
                    <a:pt x="79255" y="50080"/>
                    <a:pt x="79641" y="46021"/>
                    <a:pt x="78868" y="41768"/>
                  </a:cubicBezTo>
                  <a:cubicBezTo>
                    <a:pt x="78095" y="36356"/>
                    <a:pt x="75969" y="31330"/>
                    <a:pt x="72489" y="27077"/>
                  </a:cubicBezTo>
                  <a:cubicBezTo>
                    <a:pt x="69009" y="22631"/>
                    <a:pt x="64564" y="19345"/>
                    <a:pt x="59344" y="17219"/>
                  </a:cubicBezTo>
                  <a:cubicBezTo>
                    <a:pt x="53352" y="15286"/>
                    <a:pt x="48519" y="13546"/>
                    <a:pt x="42141" y="15093"/>
                  </a:cubicBezTo>
                  <a:cubicBezTo>
                    <a:pt x="42141" y="15093"/>
                    <a:pt x="42141" y="15093"/>
                    <a:pt x="42141" y="15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3" name="任意多边形: 形状 432"/>
            <p:cNvSpPr/>
            <p:nvPr/>
          </p:nvSpPr>
          <p:spPr>
            <a:xfrm>
              <a:off x="7036529" y="3873055"/>
              <a:ext cx="38661" cy="38661"/>
            </a:xfrm>
            <a:custGeom>
              <a:avLst/>
              <a:gdLst>
                <a:gd name="connsiteX0" fmla="*/ 40418 w 38660"/>
                <a:gd name="connsiteY0" fmla="*/ 32533 h 38660"/>
                <a:gd name="connsiteX1" fmla="*/ 15482 w 38660"/>
                <a:gd name="connsiteY1" fmla="*/ 22675 h 38660"/>
                <a:gd name="connsiteX2" fmla="*/ 40418 w 38660"/>
                <a:gd name="connsiteY2" fmla="*/ 32533 h 3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60" h="38660">
                  <a:moveTo>
                    <a:pt x="40418" y="32533"/>
                  </a:moveTo>
                  <a:cubicBezTo>
                    <a:pt x="46797" y="16489"/>
                    <a:pt x="22054" y="6630"/>
                    <a:pt x="15482" y="22675"/>
                  </a:cubicBezTo>
                  <a:cubicBezTo>
                    <a:pt x="9296" y="38525"/>
                    <a:pt x="34039" y="48577"/>
                    <a:pt x="40418" y="32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4" name="任意多边形: 形状 433"/>
            <p:cNvSpPr/>
            <p:nvPr/>
          </p:nvSpPr>
          <p:spPr>
            <a:xfrm>
              <a:off x="7214760" y="3922840"/>
              <a:ext cx="57991" cy="57991"/>
            </a:xfrm>
            <a:custGeom>
              <a:avLst/>
              <a:gdLst>
                <a:gd name="connsiteX0" fmla="*/ 15669 w 57991"/>
                <a:gd name="connsiteY0" fmla="*/ 23535 h 57991"/>
                <a:gd name="connsiteX1" fmla="*/ 43119 w 57991"/>
                <a:gd name="connsiteY1" fmla="*/ 34553 h 57991"/>
                <a:gd name="connsiteX2" fmla="*/ 15669 w 57991"/>
                <a:gd name="connsiteY2" fmla="*/ 23535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91" h="57991">
                  <a:moveTo>
                    <a:pt x="15669" y="23535"/>
                  </a:moveTo>
                  <a:cubicBezTo>
                    <a:pt x="8517" y="41318"/>
                    <a:pt x="36160" y="52337"/>
                    <a:pt x="43119" y="34553"/>
                  </a:cubicBezTo>
                  <a:cubicBezTo>
                    <a:pt x="50271" y="16769"/>
                    <a:pt x="22822" y="5751"/>
                    <a:pt x="15669" y="23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5" name="任意多边形: 形状 434"/>
            <p:cNvSpPr/>
            <p:nvPr/>
          </p:nvSpPr>
          <p:spPr>
            <a:xfrm>
              <a:off x="7246486" y="3705326"/>
              <a:ext cx="77321" cy="77321"/>
            </a:xfrm>
            <a:custGeom>
              <a:avLst/>
              <a:gdLst>
                <a:gd name="connsiteX0" fmla="*/ 14679 w 77321"/>
                <a:gd name="connsiteY0" fmla="*/ 44653 h 77321"/>
                <a:gd name="connsiteX1" fmla="*/ 16611 w 77321"/>
                <a:gd name="connsiteY1" fmla="*/ 55285 h 77321"/>
                <a:gd name="connsiteX2" fmla="*/ 17191 w 77321"/>
                <a:gd name="connsiteY2" fmla="*/ 57604 h 77321"/>
                <a:gd name="connsiteX3" fmla="*/ 19318 w 77321"/>
                <a:gd name="connsiteY3" fmla="*/ 63210 h 77321"/>
                <a:gd name="connsiteX4" fmla="*/ 20671 w 77321"/>
                <a:gd name="connsiteY4" fmla="*/ 66883 h 77321"/>
                <a:gd name="connsiteX5" fmla="*/ 24151 w 77321"/>
                <a:gd name="connsiteY5" fmla="*/ 71329 h 77321"/>
                <a:gd name="connsiteX6" fmla="*/ 31303 w 77321"/>
                <a:gd name="connsiteY6" fmla="*/ 76162 h 77321"/>
                <a:gd name="connsiteX7" fmla="*/ 36909 w 77321"/>
                <a:gd name="connsiteY7" fmla="*/ 77515 h 77321"/>
                <a:gd name="connsiteX8" fmla="*/ 42515 w 77321"/>
                <a:gd name="connsiteY8" fmla="*/ 77321 h 77321"/>
                <a:gd name="connsiteX9" fmla="*/ 50247 w 77321"/>
                <a:gd name="connsiteY9" fmla="*/ 74422 h 77321"/>
                <a:gd name="connsiteX10" fmla="*/ 50633 w 77321"/>
                <a:gd name="connsiteY10" fmla="*/ 74228 h 77321"/>
                <a:gd name="connsiteX11" fmla="*/ 51406 w 77321"/>
                <a:gd name="connsiteY11" fmla="*/ 74035 h 77321"/>
                <a:gd name="connsiteX12" fmla="*/ 57399 w 77321"/>
                <a:gd name="connsiteY12" fmla="*/ 70556 h 77321"/>
                <a:gd name="connsiteX13" fmla="*/ 57592 w 77321"/>
                <a:gd name="connsiteY13" fmla="*/ 70362 h 77321"/>
                <a:gd name="connsiteX14" fmla="*/ 62425 w 77321"/>
                <a:gd name="connsiteY14" fmla="*/ 67463 h 77321"/>
                <a:gd name="connsiteX15" fmla="*/ 67837 w 77321"/>
                <a:gd name="connsiteY15" fmla="*/ 62051 h 77321"/>
                <a:gd name="connsiteX16" fmla="*/ 72670 w 77321"/>
                <a:gd name="connsiteY16" fmla="*/ 51225 h 77321"/>
                <a:gd name="connsiteX17" fmla="*/ 73636 w 77321"/>
                <a:gd name="connsiteY17" fmla="*/ 43493 h 77321"/>
                <a:gd name="connsiteX18" fmla="*/ 72476 w 77321"/>
                <a:gd name="connsiteY18" fmla="*/ 35954 h 77321"/>
                <a:gd name="connsiteX19" fmla="*/ 69577 w 77321"/>
                <a:gd name="connsiteY19" fmla="*/ 28996 h 77321"/>
                <a:gd name="connsiteX20" fmla="*/ 64937 w 77321"/>
                <a:gd name="connsiteY20" fmla="*/ 23003 h 77321"/>
                <a:gd name="connsiteX21" fmla="*/ 55272 w 77321"/>
                <a:gd name="connsiteY21" fmla="*/ 16431 h 77321"/>
                <a:gd name="connsiteX22" fmla="*/ 47540 w 77321"/>
                <a:gd name="connsiteY22" fmla="*/ 14498 h 77321"/>
                <a:gd name="connsiteX23" fmla="*/ 39808 w 77321"/>
                <a:gd name="connsiteY23" fmla="*/ 14691 h 77321"/>
                <a:gd name="connsiteX24" fmla="*/ 32462 w 77321"/>
                <a:gd name="connsiteY24" fmla="*/ 16817 h 77321"/>
                <a:gd name="connsiteX25" fmla="*/ 25890 w 77321"/>
                <a:gd name="connsiteY25" fmla="*/ 20684 h 77321"/>
                <a:gd name="connsiteX26" fmla="*/ 20478 w 77321"/>
                <a:gd name="connsiteY26" fmla="*/ 26096 h 77321"/>
                <a:gd name="connsiteX27" fmla="*/ 15645 w 77321"/>
                <a:gd name="connsiteY27" fmla="*/ 36921 h 77321"/>
                <a:gd name="connsiteX28" fmla="*/ 14679 w 77321"/>
                <a:gd name="connsiteY28" fmla="*/ 44653 h 7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7321" h="77321">
                  <a:moveTo>
                    <a:pt x="14679" y="44653"/>
                  </a:moveTo>
                  <a:cubicBezTo>
                    <a:pt x="14485" y="48326"/>
                    <a:pt x="15065" y="51999"/>
                    <a:pt x="16611" y="55285"/>
                  </a:cubicBezTo>
                  <a:cubicBezTo>
                    <a:pt x="16805" y="56058"/>
                    <a:pt x="16998" y="56831"/>
                    <a:pt x="17191" y="57604"/>
                  </a:cubicBezTo>
                  <a:cubicBezTo>
                    <a:pt x="17578" y="59537"/>
                    <a:pt x="18352" y="61471"/>
                    <a:pt x="19318" y="63210"/>
                  </a:cubicBezTo>
                  <a:cubicBezTo>
                    <a:pt x="19704" y="64370"/>
                    <a:pt x="19898" y="65723"/>
                    <a:pt x="20671" y="66883"/>
                  </a:cubicBezTo>
                  <a:cubicBezTo>
                    <a:pt x="21444" y="68623"/>
                    <a:pt x="22604" y="70169"/>
                    <a:pt x="24151" y="71329"/>
                  </a:cubicBezTo>
                  <a:cubicBezTo>
                    <a:pt x="26084" y="73649"/>
                    <a:pt x="28403" y="75195"/>
                    <a:pt x="31303" y="76162"/>
                  </a:cubicBezTo>
                  <a:cubicBezTo>
                    <a:pt x="33236" y="76548"/>
                    <a:pt x="35169" y="77128"/>
                    <a:pt x="36909" y="77515"/>
                  </a:cubicBezTo>
                  <a:cubicBezTo>
                    <a:pt x="38842" y="77515"/>
                    <a:pt x="40581" y="77515"/>
                    <a:pt x="42515" y="77321"/>
                  </a:cubicBezTo>
                  <a:cubicBezTo>
                    <a:pt x="45414" y="76935"/>
                    <a:pt x="47927" y="75968"/>
                    <a:pt x="50247" y="74422"/>
                  </a:cubicBezTo>
                  <a:cubicBezTo>
                    <a:pt x="50440" y="74422"/>
                    <a:pt x="50440" y="74228"/>
                    <a:pt x="50633" y="74228"/>
                  </a:cubicBezTo>
                  <a:cubicBezTo>
                    <a:pt x="50827" y="74228"/>
                    <a:pt x="51019" y="74035"/>
                    <a:pt x="51406" y="74035"/>
                  </a:cubicBezTo>
                  <a:cubicBezTo>
                    <a:pt x="53340" y="73262"/>
                    <a:pt x="55466" y="71716"/>
                    <a:pt x="57399" y="70556"/>
                  </a:cubicBezTo>
                  <a:cubicBezTo>
                    <a:pt x="57399" y="70556"/>
                    <a:pt x="57592" y="70362"/>
                    <a:pt x="57592" y="70362"/>
                  </a:cubicBezTo>
                  <a:cubicBezTo>
                    <a:pt x="59138" y="69396"/>
                    <a:pt x="60878" y="68430"/>
                    <a:pt x="62425" y="67463"/>
                  </a:cubicBezTo>
                  <a:cubicBezTo>
                    <a:pt x="64165" y="65723"/>
                    <a:pt x="66097" y="63790"/>
                    <a:pt x="67837" y="62051"/>
                  </a:cubicBezTo>
                  <a:cubicBezTo>
                    <a:pt x="70543" y="58764"/>
                    <a:pt x="72090" y="55285"/>
                    <a:pt x="72670" y="51225"/>
                  </a:cubicBezTo>
                  <a:cubicBezTo>
                    <a:pt x="73636" y="48713"/>
                    <a:pt x="74023" y="46199"/>
                    <a:pt x="73636" y="43493"/>
                  </a:cubicBezTo>
                  <a:cubicBezTo>
                    <a:pt x="73830" y="40980"/>
                    <a:pt x="73636" y="38467"/>
                    <a:pt x="72476" y="35954"/>
                  </a:cubicBezTo>
                  <a:cubicBezTo>
                    <a:pt x="72090" y="33441"/>
                    <a:pt x="71123" y="31122"/>
                    <a:pt x="69577" y="28996"/>
                  </a:cubicBezTo>
                  <a:cubicBezTo>
                    <a:pt x="68610" y="26676"/>
                    <a:pt x="67064" y="24550"/>
                    <a:pt x="64937" y="23003"/>
                  </a:cubicBezTo>
                  <a:cubicBezTo>
                    <a:pt x="62425" y="19910"/>
                    <a:pt x="59138" y="17784"/>
                    <a:pt x="55272" y="16431"/>
                  </a:cubicBezTo>
                  <a:cubicBezTo>
                    <a:pt x="52760" y="15851"/>
                    <a:pt x="50053" y="15078"/>
                    <a:pt x="47540" y="14498"/>
                  </a:cubicBezTo>
                  <a:cubicBezTo>
                    <a:pt x="45027" y="14498"/>
                    <a:pt x="42321" y="14691"/>
                    <a:pt x="39808" y="14691"/>
                  </a:cubicBezTo>
                  <a:cubicBezTo>
                    <a:pt x="37295" y="15464"/>
                    <a:pt x="34976" y="16044"/>
                    <a:pt x="32462" y="16817"/>
                  </a:cubicBezTo>
                  <a:cubicBezTo>
                    <a:pt x="30336" y="18171"/>
                    <a:pt x="28017" y="19330"/>
                    <a:pt x="25890" y="20684"/>
                  </a:cubicBezTo>
                  <a:cubicBezTo>
                    <a:pt x="24151" y="22423"/>
                    <a:pt x="22217" y="24356"/>
                    <a:pt x="20478" y="26096"/>
                  </a:cubicBezTo>
                  <a:cubicBezTo>
                    <a:pt x="17771" y="29382"/>
                    <a:pt x="16225" y="32862"/>
                    <a:pt x="15645" y="36921"/>
                  </a:cubicBezTo>
                  <a:cubicBezTo>
                    <a:pt x="14485" y="39434"/>
                    <a:pt x="14292" y="42140"/>
                    <a:pt x="14679" y="44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6" name="任意多边形: 形状 435"/>
            <p:cNvSpPr/>
            <p:nvPr/>
          </p:nvSpPr>
          <p:spPr>
            <a:xfrm>
              <a:off x="7123517" y="3536483"/>
              <a:ext cx="57991" cy="57991"/>
            </a:xfrm>
            <a:custGeom>
              <a:avLst/>
              <a:gdLst>
                <a:gd name="connsiteX0" fmla="*/ 58587 w 57991"/>
                <a:gd name="connsiteY0" fmla="*/ 45322 h 57991"/>
                <a:gd name="connsiteX1" fmla="*/ 16254 w 57991"/>
                <a:gd name="connsiteY1" fmla="*/ 28311 h 57991"/>
                <a:gd name="connsiteX2" fmla="*/ 58587 w 57991"/>
                <a:gd name="connsiteY2" fmla="*/ 45322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91" h="57991">
                  <a:moveTo>
                    <a:pt x="58587" y="45322"/>
                  </a:moveTo>
                  <a:cubicBezTo>
                    <a:pt x="69412" y="18066"/>
                    <a:pt x="27079" y="1056"/>
                    <a:pt x="16254" y="28311"/>
                  </a:cubicBezTo>
                  <a:cubicBezTo>
                    <a:pt x="5428" y="55760"/>
                    <a:pt x="47762" y="72578"/>
                    <a:pt x="58587" y="453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7" name="任意多边形: 形状 436"/>
            <p:cNvSpPr/>
            <p:nvPr/>
          </p:nvSpPr>
          <p:spPr>
            <a:xfrm>
              <a:off x="7356307" y="3597395"/>
              <a:ext cx="38661" cy="38661"/>
            </a:xfrm>
            <a:custGeom>
              <a:avLst/>
              <a:gdLst>
                <a:gd name="connsiteX0" fmla="*/ 27605 w 38660"/>
                <a:gd name="connsiteY0" fmla="*/ 23650 h 38660"/>
                <a:gd name="connsiteX1" fmla="*/ 15041 w 38660"/>
                <a:gd name="connsiteY1" fmla="*/ 18624 h 38660"/>
                <a:gd name="connsiteX2" fmla="*/ 27605 w 38660"/>
                <a:gd name="connsiteY2" fmla="*/ 23650 h 3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60" h="38660">
                  <a:moveTo>
                    <a:pt x="27605" y="23650"/>
                  </a:moveTo>
                  <a:cubicBezTo>
                    <a:pt x="30892" y="15532"/>
                    <a:pt x="18327" y="10506"/>
                    <a:pt x="15041" y="18624"/>
                  </a:cubicBezTo>
                  <a:cubicBezTo>
                    <a:pt x="11755" y="26743"/>
                    <a:pt x="24320" y="31769"/>
                    <a:pt x="27605" y="23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8" name="任意多边形: 形状 437"/>
            <p:cNvSpPr/>
            <p:nvPr/>
          </p:nvSpPr>
          <p:spPr>
            <a:xfrm>
              <a:off x="7293063" y="3451519"/>
              <a:ext cx="77321" cy="57991"/>
            </a:xfrm>
            <a:custGeom>
              <a:avLst/>
              <a:gdLst>
                <a:gd name="connsiteX0" fmla="*/ 62047 w 77321"/>
                <a:gd name="connsiteY0" fmla="*/ 47745 h 57991"/>
                <a:gd name="connsiteX1" fmla="*/ 16428 w 77321"/>
                <a:gd name="connsiteY1" fmla="*/ 29382 h 57991"/>
                <a:gd name="connsiteX2" fmla="*/ 62047 w 77321"/>
                <a:gd name="connsiteY2" fmla="*/ 47745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21" h="57991">
                  <a:moveTo>
                    <a:pt x="62047" y="47745"/>
                  </a:moveTo>
                  <a:cubicBezTo>
                    <a:pt x="73839" y="18363"/>
                    <a:pt x="28219" y="-1"/>
                    <a:pt x="16428" y="29382"/>
                  </a:cubicBezTo>
                  <a:cubicBezTo>
                    <a:pt x="4636" y="58764"/>
                    <a:pt x="50256" y="77128"/>
                    <a:pt x="62047" y="47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9" name="任意多边形: 形状 438"/>
            <p:cNvSpPr/>
            <p:nvPr/>
          </p:nvSpPr>
          <p:spPr>
            <a:xfrm>
              <a:off x="7418452" y="3393365"/>
              <a:ext cx="57991" cy="57991"/>
            </a:xfrm>
            <a:custGeom>
              <a:avLst/>
              <a:gdLst>
                <a:gd name="connsiteX0" fmla="*/ 54573 w 57991"/>
                <a:gd name="connsiteY0" fmla="*/ 42496 h 57991"/>
                <a:gd name="connsiteX1" fmla="*/ 16106 w 57991"/>
                <a:gd name="connsiteY1" fmla="*/ 27031 h 57991"/>
                <a:gd name="connsiteX2" fmla="*/ 54573 w 57991"/>
                <a:gd name="connsiteY2" fmla="*/ 42496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91" h="57991">
                  <a:moveTo>
                    <a:pt x="54573" y="42496"/>
                  </a:moveTo>
                  <a:cubicBezTo>
                    <a:pt x="64432" y="17753"/>
                    <a:pt x="25964" y="2289"/>
                    <a:pt x="16106" y="27031"/>
                  </a:cubicBezTo>
                  <a:cubicBezTo>
                    <a:pt x="6248" y="51775"/>
                    <a:pt x="44522" y="67239"/>
                    <a:pt x="54573" y="42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0" name="任意多边形: 形状 439"/>
            <p:cNvSpPr/>
            <p:nvPr/>
          </p:nvSpPr>
          <p:spPr>
            <a:xfrm>
              <a:off x="6385683" y="4296053"/>
              <a:ext cx="96652" cy="96652"/>
            </a:xfrm>
            <a:custGeom>
              <a:avLst/>
              <a:gdLst>
                <a:gd name="connsiteX0" fmla="*/ 86224 w 96651"/>
                <a:gd name="connsiteY0" fmla="*/ 64571 h 96651"/>
                <a:gd name="connsiteX1" fmla="*/ 17408 w 96651"/>
                <a:gd name="connsiteY1" fmla="*/ 36928 h 96651"/>
                <a:gd name="connsiteX2" fmla="*/ 86224 w 96651"/>
                <a:gd name="connsiteY2" fmla="*/ 64571 h 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51" h="96651">
                  <a:moveTo>
                    <a:pt x="86224" y="64571"/>
                  </a:moveTo>
                  <a:cubicBezTo>
                    <a:pt x="104008" y="20304"/>
                    <a:pt x="35192" y="-7338"/>
                    <a:pt x="17408" y="36928"/>
                  </a:cubicBezTo>
                  <a:cubicBezTo>
                    <a:pt x="-376" y="81388"/>
                    <a:pt x="68440" y="109030"/>
                    <a:pt x="86224" y="645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1" name="任意多边形: 形状 440"/>
            <p:cNvSpPr/>
            <p:nvPr/>
          </p:nvSpPr>
          <p:spPr>
            <a:xfrm>
              <a:off x="6496575" y="4461276"/>
              <a:ext cx="57991" cy="57991"/>
            </a:xfrm>
            <a:custGeom>
              <a:avLst/>
              <a:gdLst>
                <a:gd name="connsiteX0" fmla="*/ 51107 w 57991"/>
                <a:gd name="connsiteY0" fmla="*/ 40073 h 57991"/>
                <a:gd name="connsiteX1" fmla="*/ 15926 w 57991"/>
                <a:gd name="connsiteY1" fmla="*/ 25961 h 57991"/>
                <a:gd name="connsiteX2" fmla="*/ 51107 w 57991"/>
                <a:gd name="connsiteY2" fmla="*/ 40073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91" h="57991">
                  <a:moveTo>
                    <a:pt x="51107" y="40073"/>
                  </a:moveTo>
                  <a:cubicBezTo>
                    <a:pt x="60193" y="17456"/>
                    <a:pt x="25011" y="3345"/>
                    <a:pt x="15926" y="25961"/>
                  </a:cubicBezTo>
                  <a:cubicBezTo>
                    <a:pt x="7034" y="48771"/>
                    <a:pt x="42215" y="62689"/>
                    <a:pt x="51107" y="400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2" name="任意多边形: 形状 441"/>
            <p:cNvSpPr/>
            <p:nvPr/>
          </p:nvSpPr>
          <p:spPr>
            <a:xfrm>
              <a:off x="6673139" y="4362944"/>
              <a:ext cx="77321" cy="57991"/>
            </a:xfrm>
            <a:custGeom>
              <a:avLst/>
              <a:gdLst>
                <a:gd name="connsiteX0" fmla="*/ 62047 w 77321"/>
                <a:gd name="connsiteY0" fmla="*/ 47745 h 57991"/>
                <a:gd name="connsiteX1" fmla="*/ 16428 w 77321"/>
                <a:gd name="connsiteY1" fmla="*/ 29382 h 57991"/>
                <a:gd name="connsiteX2" fmla="*/ 62047 w 77321"/>
                <a:gd name="connsiteY2" fmla="*/ 47745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21" h="57991">
                  <a:moveTo>
                    <a:pt x="62047" y="47745"/>
                  </a:moveTo>
                  <a:cubicBezTo>
                    <a:pt x="73839" y="18363"/>
                    <a:pt x="28219" y="-1"/>
                    <a:pt x="16428" y="29382"/>
                  </a:cubicBezTo>
                  <a:cubicBezTo>
                    <a:pt x="4636" y="58957"/>
                    <a:pt x="50256" y="77321"/>
                    <a:pt x="62047" y="47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3" name="任意多边形: 形状 442"/>
            <p:cNvSpPr/>
            <p:nvPr/>
          </p:nvSpPr>
          <p:spPr>
            <a:xfrm>
              <a:off x="6835828" y="4297800"/>
              <a:ext cx="38661" cy="38661"/>
            </a:xfrm>
            <a:custGeom>
              <a:avLst/>
              <a:gdLst>
                <a:gd name="connsiteX0" fmla="*/ 31385 w 38660"/>
                <a:gd name="connsiteY0" fmla="*/ 38467 h 38660"/>
                <a:gd name="connsiteX1" fmla="*/ 35444 w 38660"/>
                <a:gd name="connsiteY1" fmla="*/ 37694 h 38660"/>
                <a:gd name="connsiteX2" fmla="*/ 38923 w 38660"/>
                <a:gd name="connsiteY2" fmla="*/ 35375 h 38660"/>
                <a:gd name="connsiteX3" fmla="*/ 41436 w 38660"/>
                <a:gd name="connsiteY3" fmla="*/ 31895 h 38660"/>
                <a:gd name="connsiteX4" fmla="*/ 42210 w 38660"/>
                <a:gd name="connsiteY4" fmla="*/ 28996 h 38660"/>
                <a:gd name="connsiteX5" fmla="*/ 41436 w 38660"/>
                <a:gd name="connsiteY5" fmla="*/ 23583 h 38660"/>
                <a:gd name="connsiteX6" fmla="*/ 40083 w 38660"/>
                <a:gd name="connsiteY6" fmla="*/ 21263 h 38660"/>
                <a:gd name="connsiteX7" fmla="*/ 35444 w 38660"/>
                <a:gd name="connsiteY7" fmla="*/ 17784 h 38660"/>
                <a:gd name="connsiteX8" fmla="*/ 29645 w 38660"/>
                <a:gd name="connsiteY8" fmla="*/ 15271 h 38660"/>
                <a:gd name="connsiteX9" fmla="*/ 25393 w 38660"/>
                <a:gd name="connsiteY9" fmla="*/ 14498 h 38660"/>
                <a:gd name="connsiteX10" fmla="*/ 21333 w 38660"/>
                <a:gd name="connsiteY10" fmla="*/ 15271 h 38660"/>
                <a:gd name="connsiteX11" fmla="*/ 17853 w 38660"/>
                <a:gd name="connsiteY11" fmla="*/ 17784 h 38660"/>
                <a:gd name="connsiteX12" fmla="*/ 15340 w 38660"/>
                <a:gd name="connsiteY12" fmla="*/ 21457 h 38660"/>
                <a:gd name="connsiteX13" fmla="*/ 14568 w 38660"/>
                <a:gd name="connsiteY13" fmla="*/ 24356 h 38660"/>
                <a:gd name="connsiteX14" fmla="*/ 15340 w 38660"/>
                <a:gd name="connsiteY14" fmla="*/ 29962 h 38660"/>
                <a:gd name="connsiteX15" fmla="*/ 16694 w 38660"/>
                <a:gd name="connsiteY15" fmla="*/ 32475 h 38660"/>
                <a:gd name="connsiteX16" fmla="*/ 21333 w 38660"/>
                <a:gd name="connsiteY16" fmla="*/ 35954 h 38660"/>
                <a:gd name="connsiteX17" fmla="*/ 27325 w 38660"/>
                <a:gd name="connsiteY17" fmla="*/ 38081 h 38660"/>
                <a:gd name="connsiteX18" fmla="*/ 31385 w 38660"/>
                <a:gd name="connsiteY18" fmla="*/ 38467 h 3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660" h="38660">
                  <a:moveTo>
                    <a:pt x="31385" y="38467"/>
                  </a:moveTo>
                  <a:cubicBezTo>
                    <a:pt x="32738" y="38467"/>
                    <a:pt x="34091" y="38274"/>
                    <a:pt x="35444" y="37694"/>
                  </a:cubicBezTo>
                  <a:cubicBezTo>
                    <a:pt x="36797" y="37115"/>
                    <a:pt x="37957" y="36341"/>
                    <a:pt x="38923" y="35375"/>
                  </a:cubicBezTo>
                  <a:cubicBezTo>
                    <a:pt x="40083" y="34408"/>
                    <a:pt x="40857" y="33248"/>
                    <a:pt x="41436" y="31895"/>
                  </a:cubicBezTo>
                  <a:cubicBezTo>
                    <a:pt x="41630" y="30929"/>
                    <a:pt x="41823" y="29962"/>
                    <a:pt x="42210" y="28996"/>
                  </a:cubicBezTo>
                  <a:cubicBezTo>
                    <a:pt x="42403" y="27063"/>
                    <a:pt x="42210" y="25323"/>
                    <a:pt x="41436" y="23583"/>
                  </a:cubicBezTo>
                  <a:cubicBezTo>
                    <a:pt x="41050" y="22810"/>
                    <a:pt x="40470" y="22037"/>
                    <a:pt x="40083" y="21263"/>
                  </a:cubicBezTo>
                  <a:cubicBezTo>
                    <a:pt x="38923" y="19717"/>
                    <a:pt x="37377" y="18557"/>
                    <a:pt x="35444" y="17784"/>
                  </a:cubicBezTo>
                  <a:cubicBezTo>
                    <a:pt x="33511" y="17011"/>
                    <a:pt x="31578" y="16044"/>
                    <a:pt x="29645" y="15271"/>
                  </a:cubicBezTo>
                  <a:cubicBezTo>
                    <a:pt x="28292" y="14691"/>
                    <a:pt x="26745" y="14498"/>
                    <a:pt x="25393" y="14498"/>
                  </a:cubicBezTo>
                  <a:cubicBezTo>
                    <a:pt x="24039" y="14498"/>
                    <a:pt x="22492" y="14691"/>
                    <a:pt x="21333" y="15271"/>
                  </a:cubicBezTo>
                  <a:cubicBezTo>
                    <a:pt x="19980" y="15851"/>
                    <a:pt x="18820" y="16624"/>
                    <a:pt x="17853" y="17784"/>
                  </a:cubicBezTo>
                  <a:cubicBezTo>
                    <a:pt x="16694" y="18750"/>
                    <a:pt x="15920" y="19911"/>
                    <a:pt x="15340" y="21457"/>
                  </a:cubicBezTo>
                  <a:cubicBezTo>
                    <a:pt x="15147" y="22423"/>
                    <a:pt x="14954" y="23390"/>
                    <a:pt x="14568" y="24356"/>
                  </a:cubicBezTo>
                  <a:cubicBezTo>
                    <a:pt x="14374" y="26289"/>
                    <a:pt x="14568" y="28222"/>
                    <a:pt x="15340" y="29962"/>
                  </a:cubicBezTo>
                  <a:cubicBezTo>
                    <a:pt x="15727" y="30735"/>
                    <a:pt x="16307" y="31509"/>
                    <a:pt x="16694" y="32475"/>
                  </a:cubicBezTo>
                  <a:cubicBezTo>
                    <a:pt x="17853" y="34022"/>
                    <a:pt x="19400" y="35181"/>
                    <a:pt x="21333" y="35954"/>
                  </a:cubicBezTo>
                  <a:cubicBezTo>
                    <a:pt x="23266" y="36728"/>
                    <a:pt x="25393" y="37501"/>
                    <a:pt x="27325" y="38081"/>
                  </a:cubicBezTo>
                  <a:cubicBezTo>
                    <a:pt x="28485" y="38274"/>
                    <a:pt x="29838" y="38661"/>
                    <a:pt x="31385" y="38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4" name="任意多边形: 形状 443"/>
            <p:cNvSpPr/>
            <p:nvPr/>
          </p:nvSpPr>
          <p:spPr>
            <a:xfrm>
              <a:off x="6993882" y="4185037"/>
              <a:ext cx="77321" cy="77321"/>
            </a:xfrm>
            <a:custGeom>
              <a:avLst/>
              <a:gdLst>
                <a:gd name="connsiteX0" fmla="*/ 16955 w 77321"/>
                <a:gd name="connsiteY0" fmla="*/ 59605 h 77321"/>
                <a:gd name="connsiteX1" fmla="*/ 25267 w 77321"/>
                <a:gd name="connsiteY1" fmla="*/ 70237 h 77321"/>
                <a:gd name="connsiteX2" fmla="*/ 38412 w 77321"/>
                <a:gd name="connsiteY2" fmla="*/ 75456 h 77321"/>
                <a:gd name="connsiteX3" fmla="*/ 51750 w 77321"/>
                <a:gd name="connsiteY3" fmla="*/ 73523 h 77321"/>
                <a:gd name="connsiteX4" fmla="*/ 52717 w 77321"/>
                <a:gd name="connsiteY4" fmla="*/ 72943 h 77321"/>
                <a:gd name="connsiteX5" fmla="*/ 53490 w 77321"/>
                <a:gd name="connsiteY5" fmla="*/ 72557 h 77321"/>
                <a:gd name="connsiteX6" fmla="*/ 54263 w 77321"/>
                <a:gd name="connsiteY6" fmla="*/ 72363 h 77321"/>
                <a:gd name="connsiteX7" fmla="*/ 65668 w 77321"/>
                <a:gd name="connsiteY7" fmla="*/ 63471 h 77321"/>
                <a:gd name="connsiteX8" fmla="*/ 66247 w 77321"/>
                <a:gd name="connsiteY8" fmla="*/ 62698 h 77321"/>
                <a:gd name="connsiteX9" fmla="*/ 67407 w 77321"/>
                <a:gd name="connsiteY9" fmla="*/ 61151 h 77321"/>
                <a:gd name="connsiteX10" fmla="*/ 73207 w 77321"/>
                <a:gd name="connsiteY10" fmla="*/ 46847 h 77321"/>
                <a:gd name="connsiteX11" fmla="*/ 73013 w 77321"/>
                <a:gd name="connsiteY11" fmla="*/ 39308 h 77321"/>
                <a:gd name="connsiteX12" fmla="*/ 67214 w 77321"/>
                <a:gd name="connsiteY12" fmla="*/ 25777 h 77321"/>
                <a:gd name="connsiteX13" fmla="*/ 58515 w 77321"/>
                <a:gd name="connsiteY13" fmla="*/ 18625 h 77321"/>
                <a:gd name="connsiteX14" fmla="*/ 47690 w 77321"/>
                <a:gd name="connsiteY14" fmla="*/ 14759 h 77321"/>
                <a:gd name="connsiteX15" fmla="*/ 36672 w 77321"/>
                <a:gd name="connsiteY15" fmla="*/ 15918 h 77321"/>
                <a:gd name="connsiteX16" fmla="*/ 26814 w 77321"/>
                <a:gd name="connsiteY16" fmla="*/ 20751 h 77321"/>
                <a:gd name="connsiteX17" fmla="*/ 17729 w 77321"/>
                <a:gd name="connsiteY17" fmla="*/ 32736 h 77321"/>
                <a:gd name="connsiteX18" fmla="*/ 16955 w 77321"/>
                <a:gd name="connsiteY18" fmla="*/ 34476 h 77321"/>
                <a:gd name="connsiteX19" fmla="*/ 16569 w 77321"/>
                <a:gd name="connsiteY19" fmla="*/ 35249 h 77321"/>
                <a:gd name="connsiteX20" fmla="*/ 14829 w 77321"/>
                <a:gd name="connsiteY20" fmla="*/ 50133 h 77321"/>
                <a:gd name="connsiteX21" fmla="*/ 14829 w 77321"/>
                <a:gd name="connsiteY21" fmla="*/ 50326 h 77321"/>
                <a:gd name="connsiteX22" fmla="*/ 16955 w 77321"/>
                <a:gd name="connsiteY22" fmla="*/ 59605 h 7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321" h="77321">
                  <a:moveTo>
                    <a:pt x="16955" y="59605"/>
                  </a:moveTo>
                  <a:cubicBezTo>
                    <a:pt x="18888" y="63858"/>
                    <a:pt x="21594" y="67530"/>
                    <a:pt x="25267" y="70237"/>
                  </a:cubicBezTo>
                  <a:cubicBezTo>
                    <a:pt x="29134" y="73136"/>
                    <a:pt x="33579" y="74876"/>
                    <a:pt x="38412" y="75456"/>
                  </a:cubicBezTo>
                  <a:cubicBezTo>
                    <a:pt x="43051" y="76036"/>
                    <a:pt x="47497" y="75263"/>
                    <a:pt x="51750" y="73523"/>
                  </a:cubicBezTo>
                  <a:cubicBezTo>
                    <a:pt x="52137" y="73330"/>
                    <a:pt x="52523" y="73136"/>
                    <a:pt x="52717" y="72943"/>
                  </a:cubicBezTo>
                  <a:cubicBezTo>
                    <a:pt x="52909" y="72750"/>
                    <a:pt x="53296" y="72557"/>
                    <a:pt x="53490" y="72557"/>
                  </a:cubicBezTo>
                  <a:cubicBezTo>
                    <a:pt x="53683" y="72363"/>
                    <a:pt x="54070" y="72557"/>
                    <a:pt x="54263" y="72363"/>
                  </a:cubicBezTo>
                  <a:cubicBezTo>
                    <a:pt x="58902" y="70430"/>
                    <a:pt x="62768" y="67337"/>
                    <a:pt x="65668" y="63471"/>
                  </a:cubicBezTo>
                  <a:cubicBezTo>
                    <a:pt x="65861" y="63278"/>
                    <a:pt x="66055" y="63085"/>
                    <a:pt x="66247" y="62698"/>
                  </a:cubicBezTo>
                  <a:cubicBezTo>
                    <a:pt x="66634" y="62118"/>
                    <a:pt x="67021" y="61731"/>
                    <a:pt x="67407" y="61151"/>
                  </a:cubicBezTo>
                  <a:cubicBezTo>
                    <a:pt x="70500" y="56899"/>
                    <a:pt x="72433" y="52066"/>
                    <a:pt x="73207" y="46847"/>
                  </a:cubicBezTo>
                  <a:cubicBezTo>
                    <a:pt x="73207" y="44334"/>
                    <a:pt x="73207" y="41821"/>
                    <a:pt x="73013" y="39308"/>
                  </a:cubicBezTo>
                  <a:cubicBezTo>
                    <a:pt x="72240" y="34282"/>
                    <a:pt x="70307" y="29836"/>
                    <a:pt x="67214" y="25777"/>
                  </a:cubicBezTo>
                  <a:cubicBezTo>
                    <a:pt x="64895" y="22491"/>
                    <a:pt x="61995" y="20171"/>
                    <a:pt x="58515" y="18625"/>
                  </a:cubicBezTo>
                  <a:cubicBezTo>
                    <a:pt x="55230" y="16305"/>
                    <a:pt x="51557" y="15145"/>
                    <a:pt x="47690" y="14759"/>
                  </a:cubicBezTo>
                  <a:cubicBezTo>
                    <a:pt x="43825" y="14179"/>
                    <a:pt x="40152" y="14565"/>
                    <a:pt x="36672" y="15918"/>
                  </a:cubicBezTo>
                  <a:cubicBezTo>
                    <a:pt x="32999" y="16692"/>
                    <a:pt x="29713" y="18238"/>
                    <a:pt x="26814" y="20751"/>
                  </a:cubicBezTo>
                  <a:cubicBezTo>
                    <a:pt x="22754" y="24037"/>
                    <a:pt x="19662" y="27903"/>
                    <a:pt x="17729" y="32736"/>
                  </a:cubicBezTo>
                  <a:cubicBezTo>
                    <a:pt x="17535" y="33316"/>
                    <a:pt x="17342" y="33896"/>
                    <a:pt x="16955" y="34476"/>
                  </a:cubicBezTo>
                  <a:cubicBezTo>
                    <a:pt x="16762" y="34669"/>
                    <a:pt x="16762" y="35056"/>
                    <a:pt x="16569" y="35249"/>
                  </a:cubicBezTo>
                  <a:cubicBezTo>
                    <a:pt x="14636" y="40081"/>
                    <a:pt x="14056" y="44914"/>
                    <a:pt x="14829" y="50133"/>
                  </a:cubicBezTo>
                  <a:cubicBezTo>
                    <a:pt x="14829" y="50133"/>
                    <a:pt x="14829" y="50326"/>
                    <a:pt x="14829" y="50326"/>
                  </a:cubicBezTo>
                  <a:cubicBezTo>
                    <a:pt x="15216" y="53613"/>
                    <a:pt x="15796" y="56512"/>
                    <a:pt x="16955" y="596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5" name="组合 444"/>
          <p:cNvGrpSpPr/>
          <p:nvPr userDrawn="1"/>
        </p:nvGrpSpPr>
        <p:grpSpPr>
          <a:xfrm rot="16200000" flipV="1">
            <a:off x="873597" y="2487454"/>
            <a:ext cx="1090514" cy="1125648"/>
            <a:chOff x="6385683" y="3393365"/>
            <a:chExt cx="1090760" cy="1125902"/>
          </a:xfrm>
          <a:solidFill>
            <a:srgbClr val="F29E03"/>
          </a:solidFill>
        </p:grpSpPr>
        <p:sp>
          <p:nvSpPr>
            <p:cNvPr id="446" name="任意多边形: 形状 445"/>
            <p:cNvSpPr/>
            <p:nvPr/>
          </p:nvSpPr>
          <p:spPr>
            <a:xfrm>
              <a:off x="7093941" y="3683718"/>
              <a:ext cx="115982" cy="115982"/>
            </a:xfrm>
            <a:custGeom>
              <a:avLst/>
              <a:gdLst>
                <a:gd name="connsiteX0" fmla="*/ 104207 w 115982"/>
                <a:gd name="connsiteY0" fmla="*/ 77086 h 115982"/>
                <a:gd name="connsiteX1" fmla="*/ 18187 w 115982"/>
                <a:gd name="connsiteY1" fmla="*/ 42678 h 115982"/>
                <a:gd name="connsiteX2" fmla="*/ 104207 w 115982"/>
                <a:gd name="connsiteY2" fmla="*/ 77086 h 11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982" h="115982">
                  <a:moveTo>
                    <a:pt x="104207" y="77086"/>
                  </a:moveTo>
                  <a:cubicBezTo>
                    <a:pt x="126437" y="21608"/>
                    <a:pt x="40224" y="-12800"/>
                    <a:pt x="18187" y="42678"/>
                  </a:cubicBezTo>
                  <a:cubicBezTo>
                    <a:pt x="-4236" y="97963"/>
                    <a:pt x="81977" y="132564"/>
                    <a:pt x="104207" y="77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7" name="任意多边形: 形状 446"/>
            <p:cNvSpPr/>
            <p:nvPr/>
          </p:nvSpPr>
          <p:spPr>
            <a:xfrm>
              <a:off x="6980055" y="3650698"/>
              <a:ext cx="77321" cy="57991"/>
            </a:xfrm>
            <a:custGeom>
              <a:avLst/>
              <a:gdLst>
                <a:gd name="connsiteX0" fmla="*/ 41607 w 77321"/>
                <a:gd name="connsiteY0" fmla="*/ 62746 h 57991"/>
                <a:gd name="connsiteX1" fmla="*/ 47406 w 77321"/>
                <a:gd name="connsiteY1" fmla="*/ 62553 h 57991"/>
                <a:gd name="connsiteX2" fmla="*/ 55331 w 77321"/>
                <a:gd name="connsiteY2" fmla="*/ 59460 h 57991"/>
                <a:gd name="connsiteX3" fmla="*/ 59777 w 77321"/>
                <a:gd name="connsiteY3" fmla="*/ 55981 h 57991"/>
                <a:gd name="connsiteX4" fmla="*/ 64803 w 77321"/>
                <a:gd name="connsiteY4" fmla="*/ 48635 h 57991"/>
                <a:gd name="connsiteX5" fmla="*/ 66350 w 77321"/>
                <a:gd name="connsiteY5" fmla="*/ 42836 h 57991"/>
                <a:gd name="connsiteX6" fmla="*/ 66156 w 77321"/>
                <a:gd name="connsiteY6" fmla="*/ 37037 h 57991"/>
                <a:gd name="connsiteX7" fmla="*/ 63064 w 77321"/>
                <a:gd name="connsiteY7" fmla="*/ 29112 h 57991"/>
                <a:gd name="connsiteX8" fmla="*/ 57458 w 77321"/>
                <a:gd name="connsiteY8" fmla="*/ 22539 h 57991"/>
                <a:gd name="connsiteX9" fmla="*/ 52238 w 77321"/>
                <a:gd name="connsiteY9" fmla="*/ 19253 h 57991"/>
                <a:gd name="connsiteX10" fmla="*/ 40641 w 77321"/>
                <a:gd name="connsiteY10" fmla="*/ 14614 h 57991"/>
                <a:gd name="connsiteX11" fmla="*/ 28656 w 77321"/>
                <a:gd name="connsiteY11" fmla="*/ 16353 h 57991"/>
                <a:gd name="connsiteX12" fmla="*/ 16091 w 77321"/>
                <a:gd name="connsiteY12" fmla="*/ 29305 h 57991"/>
                <a:gd name="connsiteX13" fmla="*/ 14544 w 77321"/>
                <a:gd name="connsiteY13" fmla="*/ 38390 h 57991"/>
                <a:gd name="connsiteX14" fmla="*/ 16284 w 77321"/>
                <a:gd name="connsiteY14" fmla="*/ 47282 h 57991"/>
                <a:gd name="connsiteX15" fmla="*/ 23630 w 77321"/>
                <a:gd name="connsiteY15" fmla="*/ 56754 h 57991"/>
                <a:gd name="connsiteX16" fmla="*/ 35228 w 77321"/>
                <a:gd name="connsiteY16" fmla="*/ 61393 h 57991"/>
                <a:gd name="connsiteX17" fmla="*/ 41607 w 77321"/>
                <a:gd name="connsiteY17" fmla="*/ 62746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321" h="57991">
                  <a:moveTo>
                    <a:pt x="41607" y="62746"/>
                  </a:moveTo>
                  <a:cubicBezTo>
                    <a:pt x="43540" y="62746"/>
                    <a:pt x="45473" y="62746"/>
                    <a:pt x="47406" y="62553"/>
                  </a:cubicBezTo>
                  <a:cubicBezTo>
                    <a:pt x="50306" y="62166"/>
                    <a:pt x="53012" y="61200"/>
                    <a:pt x="55331" y="59460"/>
                  </a:cubicBezTo>
                  <a:cubicBezTo>
                    <a:pt x="57071" y="58687"/>
                    <a:pt x="58618" y="57527"/>
                    <a:pt x="59777" y="55981"/>
                  </a:cubicBezTo>
                  <a:cubicBezTo>
                    <a:pt x="62097" y="54048"/>
                    <a:pt x="63837" y="51535"/>
                    <a:pt x="64803" y="48635"/>
                  </a:cubicBezTo>
                  <a:cubicBezTo>
                    <a:pt x="65383" y="46702"/>
                    <a:pt x="65770" y="44769"/>
                    <a:pt x="66350" y="42836"/>
                  </a:cubicBezTo>
                  <a:cubicBezTo>
                    <a:pt x="66350" y="40903"/>
                    <a:pt x="66350" y="38970"/>
                    <a:pt x="66156" y="37037"/>
                  </a:cubicBezTo>
                  <a:cubicBezTo>
                    <a:pt x="65770" y="34137"/>
                    <a:pt x="64803" y="31431"/>
                    <a:pt x="63064" y="29112"/>
                  </a:cubicBezTo>
                  <a:cubicBezTo>
                    <a:pt x="61711" y="26405"/>
                    <a:pt x="59971" y="24279"/>
                    <a:pt x="57458" y="22539"/>
                  </a:cubicBezTo>
                  <a:cubicBezTo>
                    <a:pt x="55718" y="21379"/>
                    <a:pt x="53979" y="20413"/>
                    <a:pt x="52238" y="19253"/>
                  </a:cubicBezTo>
                  <a:cubicBezTo>
                    <a:pt x="48759" y="16740"/>
                    <a:pt x="44893" y="15194"/>
                    <a:pt x="40641" y="14614"/>
                  </a:cubicBezTo>
                  <a:cubicBezTo>
                    <a:pt x="36581" y="14227"/>
                    <a:pt x="32522" y="14807"/>
                    <a:pt x="28656" y="16353"/>
                  </a:cubicBezTo>
                  <a:cubicBezTo>
                    <a:pt x="23050" y="19060"/>
                    <a:pt x="18410" y="23312"/>
                    <a:pt x="16091" y="29305"/>
                  </a:cubicBezTo>
                  <a:cubicBezTo>
                    <a:pt x="14738" y="32204"/>
                    <a:pt x="14351" y="35297"/>
                    <a:pt x="14544" y="38390"/>
                  </a:cubicBezTo>
                  <a:cubicBezTo>
                    <a:pt x="14351" y="41483"/>
                    <a:pt x="14931" y="44382"/>
                    <a:pt x="16284" y="47282"/>
                  </a:cubicBezTo>
                  <a:cubicBezTo>
                    <a:pt x="18024" y="51148"/>
                    <a:pt x="20343" y="54241"/>
                    <a:pt x="23630" y="56754"/>
                  </a:cubicBezTo>
                  <a:cubicBezTo>
                    <a:pt x="27109" y="59267"/>
                    <a:pt x="30975" y="60813"/>
                    <a:pt x="35228" y="61393"/>
                  </a:cubicBezTo>
                  <a:cubicBezTo>
                    <a:pt x="37548" y="61973"/>
                    <a:pt x="39481" y="62359"/>
                    <a:pt x="41607" y="627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8" name="任意多边形: 形状 447"/>
            <p:cNvSpPr/>
            <p:nvPr/>
          </p:nvSpPr>
          <p:spPr>
            <a:xfrm>
              <a:off x="6919776" y="3815718"/>
              <a:ext cx="57991" cy="57991"/>
            </a:xfrm>
            <a:custGeom>
              <a:avLst/>
              <a:gdLst>
                <a:gd name="connsiteX0" fmla="*/ 52400 w 57991"/>
                <a:gd name="connsiteY0" fmla="*/ 40965 h 57991"/>
                <a:gd name="connsiteX1" fmla="*/ 16059 w 57991"/>
                <a:gd name="connsiteY1" fmla="*/ 26467 h 57991"/>
                <a:gd name="connsiteX2" fmla="*/ 52400 w 57991"/>
                <a:gd name="connsiteY2" fmla="*/ 40965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91" h="57991">
                  <a:moveTo>
                    <a:pt x="52400" y="40965"/>
                  </a:moveTo>
                  <a:cubicBezTo>
                    <a:pt x="61871" y="17575"/>
                    <a:pt x="25337" y="2884"/>
                    <a:pt x="16059" y="26467"/>
                  </a:cubicBezTo>
                  <a:cubicBezTo>
                    <a:pt x="6587" y="49857"/>
                    <a:pt x="42928" y="64548"/>
                    <a:pt x="52400" y="40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9" name="任意多边形: 形状 448"/>
            <p:cNvSpPr/>
            <p:nvPr/>
          </p:nvSpPr>
          <p:spPr>
            <a:xfrm>
              <a:off x="6786387" y="3725890"/>
              <a:ext cx="57991" cy="77321"/>
            </a:xfrm>
            <a:custGeom>
              <a:avLst/>
              <a:gdLst>
                <a:gd name="connsiteX0" fmla="*/ 48737 w 57991"/>
                <a:gd name="connsiteY0" fmla="*/ 65069 h 77321"/>
                <a:gd name="connsiteX1" fmla="*/ 60336 w 57991"/>
                <a:gd name="connsiteY1" fmla="*/ 53084 h 77321"/>
                <a:gd name="connsiteX2" fmla="*/ 61688 w 57991"/>
                <a:gd name="connsiteY2" fmla="*/ 47479 h 77321"/>
                <a:gd name="connsiteX3" fmla="*/ 60142 w 57991"/>
                <a:gd name="connsiteY3" fmla="*/ 36460 h 77321"/>
                <a:gd name="connsiteX4" fmla="*/ 56856 w 57991"/>
                <a:gd name="connsiteY4" fmla="*/ 27955 h 77321"/>
                <a:gd name="connsiteX5" fmla="*/ 52023 w 57991"/>
                <a:gd name="connsiteY5" fmla="*/ 20996 h 77321"/>
                <a:gd name="connsiteX6" fmla="*/ 44871 w 57991"/>
                <a:gd name="connsiteY6" fmla="*/ 15970 h 77321"/>
                <a:gd name="connsiteX7" fmla="*/ 36173 w 57991"/>
                <a:gd name="connsiteY7" fmla="*/ 14617 h 77321"/>
                <a:gd name="connsiteX8" fmla="*/ 27860 w 57991"/>
                <a:gd name="connsiteY8" fmla="*/ 16163 h 77321"/>
                <a:gd name="connsiteX9" fmla="*/ 16069 w 57991"/>
                <a:gd name="connsiteY9" fmla="*/ 28341 h 77321"/>
                <a:gd name="connsiteX10" fmla="*/ 16263 w 57991"/>
                <a:gd name="connsiteY10" fmla="*/ 45352 h 77321"/>
                <a:gd name="connsiteX11" fmla="*/ 20128 w 57991"/>
                <a:gd name="connsiteY11" fmla="*/ 53471 h 77321"/>
                <a:gd name="connsiteX12" fmla="*/ 32113 w 57991"/>
                <a:gd name="connsiteY12" fmla="*/ 65069 h 77321"/>
                <a:gd name="connsiteX13" fmla="*/ 40618 w 57991"/>
                <a:gd name="connsiteY13" fmla="*/ 66422 h 77321"/>
                <a:gd name="connsiteX14" fmla="*/ 48737 w 57991"/>
                <a:gd name="connsiteY14" fmla="*/ 65069 h 7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991" h="77321">
                  <a:moveTo>
                    <a:pt x="48737" y="65069"/>
                  </a:moveTo>
                  <a:cubicBezTo>
                    <a:pt x="53764" y="62556"/>
                    <a:pt x="58403" y="58690"/>
                    <a:pt x="60336" y="53084"/>
                  </a:cubicBezTo>
                  <a:cubicBezTo>
                    <a:pt x="60722" y="51151"/>
                    <a:pt x="61302" y="49218"/>
                    <a:pt x="61688" y="47479"/>
                  </a:cubicBezTo>
                  <a:cubicBezTo>
                    <a:pt x="62075" y="43613"/>
                    <a:pt x="61496" y="39940"/>
                    <a:pt x="60142" y="36460"/>
                  </a:cubicBezTo>
                  <a:cubicBezTo>
                    <a:pt x="58982" y="33561"/>
                    <a:pt x="58016" y="30854"/>
                    <a:pt x="56856" y="27955"/>
                  </a:cubicBezTo>
                  <a:cubicBezTo>
                    <a:pt x="55890" y="25249"/>
                    <a:pt x="54150" y="22929"/>
                    <a:pt x="52023" y="20996"/>
                  </a:cubicBezTo>
                  <a:cubicBezTo>
                    <a:pt x="50091" y="18676"/>
                    <a:pt x="47771" y="17130"/>
                    <a:pt x="44871" y="15970"/>
                  </a:cubicBezTo>
                  <a:cubicBezTo>
                    <a:pt x="42165" y="14810"/>
                    <a:pt x="39266" y="14230"/>
                    <a:pt x="36173" y="14617"/>
                  </a:cubicBezTo>
                  <a:cubicBezTo>
                    <a:pt x="33273" y="14424"/>
                    <a:pt x="30567" y="15003"/>
                    <a:pt x="27860" y="16163"/>
                  </a:cubicBezTo>
                  <a:cubicBezTo>
                    <a:pt x="22641" y="18676"/>
                    <a:pt x="18002" y="22736"/>
                    <a:pt x="16069" y="28341"/>
                  </a:cubicBezTo>
                  <a:cubicBezTo>
                    <a:pt x="14136" y="33754"/>
                    <a:pt x="13750" y="39940"/>
                    <a:pt x="16263" y="45352"/>
                  </a:cubicBezTo>
                  <a:cubicBezTo>
                    <a:pt x="17615" y="48058"/>
                    <a:pt x="18775" y="50765"/>
                    <a:pt x="20128" y="53471"/>
                  </a:cubicBezTo>
                  <a:cubicBezTo>
                    <a:pt x="22641" y="58690"/>
                    <a:pt x="26701" y="62943"/>
                    <a:pt x="32113" y="65069"/>
                  </a:cubicBezTo>
                  <a:cubicBezTo>
                    <a:pt x="34820" y="66229"/>
                    <a:pt x="37719" y="66809"/>
                    <a:pt x="40618" y="66422"/>
                  </a:cubicBezTo>
                  <a:cubicBezTo>
                    <a:pt x="43325" y="66809"/>
                    <a:pt x="46224" y="66229"/>
                    <a:pt x="48737" y="65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0" name="任意多边形: 形状 449"/>
            <p:cNvSpPr/>
            <p:nvPr/>
          </p:nvSpPr>
          <p:spPr>
            <a:xfrm>
              <a:off x="6808654" y="3946492"/>
              <a:ext cx="77321" cy="77321"/>
            </a:xfrm>
            <a:custGeom>
              <a:avLst/>
              <a:gdLst>
                <a:gd name="connsiteX0" fmla="*/ 66871 w 77321"/>
                <a:gd name="connsiteY0" fmla="*/ 51108 h 77321"/>
                <a:gd name="connsiteX1" fmla="*/ 16612 w 77321"/>
                <a:gd name="connsiteY1" fmla="*/ 31005 h 77321"/>
                <a:gd name="connsiteX2" fmla="*/ 66871 w 77321"/>
                <a:gd name="connsiteY2" fmla="*/ 51108 h 7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21" h="77321">
                  <a:moveTo>
                    <a:pt x="66871" y="51108"/>
                  </a:moveTo>
                  <a:cubicBezTo>
                    <a:pt x="79822" y="18633"/>
                    <a:pt x="29563" y="-1470"/>
                    <a:pt x="16612" y="31005"/>
                  </a:cubicBezTo>
                  <a:cubicBezTo>
                    <a:pt x="3661" y="63286"/>
                    <a:pt x="53919" y="83583"/>
                    <a:pt x="66871" y="511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1" name="任意多边形: 形状 450"/>
            <p:cNvSpPr/>
            <p:nvPr/>
          </p:nvSpPr>
          <p:spPr>
            <a:xfrm>
              <a:off x="6655734" y="3820164"/>
              <a:ext cx="115982" cy="96652"/>
            </a:xfrm>
            <a:custGeom>
              <a:avLst/>
              <a:gdLst>
                <a:gd name="connsiteX0" fmla="*/ 100135 w 115982"/>
                <a:gd name="connsiteY0" fmla="*/ 74212 h 96651"/>
                <a:gd name="connsiteX1" fmla="*/ 17982 w 115982"/>
                <a:gd name="connsiteY1" fmla="*/ 41351 h 96651"/>
                <a:gd name="connsiteX2" fmla="*/ 100135 w 115982"/>
                <a:gd name="connsiteY2" fmla="*/ 74212 h 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982" h="96651">
                  <a:moveTo>
                    <a:pt x="100135" y="74212"/>
                  </a:moveTo>
                  <a:cubicBezTo>
                    <a:pt x="121205" y="21440"/>
                    <a:pt x="39245" y="-11615"/>
                    <a:pt x="17982" y="41351"/>
                  </a:cubicBezTo>
                  <a:cubicBezTo>
                    <a:pt x="-3282" y="94316"/>
                    <a:pt x="78872" y="127177"/>
                    <a:pt x="100135" y="742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2" name="任意多边形: 形状 451"/>
            <p:cNvSpPr/>
            <p:nvPr/>
          </p:nvSpPr>
          <p:spPr>
            <a:xfrm>
              <a:off x="6724396" y="4063964"/>
              <a:ext cx="19330" cy="19330"/>
            </a:xfrm>
            <a:custGeom>
              <a:avLst/>
              <a:gdLst>
                <a:gd name="connsiteX0" fmla="*/ 14850 w 19330"/>
                <a:gd name="connsiteY0" fmla="*/ 17143 h 19330"/>
                <a:gd name="connsiteX1" fmla="*/ 22775 w 19330"/>
                <a:gd name="connsiteY1" fmla="*/ 20236 h 19330"/>
                <a:gd name="connsiteX2" fmla="*/ 14850 w 19330"/>
                <a:gd name="connsiteY2" fmla="*/ 17143 h 1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30" h="19330">
                  <a:moveTo>
                    <a:pt x="14850" y="17143"/>
                  </a:moveTo>
                  <a:cubicBezTo>
                    <a:pt x="12723" y="22169"/>
                    <a:pt x="20842" y="25455"/>
                    <a:pt x="22775" y="20236"/>
                  </a:cubicBezTo>
                  <a:cubicBezTo>
                    <a:pt x="24902" y="15210"/>
                    <a:pt x="16976" y="11924"/>
                    <a:pt x="14850" y="1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3" name="任意多边形: 形状 452"/>
            <p:cNvSpPr/>
            <p:nvPr/>
          </p:nvSpPr>
          <p:spPr>
            <a:xfrm>
              <a:off x="6620806" y="4012389"/>
              <a:ext cx="96652" cy="77321"/>
            </a:xfrm>
            <a:custGeom>
              <a:avLst/>
              <a:gdLst>
                <a:gd name="connsiteX0" fmla="*/ 80165 w 96651"/>
                <a:gd name="connsiteY0" fmla="*/ 60213 h 77321"/>
                <a:gd name="connsiteX1" fmla="*/ 17148 w 96651"/>
                <a:gd name="connsiteY1" fmla="*/ 35084 h 77321"/>
                <a:gd name="connsiteX2" fmla="*/ 80165 w 96651"/>
                <a:gd name="connsiteY2" fmla="*/ 60213 h 7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51" h="77321">
                  <a:moveTo>
                    <a:pt x="80165" y="60213"/>
                  </a:moveTo>
                  <a:cubicBezTo>
                    <a:pt x="96403" y="19813"/>
                    <a:pt x="33386" y="-5510"/>
                    <a:pt x="17148" y="35084"/>
                  </a:cubicBezTo>
                  <a:cubicBezTo>
                    <a:pt x="911" y="75484"/>
                    <a:pt x="63928" y="100807"/>
                    <a:pt x="80165" y="60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4" name="任意多边形: 形状 453"/>
            <p:cNvSpPr/>
            <p:nvPr/>
          </p:nvSpPr>
          <p:spPr>
            <a:xfrm>
              <a:off x="6489613" y="4127410"/>
              <a:ext cx="77321" cy="77321"/>
            </a:xfrm>
            <a:custGeom>
              <a:avLst/>
              <a:gdLst>
                <a:gd name="connsiteX0" fmla="*/ 73920 w 77321"/>
                <a:gd name="connsiteY0" fmla="*/ 55955 h 77321"/>
                <a:gd name="connsiteX1" fmla="*/ 16895 w 77321"/>
                <a:gd name="connsiteY1" fmla="*/ 33145 h 77321"/>
                <a:gd name="connsiteX2" fmla="*/ 73920 w 77321"/>
                <a:gd name="connsiteY2" fmla="*/ 55955 h 7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21" h="77321">
                  <a:moveTo>
                    <a:pt x="73920" y="55955"/>
                  </a:moveTo>
                  <a:cubicBezTo>
                    <a:pt x="88611" y="19227"/>
                    <a:pt x="31587" y="-3583"/>
                    <a:pt x="16895" y="33145"/>
                  </a:cubicBezTo>
                  <a:cubicBezTo>
                    <a:pt x="2204" y="69679"/>
                    <a:pt x="59229" y="92682"/>
                    <a:pt x="73920" y="5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5" name="任意多边形: 形状 454"/>
            <p:cNvSpPr/>
            <p:nvPr/>
          </p:nvSpPr>
          <p:spPr>
            <a:xfrm>
              <a:off x="6581849" y="4252643"/>
              <a:ext cx="57991" cy="57991"/>
            </a:xfrm>
            <a:custGeom>
              <a:avLst/>
              <a:gdLst>
                <a:gd name="connsiteX0" fmla="*/ 43541 w 57991"/>
                <a:gd name="connsiteY0" fmla="*/ 61008 h 57991"/>
                <a:gd name="connsiteX1" fmla="*/ 48180 w 57991"/>
                <a:gd name="connsiteY1" fmla="*/ 58302 h 57991"/>
                <a:gd name="connsiteX2" fmla="*/ 54753 w 57991"/>
                <a:gd name="connsiteY2" fmla="*/ 49603 h 57991"/>
                <a:gd name="connsiteX3" fmla="*/ 57652 w 57991"/>
                <a:gd name="connsiteY3" fmla="*/ 43804 h 57991"/>
                <a:gd name="connsiteX4" fmla="*/ 59005 w 57991"/>
                <a:gd name="connsiteY4" fmla="*/ 35492 h 57991"/>
                <a:gd name="connsiteX5" fmla="*/ 57459 w 57991"/>
                <a:gd name="connsiteY5" fmla="*/ 27373 h 57991"/>
                <a:gd name="connsiteX6" fmla="*/ 52626 w 57991"/>
                <a:gd name="connsiteY6" fmla="*/ 20801 h 57991"/>
                <a:gd name="connsiteX7" fmla="*/ 45667 w 57991"/>
                <a:gd name="connsiteY7" fmla="*/ 15968 h 57991"/>
                <a:gd name="connsiteX8" fmla="*/ 40061 w 57991"/>
                <a:gd name="connsiteY8" fmla="*/ 14615 h 57991"/>
                <a:gd name="connsiteX9" fmla="*/ 29237 w 57991"/>
                <a:gd name="connsiteY9" fmla="*/ 16162 h 57991"/>
                <a:gd name="connsiteX10" fmla="*/ 24597 w 57991"/>
                <a:gd name="connsiteY10" fmla="*/ 18868 h 57991"/>
                <a:gd name="connsiteX11" fmla="*/ 17832 w 57991"/>
                <a:gd name="connsiteY11" fmla="*/ 27760 h 57991"/>
                <a:gd name="connsiteX12" fmla="*/ 15899 w 57991"/>
                <a:gd name="connsiteY12" fmla="*/ 33946 h 57991"/>
                <a:gd name="connsiteX13" fmla="*/ 14545 w 57991"/>
                <a:gd name="connsiteY13" fmla="*/ 42064 h 57991"/>
                <a:gd name="connsiteX14" fmla="*/ 16092 w 57991"/>
                <a:gd name="connsiteY14" fmla="*/ 49990 h 57991"/>
                <a:gd name="connsiteX15" fmla="*/ 20731 w 57991"/>
                <a:gd name="connsiteY15" fmla="*/ 56562 h 57991"/>
                <a:gd name="connsiteX16" fmla="*/ 27497 w 57991"/>
                <a:gd name="connsiteY16" fmla="*/ 61201 h 57991"/>
                <a:gd name="connsiteX17" fmla="*/ 32909 w 57991"/>
                <a:gd name="connsiteY17" fmla="*/ 62555 h 57991"/>
                <a:gd name="connsiteX18" fmla="*/ 43541 w 57991"/>
                <a:gd name="connsiteY18" fmla="*/ 61008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991" h="57991">
                  <a:moveTo>
                    <a:pt x="43541" y="61008"/>
                  </a:moveTo>
                  <a:cubicBezTo>
                    <a:pt x="45088" y="60041"/>
                    <a:pt x="46634" y="59268"/>
                    <a:pt x="48180" y="58302"/>
                  </a:cubicBezTo>
                  <a:cubicBezTo>
                    <a:pt x="51080" y="55982"/>
                    <a:pt x="53399" y="53083"/>
                    <a:pt x="54753" y="49603"/>
                  </a:cubicBezTo>
                  <a:cubicBezTo>
                    <a:pt x="55719" y="47670"/>
                    <a:pt x="56685" y="45737"/>
                    <a:pt x="57652" y="43804"/>
                  </a:cubicBezTo>
                  <a:cubicBezTo>
                    <a:pt x="58812" y="41098"/>
                    <a:pt x="59392" y="38392"/>
                    <a:pt x="59005" y="35492"/>
                  </a:cubicBezTo>
                  <a:cubicBezTo>
                    <a:pt x="59198" y="32786"/>
                    <a:pt x="58618" y="30079"/>
                    <a:pt x="57459" y="27373"/>
                  </a:cubicBezTo>
                  <a:cubicBezTo>
                    <a:pt x="56492" y="24667"/>
                    <a:pt x="54946" y="22541"/>
                    <a:pt x="52626" y="20801"/>
                  </a:cubicBezTo>
                  <a:cubicBezTo>
                    <a:pt x="50693" y="18675"/>
                    <a:pt x="48373" y="16935"/>
                    <a:pt x="45667" y="15968"/>
                  </a:cubicBezTo>
                  <a:cubicBezTo>
                    <a:pt x="43734" y="15582"/>
                    <a:pt x="41995" y="15002"/>
                    <a:pt x="40061" y="14615"/>
                  </a:cubicBezTo>
                  <a:cubicBezTo>
                    <a:pt x="36389" y="14229"/>
                    <a:pt x="32716" y="14809"/>
                    <a:pt x="29237" y="16162"/>
                  </a:cubicBezTo>
                  <a:cubicBezTo>
                    <a:pt x="27690" y="17128"/>
                    <a:pt x="26144" y="18095"/>
                    <a:pt x="24597" y="18868"/>
                  </a:cubicBezTo>
                  <a:cubicBezTo>
                    <a:pt x="21505" y="21188"/>
                    <a:pt x="19378" y="24281"/>
                    <a:pt x="17832" y="27760"/>
                  </a:cubicBezTo>
                  <a:cubicBezTo>
                    <a:pt x="17252" y="29886"/>
                    <a:pt x="16478" y="31819"/>
                    <a:pt x="15899" y="33946"/>
                  </a:cubicBezTo>
                  <a:cubicBezTo>
                    <a:pt x="14739" y="36652"/>
                    <a:pt x="14352" y="39358"/>
                    <a:pt x="14545" y="42064"/>
                  </a:cubicBezTo>
                  <a:cubicBezTo>
                    <a:pt x="14352" y="44771"/>
                    <a:pt x="14932" y="47477"/>
                    <a:pt x="16092" y="49990"/>
                  </a:cubicBezTo>
                  <a:cubicBezTo>
                    <a:pt x="17058" y="52503"/>
                    <a:pt x="18604" y="54822"/>
                    <a:pt x="20731" y="56562"/>
                  </a:cubicBezTo>
                  <a:cubicBezTo>
                    <a:pt x="22471" y="58689"/>
                    <a:pt x="24790" y="60235"/>
                    <a:pt x="27497" y="61201"/>
                  </a:cubicBezTo>
                  <a:cubicBezTo>
                    <a:pt x="29237" y="61588"/>
                    <a:pt x="31170" y="62168"/>
                    <a:pt x="32909" y="62555"/>
                  </a:cubicBezTo>
                  <a:cubicBezTo>
                    <a:pt x="36582" y="62941"/>
                    <a:pt x="40061" y="62361"/>
                    <a:pt x="43541" y="61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6" name="任意多边形: 形状 455"/>
            <p:cNvSpPr/>
            <p:nvPr/>
          </p:nvSpPr>
          <p:spPr>
            <a:xfrm>
              <a:off x="6715298" y="4153694"/>
              <a:ext cx="38661" cy="38661"/>
            </a:xfrm>
            <a:custGeom>
              <a:avLst/>
              <a:gdLst>
                <a:gd name="connsiteX0" fmla="*/ 33420 w 38660"/>
                <a:gd name="connsiteY0" fmla="*/ 27738 h 38660"/>
                <a:gd name="connsiteX1" fmla="*/ 15249 w 38660"/>
                <a:gd name="connsiteY1" fmla="*/ 20392 h 38660"/>
                <a:gd name="connsiteX2" fmla="*/ 33420 w 38660"/>
                <a:gd name="connsiteY2" fmla="*/ 27738 h 3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60" h="38660">
                  <a:moveTo>
                    <a:pt x="33420" y="27738"/>
                  </a:moveTo>
                  <a:cubicBezTo>
                    <a:pt x="38059" y="15946"/>
                    <a:pt x="19888" y="8794"/>
                    <a:pt x="15249" y="20392"/>
                  </a:cubicBezTo>
                  <a:cubicBezTo>
                    <a:pt x="10610" y="32184"/>
                    <a:pt x="28781" y="39529"/>
                    <a:pt x="33420" y="277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7" name="任意多边形: 形状 456"/>
            <p:cNvSpPr/>
            <p:nvPr/>
          </p:nvSpPr>
          <p:spPr>
            <a:xfrm>
              <a:off x="6855734" y="4179051"/>
              <a:ext cx="57991" cy="57991"/>
            </a:xfrm>
            <a:custGeom>
              <a:avLst/>
              <a:gdLst>
                <a:gd name="connsiteX0" fmla="*/ 44919 w 57991"/>
                <a:gd name="connsiteY0" fmla="*/ 35630 h 57991"/>
                <a:gd name="connsiteX1" fmla="*/ 15731 w 57991"/>
                <a:gd name="connsiteY1" fmla="*/ 24031 h 57991"/>
                <a:gd name="connsiteX2" fmla="*/ 44919 w 57991"/>
                <a:gd name="connsiteY2" fmla="*/ 35630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91" h="57991">
                  <a:moveTo>
                    <a:pt x="44919" y="35630"/>
                  </a:moveTo>
                  <a:cubicBezTo>
                    <a:pt x="52458" y="16879"/>
                    <a:pt x="23269" y="5281"/>
                    <a:pt x="15731" y="24031"/>
                  </a:cubicBezTo>
                  <a:cubicBezTo>
                    <a:pt x="8192" y="42782"/>
                    <a:pt x="37381" y="54380"/>
                    <a:pt x="44919" y="356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8" name="任意多边形: 形状 457"/>
            <p:cNvSpPr/>
            <p:nvPr/>
          </p:nvSpPr>
          <p:spPr>
            <a:xfrm>
              <a:off x="6906724" y="4025170"/>
              <a:ext cx="57991" cy="57991"/>
            </a:xfrm>
            <a:custGeom>
              <a:avLst/>
              <a:gdLst>
                <a:gd name="connsiteX0" fmla="*/ 49988 w 57991"/>
                <a:gd name="connsiteY0" fmla="*/ 39314 h 57991"/>
                <a:gd name="connsiteX1" fmla="*/ 15966 w 57991"/>
                <a:gd name="connsiteY1" fmla="*/ 25589 h 57991"/>
                <a:gd name="connsiteX2" fmla="*/ 49988 w 57991"/>
                <a:gd name="connsiteY2" fmla="*/ 39314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91" h="57991">
                  <a:moveTo>
                    <a:pt x="49988" y="39314"/>
                  </a:moveTo>
                  <a:cubicBezTo>
                    <a:pt x="58686" y="17277"/>
                    <a:pt x="24665" y="3746"/>
                    <a:pt x="15966" y="25589"/>
                  </a:cubicBezTo>
                  <a:cubicBezTo>
                    <a:pt x="7075" y="47626"/>
                    <a:pt x="41096" y="61350"/>
                    <a:pt x="49988" y="39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" name="任意多边形: 形状 458"/>
            <p:cNvSpPr/>
            <p:nvPr/>
          </p:nvSpPr>
          <p:spPr>
            <a:xfrm>
              <a:off x="7035966" y="4013823"/>
              <a:ext cx="77321" cy="77321"/>
            </a:xfrm>
            <a:custGeom>
              <a:avLst/>
              <a:gdLst>
                <a:gd name="connsiteX0" fmla="*/ 42141 w 77321"/>
                <a:gd name="connsiteY0" fmla="*/ 15093 h 77321"/>
                <a:gd name="connsiteX1" fmla="*/ 34408 w 77321"/>
                <a:gd name="connsiteY1" fmla="*/ 17219 h 77321"/>
                <a:gd name="connsiteX2" fmla="*/ 34408 w 77321"/>
                <a:gd name="connsiteY2" fmla="*/ 17219 h 77321"/>
                <a:gd name="connsiteX3" fmla="*/ 34215 w 77321"/>
                <a:gd name="connsiteY3" fmla="*/ 17219 h 77321"/>
                <a:gd name="connsiteX4" fmla="*/ 27256 w 77321"/>
                <a:gd name="connsiteY4" fmla="*/ 21278 h 77321"/>
                <a:gd name="connsiteX5" fmla="*/ 27063 w 77321"/>
                <a:gd name="connsiteY5" fmla="*/ 21472 h 77321"/>
                <a:gd name="connsiteX6" fmla="*/ 16818 w 77321"/>
                <a:gd name="connsiteY6" fmla="*/ 35003 h 77321"/>
                <a:gd name="connsiteX7" fmla="*/ 16624 w 77321"/>
                <a:gd name="connsiteY7" fmla="*/ 35390 h 77321"/>
                <a:gd name="connsiteX8" fmla="*/ 14498 w 77321"/>
                <a:gd name="connsiteY8" fmla="*/ 43701 h 77321"/>
                <a:gd name="connsiteX9" fmla="*/ 14691 w 77321"/>
                <a:gd name="connsiteY9" fmla="*/ 51627 h 77321"/>
                <a:gd name="connsiteX10" fmla="*/ 16818 w 77321"/>
                <a:gd name="connsiteY10" fmla="*/ 59166 h 77321"/>
                <a:gd name="connsiteX11" fmla="*/ 20684 w 77321"/>
                <a:gd name="connsiteY11" fmla="*/ 65931 h 77321"/>
                <a:gd name="connsiteX12" fmla="*/ 29769 w 77321"/>
                <a:gd name="connsiteY12" fmla="*/ 73470 h 77321"/>
                <a:gd name="connsiteX13" fmla="*/ 37308 w 77321"/>
                <a:gd name="connsiteY13" fmla="*/ 76370 h 77321"/>
                <a:gd name="connsiteX14" fmla="*/ 42913 w 77321"/>
                <a:gd name="connsiteY14" fmla="*/ 77336 h 77321"/>
                <a:gd name="connsiteX15" fmla="*/ 52192 w 77321"/>
                <a:gd name="connsiteY15" fmla="*/ 77530 h 77321"/>
                <a:gd name="connsiteX16" fmla="*/ 59924 w 77321"/>
                <a:gd name="connsiteY16" fmla="*/ 75403 h 77321"/>
                <a:gd name="connsiteX17" fmla="*/ 72682 w 77321"/>
                <a:gd name="connsiteY17" fmla="*/ 65545 h 77321"/>
                <a:gd name="connsiteX18" fmla="*/ 77901 w 77321"/>
                <a:gd name="connsiteY18" fmla="*/ 54140 h 77321"/>
                <a:gd name="connsiteX19" fmla="*/ 78868 w 77321"/>
                <a:gd name="connsiteY19" fmla="*/ 41768 h 77321"/>
                <a:gd name="connsiteX20" fmla="*/ 72489 w 77321"/>
                <a:gd name="connsiteY20" fmla="*/ 27077 h 77321"/>
                <a:gd name="connsiteX21" fmla="*/ 59344 w 77321"/>
                <a:gd name="connsiteY21" fmla="*/ 17219 h 77321"/>
                <a:gd name="connsiteX22" fmla="*/ 42141 w 77321"/>
                <a:gd name="connsiteY22" fmla="*/ 15093 h 77321"/>
                <a:gd name="connsiteX23" fmla="*/ 42141 w 77321"/>
                <a:gd name="connsiteY23" fmla="*/ 15093 h 7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321" h="77321">
                  <a:moveTo>
                    <a:pt x="42141" y="15093"/>
                  </a:moveTo>
                  <a:cubicBezTo>
                    <a:pt x="39628" y="15866"/>
                    <a:pt x="37115" y="16639"/>
                    <a:pt x="34408" y="17219"/>
                  </a:cubicBezTo>
                  <a:cubicBezTo>
                    <a:pt x="34408" y="17219"/>
                    <a:pt x="34408" y="17219"/>
                    <a:pt x="34408" y="17219"/>
                  </a:cubicBezTo>
                  <a:cubicBezTo>
                    <a:pt x="34408" y="17219"/>
                    <a:pt x="34215" y="17219"/>
                    <a:pt x="34215" y="17219"/>
                  </a:cubicBezTo>
                  <a:cubicBezTo>
                    <a:pt x="31896" y="18379"/>
                    <a:pt x="29382" y="19732"/>
                    <a:pt x="27256" y="21278"/>
                  </a:cubicBezTo>
                  <a:cubicBezTo>
                    <a:pt x="27256" y="21278"/>
                    <a:pt x="27063" y="21278"/>
                    <a:pt x="27063" y="21472"/>
                  </a:cubicBezTo>
                  <a:cubicBezTo>
                    <a:pt x="21263" y="26884"/>
                    <a:pt x="20490" y="27850"/>
                    <a:pt x="16818" y="35003"/>
                  </a:cubicBezTo>
                  <a:cubicBezTo>
                    <a:pt x="16818" y="35196"/>
                    <a:pt x="16624" y="35196"/>
                    <a:pt x="16624" y="35390"/>
                  </a:cubicBezTo>
                  <a:cubicBezTo>
                    <a:pt x="15658" y="38096"/>
                    <a:pt x="15078" y="40995"/>
                    <a:pt x="14498" y="43701"/>
                  </a:cubicBezTo>
                  <a:cubicBezTo>
                    <a:pt x="14498" y="46408"/>
                    <a:pt x="14691" y="48921"/>
                    <a:pt x="14691" y="51627"/>
                  </a:cubicBezTo>
                  <a:cubicBezTo>
                    <a:pt x="15465" y="54140"/>
                    <a:pt x="16045" y="56653"/>
                    <a:pt x="16818" y="59166"/>
                  </a:cubicBezTo>
                  <a:cubicBezTo>
                    <a:pt x="18171" y="61485"/>
                    <a:pt x="19524" y="63612"/>
                    <a:pt x="20684" y="65931"/>
                  </a:cubicBezTo>
                  <a:cubicBezTo>
                    <a:pt x="23003" y="69218"/>
                    <a:pt x="26096" y="71730"/>
                    <a:pt x="29769" y="73470"/>
                  </a:cubicBezTo>
                  <a:cubicBezTo>
                    <a:pt x="32088" y="75210"/>
                    <a:pt x="34408" y="76176"/>
                    <a:pt x="37308" y="76370"/>
                  </a:cubicBezTo>
                  <a:cubicBezTo>
                    <a:pt x="39241" y="77143"/>
                    <a:pt x="40981" y="77336"/>
                    <a:pt x="42913" y="77336"/>
                  </a:cubicBezTo>
                  <a:cubicBezTo>
                    <a:pt x="46006" y="77723"/>
                    <a:pt x="49099" y="77916"/>
                    <a:pt x="52192" y="77530"/>
                  </a:cubicBezTo>
                  <a:cubicBezTo>
                    <a:pt x="54705" y="76756"/>
                    <a:pt x="57411" y="75983"/>
                    <a:pt x="59924" y="75403"/>
                  </a:cubicBezTo>
                  <a:cubicBezTo>
                    <a:pt x="64950" y="73277"/>
                    <a:pt x="69203" y="69797"/>
                    <a:pt x="72682" y="65545"/>
                  </a:cubicBezTo>
                  <a:cubicBezTo>
                    <a:pt x="75389" y="62065"/>
                    <a:pt x="77128" y="58392"/>
                    <a:pt x="77901" y="54140"/>
                  </a:cubicBezTo>
                  <a:cubicBezTo>
                    <a:pt x="79255" y="50080"/>
                    <a:pt x="79641" y="46021"/>
                    <a:pt x="78868" y="41768"/>
                  </a:cubicBezTo>
                  <a:cubicBezTo>
                    <a:pt x="78095" y="36356"/>
                    <a:pt x="75969" y="31330"/>
                    <a:pt x="72489" y="27077"/>
                  </a:cubicBezTo>
                  <a:cubicBezTo>
                    <a:pt x="69009" y="22631"/>
                    <a:pt x="64564" y="19345"/>
                    <a:pt x="59344" y="17219"/>
                  </a:cubicBezTo>
                  <a:cubicBezTo>
                    <a:pt x="53352" y="15286"/>
                    <a:pt x="48519" y="13546"/>
                    <a:pt x="42141" y="15093"/>
                  </a:cubicBezTo>
                  <a:cubicBezTo>
                    <a:pt x="42141" y="15093"/>
                    <a:pt x="42141" y="15093"/>
                    <a:pt x="42141" y="15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" name="任意多边形: 形状 459"/>
            <p:cNvSpPr/>
            <p:nvPr/>
          </p:nvSpPr>
          <p:spPr>
            <a:xfrm>
              <a:off x="7036529" y="3873055"/>
              <a:ext cx="38661" cy="38661"/>
            </a:xfrm>
            <a:custGeom>
              <a:avLst/>
              <a:gdLst>
                <a:gd name="connsiteX0" fmla="*/ 40418 w 38660"/>
                <a:gd name="connsiteY0" fmla="*/ 32533 h 38660"/>
                <a:gd name="connsiteX1" fmla="*/ 15482 w 38660"/>
                <a:gd name="connsiteY1" fmla="*/ 22675 h 38660"/>
                <a:gd name="connsiteX2" fmla="*/ 40418 w 38660"/>
                <a:gd name="connsiteY2" fmla="*/ 32533 h 3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60" h="38660">
                  <a:moveTo>
                    <a:pt x="40418" y="32533"/>
                  </a:moveTo>
                  <a:cubicBezTo>
                    <a:pt x="46797" y="16489"/>
                    <a:pt x="22054" y="6630"/>
                    <a:pt x="15482" y="22675"/>
                  </a:cubicBezTo>
                  <a:cubicBezTo>
                    <a:pt x="9296" y="38525"/>
                    <a:pt x="34039" y="48577"/>
                    <a:pt x="40418" y="32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" name="任意多边形: 形状 460"/>
            <p:cNvSpPr/>
            <p:nvPr/>
          </p:nvSpPr>
          <p:spPr>
            <a:xfrm>
              <a:off x="7214760" y="3922840"/>
              <a:ext cx="57991" cy="57991"/>
            </a:xfrm>
            <a:custGeom>
              <a:avLst/>
              <a:gdLst>
                <a:gd name="connsiteX0" fmla="*/ 15669 w 57991"/>
                <a:gd name="connsiteY0" fmla="*/ 23535 h 57991"/>
                <a:gd name="connsiteX1" fmla="*/ 43119 w 57991"/>
                <a:gd name="connsiteY1" fmla="*/ 34553 h 57991"/>
                <a:gd name="connsiteX2" fmla="*/ 15669 w 57991"/>
                <a:gd name="connsiteY2" fmla="*/ 23535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91" h="57991">
                  <a:moveTo>
                    <a:pt x="15669" y="23535"/>
                  </a:moveTo>
                  <a:cubicBezTo>
                    <a:pt x="8517" y="41318"/>
                    <a:pt x="36160" y="52337"/>
                    <a:pt x="43119" y="34553"/>
                  </a:cubicBezTo>
                  <a:cubicBezTo>
                    <a:pt x="50271" y="16769"/>
                    <a:pt x="22822" y="5751"/>
                    <a:pt x="15669" y="23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" name="任意多边形: 形状 461"/>
            <p:cNvSpPr/>
            <p:nvPr/>
          </p:nvSpPr>
          <p:spPr>
            <a:xfrm>
              <a:off x="7246486" y="3705326"/>
              <a:ext cx="77321" cy="77321"/>
            </a:xfrm>
            <a:custGeom>
              <a:avLst/>
              <a:gdLst>
                <a:gd name="connsiteX0" fmla="*/ 14679 w 77321"/>
                <a:gd name="connsiteY0" fmla="*/ 44653 h 77321"/>
                <a:gd name="connsiteX1" fmla="*/ 16611 w 77321"/>
                <a:gd name="connsiteY1" fmla="*/ 55285 h 77321"/>
                <a:gd name="connsiteX2" fmla="*/ 17191 w 77321"/>
                <a:gd name="connsiteY2" fmla="*/ 57604 h 77321"/>
                <a:gd name="connsiteX3" fmla="*/ 19318 w 77321"/>
                <a:gd name="connsiteY3" fmla="*/ 63210 h 77321"/>
                <a:gd name="connsiteX4" fmla="*/ 20671 w 77321"/>
                <a:gd name="connsiteY4" fmla="*/ 66883 h 77321"/>
                <a:gd name="connsiteX5" fmla="*/ 24151 w 77321"/>
                <a:gd name="connsiteY5" fmla="*/ 71329 h 77321"/>
                <a:gd name="connsiteX6" fmla="*/ 31303 w 77321"/>
                <a:gd name="connsiteY6" fmla="*/ 76162 h 77321"/>
                <a:gd name="connsiteX7" fmla="*/ 36909 w 77321"/>
                <a:gd name="connsiteY7" fmla="*/ 77515 h 77321"/>
                <a:gd name="connsiteX8" fmla="*/ 42515 w 77321"/>
                <a:gd name="connsiteY8" fmla="*/ 77321 h 77321"/>
                <a:gd name="connsiteX9" fmla="*/ 50247 w 77321"/>
                <a:gd name="connsiteY9" fmla="*/ 74422 h 77321"/>
                <a:gd name="connsiteX10" fmla="*/ 50633 w 77321"/>
                <a:gd name="connsiteY10" fmla="*/ 74228 h 77321"/>
                <a:gd name="connsiteX11" fmla="*/ 51406 w 77321"/>
                <a:gd name="connsiteY11" fmla="*/ 74035 h 77321"/>
                <a:gd name="connsiteX12" fmla="*/ 57399 w 77321"/>
                <a:gd name="connsiteY12" fmla="*/ 70556 h 77321"/>
                <a:gd name="connsiteX13" fmla="*/ 57592 w 77321"/>
                <a:gd name="connsiteY13" fmla="*/ 70362 h 77321"/>
                <a:gd name="connsiteX14" fmla="*/ 62425 w 77321"/>
                <a:gd name="connsiteY14" fmla="*/ 67463 h 77321"/>
                <a:gd name="connsiteX15" fmla="*/ 67837 w 77321"/>
                <a:gd name="connsiteY15" fmla="*/ 62051 h 77321"/>
                <a:gd name="connsiteX16" fmla="*/ 72670 w 77321"/>
                <a:gd name="connsiteY16" fmla="*/ 51225 h 77321"/>
                <a:gd name="connsiteX17" fmla="*/ 73636 w 77321"/>
                <a:gd name="connsiteY17" fmla="*/ 43493 h 77321"/>
                <a:gd name="connsiteX18" fmla="*/ 72476 w 77321"/>
                <a:gd name="connsiteY18" fmla="*/ 35954 h 77321"/>
                <a:gd name="connsiteX19" fmla="*/ 69577 w 77321"/>
                <a:gd name="connsiteY19" fmla="*/ 28996 h 77321"/>
                <a:gd name="connsiteX20" fmla="*/ 64937 w 77321"/>
                <a:gd name="connsiteY20" fmla="*/ 23003 h 77321"/>
                <a:gd name="connsiteX21" fmla="*/ 55272 w 77321"/>
                <a:gd name="connsiteY21" fmla="*/ 16431 h 77321"/>
                <a:gd name="connsiteX22" fmla="*/ 47540 w 77321"/>
                <a:gd name="connsiteY22" fmla="*/ 14498 h 77321"/>
                <a:gd name="connsiteX23" fmla="*/ 39808 w 77321"/>
                <a:gd name="connsiteY23" fmla="*/ 14691 h 77321"/>
                <a:gd name="connsiteX24" fmla="*/ 32462 w 77321"/>
                <a:gd name="connsiteY24" fmla="*/ 16817 h 77321"/>
                <a:gd name="connsiteX25" fmla="*/ 25890 w 77321"/>
                <a:gd name="connsiteY25" fmla="*/ 20684 h 77321"/>
                <a:gd name="connsiteX26" fmla="*/ 20478 w 77321"/>
                <a:gd name="connsiteY26" fmla="*/ 26096 h 77321"/>
                <a:gd name="connsiteX27" fmla="*/ 15645 w 77321"/>
                <a:gd name="connsiteY27" fmla="*/ 36921 h 77321"/>
                <a:gd name="connsiteX28" fmla="*/ 14679 w 77321"/>
                <a:gd name="connsiteY28" fmla="*/ 44653 h 7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7321" h="77321">
                  <a:moveTo>
                    <a:pt x="14679" y="44653"/>
                  </a:moveTo>
                  <a:cubicBezTo>
                    <a:pt x="14485" y="48326"/>
                    <a:pt x="15065" y="51999"/>
                    <a:pt x="16611" y="55285"/>
                  </a:cubicBezTo>
                  <a:cubicBezTo>
                    <a:pt x="16805" y="56058"/>
                    <a:pt x="16998" y="56831"/>
                    <a:pt x="17191" y="57604"/>
                  </a:cubicBezTo>
                  <a:cubicBezTo>
                    <a:pt x="17578" y="59537"/>
                    <a:pt x="18352" y="61471"/>
                    <a:pt x="19318" y="63210"/>
                  </a:cubicBezTo>
                  <a:cubicBezTo>
                    <a:pt x="19704" y="64370"/>
                    <a:pt x="19898" y="65723"/>
                    <a:pt x="20671" y="66883"/>
                  </a:cubicBezTo>
                  <a:cubicBezTo>
                    <a:pt x="21444" y="68623"/>
                    <a:pt x="22604" y="70169"/>
                    <a:pt x="24151" y="71329"/>
                  </a:cubicBezTo>
                  <a:cubicBezTo>
                    <a:pt x="26084" y="73649"/>
                    <a:pt x="28403" y="75195"/>
                    <a:pt x="31303" y="76162"/>
                  </a:cubicBezTo>
                  <a:cubicBezTo>
                    <a:pt x="33236" y="76548"/>
                    <a:pt x="35169" y="77128"/>
                    <a:pt x="36909" y="77515"/>
                  </a:cubicBezTo>
                  <a:cubicBezTo>
                    <a:pt x="38842" y="77515"/>
                    <a:pt x="40581" y="77515"/>
                    <a:pt x="42515" y="77321"/>
                  </a:cubicBezTo>
                  <a:cubicBezTo>
                    <a:pt x="45414" y="76935"/>
                    <a:pt x="47927" y="75968"/>
                    <a:pt x="50247" y="74422"/>
                  </a:cubicBezTo>
                  <a:cubicBezTo>
                    <a:pt x="50440" y="74422"/>
                    <a:pt x="50440" y="74228"/>
                    <a:pt x="50633" y="74228"/>
                  </a:cubicBezTo>
                  <a:cubicBezTo>
                    <a:pt x="50827" y="74228"/>
                    <a:pt x="51019" y="74035"/>
                    <a:pt x="51406" y="74035"/>
                  </a:cubicBezTo>
                  <a:cubicBezTo>
                    <a:pt x="53340" y="73262"/>
                    <a:pt x="55466" y="71716"/>
                    <a:pt x="57399" y="70556"/>
                  </a:cubicBezTo>
                  <a:cubicBezTo>
                    <a:pt x="57399" y="70556"/>
                    <a:pt x="57592" y="70362"/>
                    <a:pt x="57592" y="70362"/>
                  </a:cubicBezTo>
                  <a:cubicBezTo>
                    <a:pt x="59138" y="69396"/>
                    <a:pt x="60878" y="68430"/>
                    <a:pt x="62425" y="67463"/>
                  </a:cubicBezTo>
                  <a:cubicBezTo>
                    <a:pt x="64165" y="65723"/>
                    <a:pt x="66097" y="63790"/>
                    <a:pt x="67837" y="62051"/>
                  </a:cubicBezTo>
                  <a:cubicBezTo>
                    <a:pt x="70543" y="58764"/>
                    <a:pt x="72090" y="55285"/>
                    <a:pt x="72670" y="51225"/>
                  </a:cubicBezTo>
                  <a:cubicBezTo>
                    <a:pt x="73636" y="48713"/>
                    <a:pt x="74023" y="46199"/>
                    <a:pt x="73636" y="43493"/>
                  </a:cubicBezTo>
                  <a:cubicBezTo>
                    <a:pt x="73830" y="40980"/>
                    <a:pt x="73636" y="38467"/>
                    <a:pt x="72476" y="35954"/>
                  </a:cubicBezTo>
                  <a:cubicBezTo>
                    <a:pt x="72090" y="33441"/>
                    <a:pt x="71123" y="31122"/>
                    <a:pt x="69577" y="28996"/>
                  </a:cubicBezTo>
                  <a:cubicBezTo>
                    <a:pt x="68610" y="26676"/>
                    <a:pt x="67064" y="24550"/>
                    <a:pt x="64937" y="23003"/>
                  </a:cubicBezTo>
                  <a:cubicBezTo>
                    <a:pt x="62425" y="19910"/>
                    <a:pt x="59138" y="17784"/>
                    <a:pt x="55272" y="16431"/>
                  </a:cubicBezTo>
                  <a:cubicBezTo>
                    <a:pt x="52760" y="15851"/>
                    <a:pt x="50053" y="15078"/>
                    <a:pt x="47540" y="14498"/>
                  </a:cubicBezTo>
                  <a:cubicBezTo>
                    <a:pt x="45027" y="14498"/>
                    <a:pt x="42321" y="14691"/>
                    <a:pt x="39808" y="14691"/>
                  </a:cubicBezTo>
                  <a:cubicBezTo>
                    <a:pt x="37295" y="15464"/>
                    <a:pt x="34976" y="16044"/>
                    <a:pt x="32462" y="16817"/>
                  </a:cubicBezTo>
                  <a:cubicBezTo>
                    <a:pt x="30336" y="18171"/>
                    <a:pt x="28017" y="19330"/>
                    <a:pt x="25890" y="20684"/>
                  </a:cubicBezTo>
                  <a:cubicBezTo>
                    <a:pt x="24151" y="22423"/>
                    <a:pt x="22217" y="24356"/>
                    <a:pt x="20478" y="26096"/>
                  </a:cubicBezTo>
                  <a:cubicBezTo>
                    <a:pt x="17771" y="29382"/>
                    <a:pt x="16225" y="32862"/>
                    <a:pt x="15645" y="36921"/>
                  </a:cubicBezTo>
                  <a:cubicBezTo>
                    <a:pt x="14485" y="39434"/>
                    <a:pt x="14292" y="42140"/>
                    <a:pt x="14679" y="44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3" name="任意多边形: 形状 462"/>
            <p:cNvSpPr/>
            <p:nvPr/>
          </p:nvSpPr>
          <p:spPr>
            <a:xfrm>
              <a:off x="7123517" y="3536483"/>
              <a:ext cx="57991" cy="57991"/>
            </a:xfrm>
            <a:custGeom>
              <a:avLst/>
              <a:gdLst>
                <a:gd name="connsiteX0" fmla="*/ 58587 w 57991"/>
                <a:gd name="connsiteY0" fmla="*/ 45322 h 57991"/>
                <a:gd name="connsiteX1" fmla="*/ 16254 w 57991"/>
                <a:gd name="connsiteY1" fmla="*/ 28311 h 57991"/>
                <a:gd name="connsiteX2" fmla="*/ 58587 w 57991"/>
                <a:gd name="connsiteY2" fmla="*/ 45322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91" h="57991">
                  <a:moveTo>
                    <a:pt x="58587" y="45322"/>
                  </a:moveTo>
                  <a:cubicBezTo>
                    <a:pt x="69412" y="18066"/>
                    <a:pt x="27079" y="1056"/>
                    <a:pt x="16254" y="28311"/>
                  </a:cubicBezTo>
                  <a:cubicBezTo>
                    <a:pt x="5428" y="55760"/>
                    <a:pt x="47762" y="72578"/>
                    <a:pt x="58587" y="453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4" name="任意多边形: 形状 463"/>
            <p:cNvSpPr/>
            <p:nvPr/>
          </p:nvSpPr>
          <p:spPr>
            <a:xfrm>
              <a:off x="7356307" y="3597395"/>
              <a:ext cx="38661" cy="38661"/>
            </a:xfrm>
            <a:custGeom>
              <a:avLst/>
              <a:gdLst>
                <a:gd name="connsiteX0" fmla="*/ 27605 w 38660"/>
                <a:gd name="connsiteY0" fmla="*/ 23650 h 38660"/>
                <a:gd name="connsiteX1" fmla="*/ 15041 w 38660"/>
                <a:gd name="connsiteY1" fmla="*/ 18624 h 38660"/>
                <a:gd name="connsiteX2" fmla="*/ 27605 w 38660"/>
                <a:gd name="connsiteY2" fmla="*/ 23650 h 3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60" h="38660">
                  <a:moveTo>
                    <a:pt x="27605" y="23650"/>
                  </a:moveTo>
                  <a:cubicBezTo>
                    <a:pt x="30892" y="15532"/>
                    <a:pt x="18327" y="10506"/>
                    <a:pt x="15041" y="18624"/>
                  </a:cubicBezTo>
                  <a:cubicBezTo>
                    <a:pt x="11755" y="26743"/>
                    <a:pt x="24320" y="31769"/>
                    <a:pt x="27605" y="23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5" name="任意多边形: 形状 464"/>
            <p:cNvSpPr/>
            <p:nvPr/>
          </p:nvSpPr>
          <p:spPr>
            <a:xfrm>
              <a:off x="7293063" y="3451519"/>
              <a:ext cx="77321" cy="57991"/>
            </a:xfrm>
            <a:custGeom>
              <a:avLst/>
              <a:gdLst>
                <a:gd name="connsiteX0" fmla="*/ 62047 w 77321"/>
                <a:gd name="connsiteY0" fmla="*/ 47745 h 57991"/>
                <a:gd name="connsiteX1" fmla="*/ 16428 w 77321"/>
                <a:gd name="connsiteY1" fmla="*/ 29382 h 57991"/>
                <a:gd name="connsiteX2" fmla="*/ 62047 w 77321"/>
                <a:gd name="connsiteY2" fmla="*/ 47745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21" h="57991">
                  <a:moveTo>
                    <a:pt x="62047" y="47745"/>
                  </a:moveTo>
                  <a:cubicBezTo>
                    <a:pt x="73839" y="18363"/>
                    <a:pt x="28219" y="-1"/>
                    <a:pt x="16428" y="29382"/>
                  </a:cubicBezTo>
                  <a:cubicBezTo>
                    <a:pt x="4636" y="58764"/>
                    <a:pt x="50256" y="77128"/>
                    <a:pt x="62047" y="47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6" name="任意多边形: 形状 465"/>
            <p:cNvSpPr/>
            <p:nvPr/>
          </p:nvSpPr>
          <p:spPr>
            <a:xfrm>
              <a:off x="7418452" y="3393365"/>
              <a:ext cx="57991" cy="57991"/>
            </a:xfrm>
            <a:custGeom>
              <a:avLst/>
              <a:gdLst>
                <a:gd name="connsiteX0" fmla="*/ 54573 w 57991"/>
                <a:gd name="connsiteY0" fmla="*/ 42496 h 57991"/>
                <a:gd name="connsiteX1" fmla="*/ 16106 w 57991"/>
                <a:gd name="connsiteY1" fmla="*/ 27031 h 57991"/>
                <a:gd name="connsiteX2" fmla="*/ 54573 w 57991"/>
                <a:gd name="connsiteY2" fmla="*/ 42496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91" h="57991">
                  <a:moveTo>
                    <a:pt x="54573" y="42496"/>
                  </a:moveTo>
                  <a:cubicBezTo>
                    <a:pt x="64432" y="17753"/>
                    <a:pt x="25964" y="2289"/>
                    <a:pt x="16106" y="27031"/>
                  </a:cubicBezTo>
                  <a:cubicBezTo>
                    <a:pt x="6248" y="51775"/>
                    <a:pt x="44522" y="67239"/>
                    <a:pt x="54573" y="42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7" name="任意多边形: 形状 466"/>
            <p:cNvSpPr/>
            <p:nvPr/>
          </p:nvSpPr>
          <p:spPr>
            <a:xfrm>
              <a:off x="6385683" y="4296053"/>
              <a:ext cx="96652" cy="96652"/>
            </a:xfrm>
            <a:custGeom>
              <a:avLst/>
              <a:gdLst>
                <a:gd name="connsiteX0" fmla="*/ 86224 w 96651"/>
                <a:gd name="connsiteY0" fmla="*/ 64571 h 96651"/>
                <a:gd name="connsiteX1" fmla="*/ 17408 w 96651"/>
                <a:gd name="connsiteY1" fmla="*/ 36928 h 96651"/>
                <a:gd name="connsiteX2" fmla="*/ 86224 w 96651"/>
                <a:gd name="connsiteY2" fmla="*/ 64571 h 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51" h="96651">
                  <a:moveTo>
                    <a:pt x="86224" y="64571"/>
                  </a:moveTo>
                  <a:cubicBezTo>
                    <a:pt x="104008" y="20304"/>
                    <a:pt x="35192" y="-7338"/>
                    <a:pt x="17408" y="36928"/>
                  </a:cubicBezTo>
                  <a:cubicBezTo>
                    <a:pt x="-376" y="81388"/>
                    <a:pt x="68440" y="109030"/>
                    <a:pt x="86224" y="645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8" name="任意多边形: 形状 467"/>
            <p:cNvSpPr/>
            <p:nvPr/>
          </p:nvSpPr>
          <p:spPr>
            <a:xfrm>
              <a:off x="6496575" y="4461276"/>
              <a:ext cx="57991" cy="57991"/>
            </a:xfrm>
            <a:custGeom>
              <a:avLst/>
              <a:gdLst>
                <a:gd name="connsiteX0" fmla="*/ 51107 w 57991"/>
                <a:gd name="connsiteY0" fmla="*/ 40073 h 57991"/>
                <a:gd name="connsiteX1" fmla="*/ 15926 w 57991"/>
                <a:gd name="connsiteY1" fmla="*/ 25961 h 57991"/>
                <a:gd name="connsiteX2" fmla="*/ 51107 w 57991"/>
                <a:gd name="connsiteY2" fmla="*/ 40073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91" h="57991">
                  <a:moveTo>
                    <a:pt x="51107" y="40073"/>
                  </a:moveTo>
                  <a:cubicBezTo>
                    <a:pt x="60193" y="17456"/>
                    <a:pt x="25011" y="3345"/>
                    <a:pt x="15926" y="25961"/>
                  </a:cubicBezTo>
                  <a:cubicBezTo>
                    <a:pt x="7034" y="48771"/>
                    <a:pt x="42215" y="62689"/>
                    <a:pt x="51107" y="400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9" name="任意多边形: 形状 468"/>
            <p:cNvSpPr/>
            <p:nvPr/>
          </p:nvSpPr>
          <p:spPr>
            <a:xfrm>
              <a:off x="6673139" y="4362944"/>
              <a:ext cx="77321" cy="57991"/>
            </a:xfrm>
            <a:custGeom>
              <a:avLst/>
              <a:gdLst>
                <a:gd name="connsiteX0" fmla="*/ 62047 w 77321"/>
                <a:gd name="connsiteY0" fmla="*/ 47745 h 57991"/>
                <a:gd name="connsiteX1" fmla="*/ 16428 w 77321"/>
                <a:gd name="connsiteY1" fmla="*/ 29382 h 57991"/>
                <a:gd name="connsiteX2" fmla="*/ 62047 w 77321"/>
                <a:gd name="connsiteY2" fmla="*/ 47745 h 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21" h="57991">
                  <a:moveTo>
                    <a:pt x="62047" y="47745"/>
                  </a:moveTo>
                  <a:cubicBezTo>
                    <a:pt x="73839" y="18363"/>
                    <a:pt x="28219" y="-1"/>
                    <a:pt x="16428" y="29382"/>
                  </a:cubicBezTo>
                  <a:cubicBezTo>
                    <a:pt x="4636" y="58957"/>
                    <a:pt x="50256" y="77321"/>
                    <a:pt x="62047" y="47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0" name="任意多边形: 形状 469"/>
            <p:cNvSpPr/>
            <p:nvPr/>
          </p:nvSpPr>
          <p:spPr>
            <a:xfrm>
              <a:off x="6835828" y="4297800"/>
              <a:ext cx="38661" cy="38661"/>
            </a:xfrm>
            <a:custGeom>
              <a:avLst/>
              <a:gdLst>
                <a:gd name="connsiteX0" fmla="*/ 31385 w 38660"/>
                <a:gd name="connsiteY0" fmla="*/ 38467 h 38660"/>
                <a:gd name="connsiteX1" fmla="*/ 35444 w 38660"/>
                <a:gd name="connsiteY1" fmla="*/ 37694 h 38660"/>
                <a:gd name="connsiteX2" fmla="*/ 38923 w 38660"/>
                <a:gd name="connsiteY2" fmla="*/ 35375 h 38660"/>
                <a:gd name="connsiteX3" fmla="*/ 41436 w 38660"/>
                <a:gd name="connsiteY3" fmla="*/ 31895 h 38660"/>
                <a:gd name="connsiteX4" fmla="*/ 42210 w 38660"/>
                <a:gd name="connsiteY4" fmla="*/ 28996 h 38660"/>
                <a:gd name="connsiteX5" fmla="*/ 41436 w 38660"/>
                <a:gd name="connsiteY5" fmla="*/ 23583 h 38660"/>
                <a:gd name="connsiteX6" fmla="*/ 40083 w 38660"/>
                <a:gd name="connsiteY6" fmla="*/ 21263 h 38660"/>
                <a:gd name="connsiteX7" fmla="*/ 35444 w 38660"/>
                <a:gd name="connsiteY7" fmla="*/ 17784 h 38660"/>
                <a:gd name="connsiteX8" fmla="*/ 29645 w 38660"/>
                <a:gd name="connsiteY8" fmla="*/ 15271 h 38660"/>
                <a:gd name="connsiteX9" fmla="*/ 25393 w 38660"/>
                <a:gd name="connsiteY9" fmla="*/ 14498 h 38660"/>
                <a:gd name="connsiteX10" fmla="*/ 21333 w 38660"/>
                <a:gd name="connsiteY10" fmla="*/ 15271 h 38660"/>
                <a:gd name="connsiteX11" fmla="*/ 17853 w 38660"/>
                <a:gd name="connsiteY11" fmla="*/ 17784 h 38660"/>
                <a:gd name="connsiteX12" fmla="*/ 15340 w 38660"/>
                <a:gd name="connsiteY12" fmla="*/ 21457 h 38660"/>
                <a:gd name="connsiteX13" fmla="*/ 14568 w 38660"/>
                <a:gd name="connsiteY13" fmla="*/ 24356 h 38660"/>
                <a:gd name="connsiteX14" fmla="*/ 15340 w 38660"/>
                <a:gd name="connsiteY14" fmla="*/ 29962 h 38660"/>
                <a:gd name="connsiteX15" fmla="*/ 16694 w 38660"/>
                <a:gd name="connsiteY15" fmla="*/ 32475 h 38660"/>
                <a:gd name="connsiteX16" fmla="*/ 21333 w 38660"/>
                <a:gd name="connsiteY16" fmla="*/ 35954 h 38660"/>
                <a:gd name="connsiteX17" fmla="*/ 27325 w 38660"/>
                <a:gd name="connsiteY17" fmla="*/ 38081 h 38660"/>
                <a:gd name="connsiteX18" fmla="*/ 31385 w 38660"/>
                <a:gd name="connsiteY18" fmla="*/ 38467 h 3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660" h="38660">
                  <a:moveTo>
                    <a:pt x="31385" y="38467"/>
                  </a:moveTo>
                  <a:cubicBezTo>
                    <a:pt x="32738" y="38467"/>
                    <a:pt x="34091" y="38274"/>
                    <a:pt x="35444" y="37694"/>
                  </a:cubicBezTo>
                  <a:cubicBezTo>
                    <a:pt x="36797" y="37115"/>
                    <a:pt x="37957" y="36341"/>
                    <a:pt x="38923" y="35375"/>
                  </a:cubicBezTo>
                  <a:cubicBezTo>
                    <a:pt x="40083" y="34408"/>
                    <a:pt x="40857" y="33248"/>
                    <a:pt x="41436" y="31895"/>
                  </a:cubicBezTo>
                  <a:cubicBezTo>
                    <a:pt x="41630" y="30929"/>
                    <a:pt x="41823" y="29962"/>
                    <a:pt x="42210" y="28996"/>
                  </a:cubicBezTo>
                  <a:cubicBezTo>
                    <a:pt x="42403" y="27063"/>
                    <a:pt x="42210" y="25323"/>
                    <a:pt x="41436" y="23583"/>
                  </a:cubicBezTo>
                  <a:cubicBezTo>
                    <a:pt x="41050" y="22810"/>
                    <a:pt x="40470" y="22037"/>
                    <a:pt x="40083" y="21263"/>
                  </a:cubicBezTo>
                  <a:cubicBezTo>
                    <a:pt x="38923" y="19717"/>
                    <a:pt x="37377" y="18557"/>
                    <a:pt x="35444" y="17784"/>
                  </a:cubicBezTo>
                  <a:cubicBezTo>
                    <a:pt x="33511" y="17011"/>
                    <a:pt x="31578" y="16044"/>
                    <a:pt x="29645" y="15271"/>
                  </a:cubicBezTo>
                  <a:cubicBezTo>
                    <a:pt x="28292" y="14691"/>
                    <a:pt x="26745" y="14498"/>
                    <a:pt x="25393" y="14498"/>
                  </a:cubicBezTo>
                  <a:cubicBezTo>
                    <a:pt x="24039" y="14498"/>
                    <a:pt x="22492" y="14691"/>
                    <a:pt x="21333" y="15271"/>
                  </a:cubicBezTo>
                  <a:cubicBezTo>
                    <a:pt x="19980" y="15851"/>
                    <a:pt x="18820" y="16624"/>
                    <a:pt x="17853" y="17784"/>
                  </a:cubicBezTo>
                  <a:cubicBezTo>
                    <a:pt x="16694" y="18750"/>
                    <a:pt x="15920" y="19911"/>
                    <a:pt x="15340" y="21457"/>
                  </a:cubicBezTo>
                  <a:cubicBezTo>
                    <a:pt x="15147" y="22423"/>
                    <a:pt x="14954" y="23390"/>
                    <a:pt x="14568" y="24356"/>
                  </a:cubicBezTo>
                  <a:cubicBezTo>
                    <a:pt x="14374" y="26289"/>
                    <a:pt x="14568" y="28222"/>
                    <a:pt x="15340" y="29962"/>
                  </a:cubicBezTo>
                  <a:cubicBezTo>
                    <a:pt x="15727" y="30735"/>
                    <a:pt x="16307" y="31509"/>
                    <a:pt x="16694" y="32475"/>
                  </a:cubicBezTo>
                  <a:cubicBezTo>
                    <a:pt x="17853" y="34022"/>
                    <a:pt x="19400" y="35181"/>
                    <a:pt x="21333" y="35954"/>
                  </a:cubicBezTo>
                  <a:cubicBezTo>
                    <a:pt x="23266" y="36728"/>
                    <a:pt x="25393" y="37501"/>
                    <a:pt x="27325" y="38081"/>
                  </a:cubicBezTo>
                  <a:cubicBezTo>
                    <a:pt x="28485" y="38274"/>
                    <a:pt x="29838" y="38661"/>
                    <a:pt x="31385" y="38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1" name="任意多边形: 形状 470"/>
            <p:cNvSpPr/>
            <p:nvPr/>
          </p:nvSpPr>
          <p:spPr>
            <a:xfrm>
              <a:off x="6993882" y="4185037"/>
              <a:ext cx="77321" cy="77321"/>
            </a:xfrm>
            <a:custGeom>
              <a:avLst/>
              <a:gdLst>
                <a:gd name="connsiteX0" fmla="*/ 16955 w 77321"/>
                <a:gd name="connsiteY0" fmla="*/ 59605 h 77321"/>
                <a:gd name="connsiteX1" fmla="*/ 25267 w 77321"/>
                <a:gd name="connsiteY1" fmla="*/ 70237 h 77321"/>
                <a:gd name="connsiteX2" fmla="*/ 38412 w 77321"/>
                <a:gd name="connsiteY2" fmla="*/ 75456 h 77321"/>
                <a:gd name="connsiteX3" fmla="*/ 51750 w 77321"/>
                <a:gd name="connsiteY3" fmla="*/ 73523 h 77321"/>
                <a:gd name="connsiteX4" fmla="*/ 52717 w 77321"/>
                <a:gd name="connsiteY4" fmla="*/ 72943 h 77321"/>
                <a:gd name="connsiteX5" fmla="*/ 53490 w 77321"/>
                <a:gd name="connsiteY5" fmla="*/ 72557 h 77321"/>
                <a:gd name="connsiteX6" fmla="*/ 54263 w 77321"/>
                <a:gd name="connsiteY6" fmla="*/ 72363 h 77321"/>
                <a:gd name="connsiteX7" fmla="*/ 65668 w 77321"/>
                <a:gd name="connsiteY7" fmla="*/ 63471 h 77321"/>
                <a:gd name="connsiteX8" fmla="*/ 66247 w 77321"/>
                <a:gd name="connsiteY8" fmla="*/ 62698 h 77321"/>
                <a:gd name="connsiteX9" fmla="*/ 67407 w 77321"/>
                <a:gd name="connsiteY9" fmla="*/ 61151 h 77321"/>
                <a:gd name="connsiteX10" fmla="*/ 73207 w 77321"/>
                <a:gd name="connsiteY10" fmla="*/ 46847 h 77321"/>
                <a:gd name="connsiteX11" fmla="*/ 73013 w 77321"/>
                <a:gd name="connsiteY11" fmla="*/ 39308 h 77321"/>
                <a:gd name="connsiteX12" fmla="*/ 67214 w 77321"/>
                <a:gd name="connsiteY12" fmla="*/ 25777 h 77321"/>
                <a:gd name="connsiteX13" fmla="*/ 58515 w 77321"/>
                <a:gd name="connsiteY13" fmla="*/ 18625 h 77321"/>
                <a:gd name="connsiteX14" fmla="*/ 47690 w 77321"/>
                <a:gd name="connsiteY14" fmla="*/ 14759 h 77321"/>
                <a:gd name="connsiteX15" fmla="*/ 36672 w 77321"/>
                <a:gd name="connsiteY15" fmla="*/ 15918 h 77321"/>
                <a:gd name="connsiteX16" fmla="*/ 26814 w 77321"/>
                <a:gd name="connsiteY16" fmla="*/ 20751 h 77321"/>
                <a:gd name="connsiteX17" fmla="*/ 17729 w 77321"/>
                <a:gd name="connsiteY17" fmla="*/ 32736 h 77321"/>
                <a:gd name="connsiteX18" fmla="*/ 16955 w 77321"/>
                <a:gd name="connsiteY18" fmla="*/ 34476 h 77321"/>
                <a:gd name="connsiteX19" fmla="*/ 16569 w 77321"/>
                <a:gd name="connsiteY19" fmla="*/ 35249 h 77321"/>
                <a:gd name="connsiteX20" fmla="*/ 14829 w 77321"/>
                <a:gd name="connsiteY20" fmla="*/ 50133 h 77321"/>
                <a:gd name="connsiteX21" fmla="*/ 14829 w 77321"/>
                <a:gd name="connsiteY21" fmla="*/ 50326 h 77321"/>
                <a:gd name="connsiteX22" fmla="*/ 16955 w 77321"/>
                <a:gd name="connsiteY22" fmla="*/ 59605 h 7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321" h="77321">
                  <a:moveTo>
                    <a:pt x="16955" y="59605"/>
                  </a:moveTo>
                  <a:cubicBezTo>
                    <a:pt x="18888" y="63858"/>
                    <a:pt x="21594" y="67530"/>
                    <a:pt x="25267" y="70237"/>
                  </a:cubicBezTo>
                  <a:cubicBezTo>
                    <a:pt x="29134" y="73136"/>
                    <a:pt x="33579" y="74876"/>
                    <a:pt x="38412" y="75456"/>
                  </a:cubicBezTo>
                  <a:cubicBezTo>
                    <a:pt x="43051" y="76036"/>
                    <a:pt x="47497" y="75263"/>
                    <a:pt x="51750" y="73523"/>
                  </a:cubicBezTo>
                  <a:cubicBezTo>
                    <a:pt x="52137" y="73330"/>
                    <a:pt x="52523" y="73136"/>
                    <a:pt x="52717" y="72943"/>
                  </a:cubicBezTo>
                  <a:cubicBezTo>
                    <a:pt x="52909" y="72750"/>
                    <a:pt x="53296" y="72557"/>
                    <a:pt x="53490" y="72557"/>
                  </a:cubicBezTo>
                  <a:cubicBezTo>
                    <a:pt x="53683" y="72363"/>
                    <a:pt x="54070" y="72557"/>
                    <a:pt x="54263" y="72363"/>
                  </a:cubicBezTo>
                  <a:cubicBezTo>
                    <a:pt x="58902" y="70430"/>
                    <a:pt x="62768" y="67337"/>
                    <a:pt x="65668" y="63471"/>
                  </a:cubicBezTo>
                  <a:cubicBezTo>
                    <a:pt x="65861" y="63278"/>
                    <a:pt x="66055" y="63085"/>
                    <a:pt x="66247" y="62698"/>
                  </a:cubicBezTo>
                  <a:cubicBezTo>
                    <a:pt x="66634" y="62118"/>
                    <a:pt x="67021" y="61731"/>
                    <a:pt x="67407" y="61151"/>
                  </a:cubicBezTo>
                  <a:cubicBezTo>
                    <a:pt x="70500" y="56899"/>
                    <a:pt x="72433" y="52066"/>
                    <a:pt x="73207" y="46847"/>
                  </a:cubicBezTo>
                  <a:cubicBezTo>
                    <a:pt x="73207" y="44334"/>
                    <a:pt x="73207" y="41821"/>
                    <a:pt x="73013" y="39308"/>
                  </a:cubicBezTo>
                  <a:cubicBezTo>
                    <a:pt x="72240" y="34282"/>
                    <a:pt x="70307" y="29836"/>
                    <a:pt x="67214" y="25777"/>
                  </a:cubicBezTo>
                  <a:cubicBezTo>
                    <a:pt x="64895" y="22491"/>
                    <a:pt x="61995" y="20171"/>
                    <a:pt x="58515" y="18625"/>
                  </a:cubicBezTo>
                  <a:cubicBezTo>
                    <a:pt x="55230" y="16305"/>
                    <a:pt x="51557" y="15145"/>
                    <a:pt x="47690" y="14759"/>
                  </a:cubicBezTo>
                  <a:cubicBezTo>
                    <a:pt x="43825" y="14179"/>
                    <a:pt x="40152" y="14565"/>
                    <a:pt x="36672" y="15918"/>
                  </a:cubicBezTo>
                  <a:cubicBezTo>
                    <a:pt x="32999" y="16692"/>
                    <a:pt x="29713" y="18238"/>
                    <a:pt x="26814" y="20751"/>
                  </a:cubicBezTo>
                  <a:cubicBezTo>
                    <a:pt x="22754" y="24037"/>
                    <a:pt x="19662" y="27903"/>
                    <a:pt x="17729" y="32736"/>
                  </a:cubicBezTo>
                  <a:cubicBezTo>
                    <a:pt x="17535" y="33316"/>
                    <a:pt x="17342" y="33896"/>
                    <a:pt x="16955" y="34476"/>
                  </a:cubicBezTo>
                  <a:cubicBezTo>
                    <a:pt x="16762" y="34669"/>
                    <a:pt x="16762" y="35056"/>
                    <a:pt x="16569" y="35249"/>
                  </a:cubicBezTo>
                  <a:cubicBezTo>
                    <a:pt x="14636" y="40081"/>
                    <a:pt x="14056" y="44914"/>
                    <a:pt x="14829" y="50133"/>
                  </a:cubicBezTo>
                  <a:cubicBezTo>
                    <a:pt x="14829" y="50133"/>
                    <a:pt x="14829" y="50326"/>
                    <a:pt x="14829" y="50326"/>
                  </a:cubicBezTo>
                  <a:cubicBezTo>
                    <a:pt x="15216" y="53613"/>
                    <a:pt x="15796" y="56512"/>
                    <a:pt x="16955" y="596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5718" y="5339562"/>
            <a:ext cx="2044366" cy="1944264"/>
            <a:chOff x="-32442" y="3294714"/>
            <a:chExt cx="4624207" cy="4397782"/>
          </a:xfrm>
        </p:grpSpPr>
        <p:sp>
          <p:nvSpPr>
            <p:cNvPr id="4" name="任意多边形: 形状 3"/>
            <p:cNvSpPr/>
            <p:nvPr/>
          </p:nvSpPr>
          <p:spPr>
            <a:xfrm>
              <a:off x="-32442" y="3357938"/>
              <a:ext cx="3863357" cy="3526079"/>
            </a:xfrm>
            <a:custGeom>
              <a:avLst/>
              <a:gdLst>
                <a:gd name="connsiteX0" fmla="*/ 1100614 w 1200150"/>
                <a:gd name="connsiteY0" fmla="*/ 601053 h 1095375"/>
                <a:gd name="connsiteX1" fmla="*/ 814769 w 1200150"/>
                <a:gd name="connsiteY1" fmla="*/ 559429 h 1095375"/>
                <a:gd name="connsiteX2" fmla="*/ 507397 w 1200150"/>
                <a:gd name="connsiteY2" fmla="*/ 538284 h 1095375"/>
                <a:gd name="connsiteX3" fmla="*/ 368999 w 1200150"/>
                <a:gd name="connsiteY3" fmla="*/ 389598 h 1095375"/>
                <a:gd name="connsiteX4" fmla="*/ 303467 w 1200150"/>
                <a:gd name="connsiteY4" fmla="*/ 162522 h 1095375"/>
                <a:gd name="connsiteX5" fmla="*/ 7144 w 1200150"/>
                <a:gd name="connsiteY5" fmla="*/ 7169 h 1095375"/>
                <a:gd name="connsiteX6" fmla="*/ 7144 w 1200150"/>
                <a:gd name="connsiteY6" fmla="*/ 1096544 h 1095375"/>
                <a:gd name="connsiteX7" fmla="*/ 1119854 w 1200150"/>
                <a:gd name="connsiteY7" fmla="*/ 1096544 h 1095375"/>
                <a:gd name="connsiteX8" fmla="*/ 1100614 w 1200150"/>
                <a:gd name="connsiteY8" fmla="*/ 601053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0150" h="1095375">
                  <a:moveTo>
                    <a:pt x="1100614" y="601053"/>
                  </a:moveTo>
                  <a:cubicBezTo>
                    <a:pt x="1020413" y="535331"/>
                    <a:pt x="910590" y="549809"/>
                    <a:pt x="814769" y="559429"/>
                  </a:cubicBezTo>
                  <a:cubicBezTo>
                    <a:pt x="713137" y="569621"/>
                    <a:pt x="604457" y="577812"/>
                    <a:pt x="507397" y="538284"/>
                  </a:cubicBezTo>
                  <a:cubicBezTo>
                    <a:pt x="437674" y="509899"/>
                    <a:pt x="388715" y="463798"/>
                    <a:pt x="368999" y="389598"/>
                  </a:cubicBezTo>
                  <a:cubicBezTo>
                    <a:pt x="348615" y="312731"/>
                    <a:pt x="342519" y="233579"/>
                    <a:pt x="303467" y="162522"/>
                  </a:cubicBezTo>
                  <a:cubicBezTo>
                    <a:pt x="237744" y="42793"/>
                    <a:pt x="126492" y="6026"/>
                    <a:pt x="7144" y="7169"/>
                  </a:cubicBezTo>
                  <a:lnTo>
                    <a:pt x="7144" y="1096544"/>
                  </a:lnTo>
                  <a:lnTo>
                    <a:pt x="1119854" y="1096544"/>
                  </a:lnTo>
                  <a:cubicBezTo>
                    <a:pt x="1204055" y="936238"/>
                    <a:pt x="1256824" y="728879"/>
                    <a:pt x="1100614" y="601053"/>
                  </a:cubicBezTo>
                  <a:close/>
                </a:path>
              </a:pathLst>
            </a:custGeom>
            <a:solidFill>
              <a:srgbClr val="FF9F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37954" y="3294714"/>
              <a:ext cx="4353811" cy="4397782"/>
              <a:chOff x="2323302" y="2603439"/>
              <a:chExt cx="3599277" cy="3635628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5703470" y="4154279"/>
                <a:ext cx="95250" cy="95250"/>
              </a:xfrm>
              <a:custGeom>
                <a:avLst/>
                <a:gdLst>
                  <a:gd name="connsiteX0" fmla="*/ 85920 w 95250"/>
                  <a:gd name="connsiteY0" fmla="*/ 35768 h 95250"/>
                  <a:gd name="connsiteX1" fmla="*/ 66680 w 95250"/>
                  <a:gd name="connsiteY1" fmla="*/ 12337 h 95250"/>
                  <a:gd name="connsiteX2" fmla="*/ 12101 w 95250"/>
                  <a:gd name="connsiteY2" fmla="*/ 25862 h 95250"/>
                  <a:gd name="connsiteX3" fmla="*/ 7720 w 95250"/>
                  <a:gd name="connsiteY3" fmla="*/ 50056 h 95250"/>
                  <a:gd name="connsiteX4" fmla="*/ 34771 w 95250"/>
                  <a:gd name="connsiteY4" fmla="*/ 88061 h 95250"/>
                  <a:gd name="connsiteX5" fmla="*/ 84587 w 95250"/>
                  <a:gd name="connsiteY5" fmla="*/ 65867 h 95250"/>
                  <a:gd name="connsiteX6" fmla="*/ 85920 w 95250"/>
                  <a:gd name="connsiteY6" fmla="*/ 3576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95250">
                    <a:moveTo>
                      <a:pt x="85920" y="35768"/>
                    </a:moveTo>
                    <a:cubicBezTo>
                      <a:pt x="82206" y="26053"/>
                      <a:pt x="75824" y="17575"/>
                      <a:pt x="66680" y="12337"/>
                    </a:cubicBezTo>
                    <a:cubicBezTo>
                      <a:pt x="48296" y="1764"/>
                      <a:pt x="23436" y="7860"/>
                      <a:pt x="12101" y="25862"/>
                    </a:cubicBezTo>
                    <a:cubicBezTo>
                      <a:pt x="7434" y="33196"/>
                      <a:pt x="6291" y="41769"/>
                      <a:pt x="7720" y="50056"/>
                    </a:cubicBezTo>
                    <a:cubicBezTo>
                      <a:pt x="7625" y="66534"/>
                      <a:pt x="19341" y="82250"/>
                      <a:pt x="34771" y="88061"/>
                    </a:cubicBezTo>
                    <a:cubicBezTo>
                      <a:pt x="53535" y="95109"/>
                      <a:pt x="76776" y="83870"/>
                      <a:pt x="84587" y="65867"/>
                    </a:cubicBezTo>
                    <a:cubicBezTo>
                      <a:pt x="88778" y="56247"/>
                      <a:pt x="89635" y="45579"/>
                      <a:pt x="85920" y="35768"/>
                    </a:cubicBezTo>
                    <a:close/>
                  </a:path>
                </a:pathLst>
              </a:custGeom>
              <a:solidFill>
                <a:srgbClr val="F29E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5823189" y="4093011"/>
                <a:ext cx="57150" cy="57150"/>
              </a:xfrm>
              <a:custGeom>
                <a:avLst/>
                <a:gdLst>
                  <a:gd name="connsiteX0" fmla="*/ 55260 w 57150"/>
                  <a:gd name="connsiteY0" fmla="*/ 25408 h 57150"/>
                  <a:gd name="connsiteX1" fmla="*/ 52593 w 57150"/>
                  <a:gd name="connsiteY1" fmla="*/ 19503 h 57150"/>
                  <a:gd name="connsiteX2" fmla="*/ 48592 w 57150"/>
                  <a:gd name="connsiteY2" fmla="*/ 14454 h 57150"/>
                  <a:gd name="connsiteX3" fmla="*/ 47354 w 57150"/>
                  <a:gd name="connsiteY3" fmla="*/ 13406 h 57150"/>
                  <a:gd name="connsiteX4" fmla="*/ 43449 w 57150"/>
                  <a:gd name="connsiteY4" fmla="*/ 10454 h 57150"/>
                  <a:gd name="connsiteX5" fmla="*/ 40496 w 57150"/>
                  <a:gd name="connsiteY5" fmla="*/ 9120 h 57150"/>
                  <a:gd name="connsiteX6" fmla="*/ 37543 w 57150"/>
                  <a:gd name="connsiteY6" fmla="*/ 7977 h 57150"/>
                  <a:gd name="connsiteX7" fmla="*/ 32590 w 57150"/>
                  <a:gd name="connsiteY7" fmla="*/ 7215 h 57150"/>
                  <a:gd name="connsiteX8" fmla="*/ 30876 w 57150"/>
                  <a:gd name="connsiteY8" fmla="*/ 7215 h 57150"/>
                  <a:gd name="connsiteX9" fmla="*/ 22589 w 57150"/>
                  <a:gd name="connsiteY9" fmla="*/ 9120 h 57150"/>
                  <a:gd name="connsiteX10" fmla="*/ 19446 w 57150"/>
                  <a:gd name="connsiteY10" fmla="*/ 10549 h 57150"/>
                  <a:gd name="connsiteX11" fmla="*/ 15446 w 57150"/>
                  <a:gd name="connsiteY11" fmla="*/ 13597 h 57150"/>
                  <a:gd name="connsiteX12" fmla="*/ 10969 w 57150"/>
                  <a:gd name="connsiteY12" fmla="*/ 18931 h 57150"/>
                  <a:gd name="connsiteX13" fmla="*/ 8111 w 57150"/>
                  <a:gd name="connsiteY13" fmla="*/ 25122 h 57150"/>
                  <a:gd name="connsiteX14" fmla="*/ 7730 w 57150"/>
                  <a:gd name="connsiteY14" fmla="*/ 26837 h 57150"/>
                  <a:gd name="connsiteX15" fmla="*/ 7159 w 57150"/>
                  <a:gd name="connsiteY15" fmla="*/ 32075 h 57150"/>
                  <a:gd name="connsiteX16" fmla="*/ 7825 w 57150"/>
                  <a:gd name="connsiteY16" fmla="*/ 37124 h 57150"/>
                  <a:gd name="connsiteX17" fmla="*/ 8302 w 57150"/>
                  <a:gd name="connsiteY17" fmla="*/ 38838 h 57150"/>
                  <a:gd name="connsiteX18" fmla="*/ 10302 w 57150"/>
                  <a:gd name="connsiteY18" fmla="*/ 43315 h 57150"/>
                  <a:gd name="connsiteX19" fmla="*/ 10397 w 57150"/>
                  <a:gd name="connsiteY19" fmla="*/ 43505 h 57150"/>
                  <a:gd name="connsiteX20" fmla="*/ 13731 w 57150"/>
                  <a:gd name="connsiteY20" fmla="*/ 48363 h 57150"/>
                  <a:gd name="connsiteX21" fmla="*/ 18398 w 57150"/>
                  <a:gd name="connsiteY21" fmla="*/ 52269 h 57150"/>
                  <a:gd name="connsiteX22" fmla="*/ 23923 w 57150"/>
                  <a:gd name="connsiteY22" fmla="*/ 54840 h 57150"/>
                  <a:gd name="connsiteX23" fmla="*/ 26875 w 57150"/>
                  <a:gd name="connsiteY23" fmla="*/ 55602 h 57150"/>
                  <a:gd name="connsiteX24" fmla="*/ 33067 w 57150"/>
                  <a:gd name="connsiteY24" fmla="*/ 56174 h 57150"/>
                  <a:gd name="connsiteX25" fmla="*/ 44973 w 57150"/>
                  <a:gd name="connsiteY25" fmla="*/ 52935 h 57150"/>
                  <a:gd name="connsiteX26" fmla="*/ 49735 w 57150"/>
                  <a:gd name="connsiteY26" fmla="*/ 49316 h 57150"/>
                  <a:gd name="connsiteX27" fmla="*/ 52593 w 57150"/>
                  <a:gd name="connsiteY27" fmla="*/ 45696 h 57150"/>
                  <a:gd name="connsiteX28" fmla="*/ 53450 w 57150"/>
                  <a:gd name="connsiteY28" fmla="*/ 44363 h 57150"/>
                  <a:gd name="connsiteX29" fmla="*/ 55260 w 57150"/>
                  <a:gd name="connsiteY29" fmla="*/ 40077 h 57150"/>
                  <a:gd name="connsiteX30" fmla="*/ 55736 w 57150"/>
                  <a:gd name="connsiteY30" fmla="*/ 38457 h 57150"/>
                  <a:gd name="connsiteX31" fmla="*/ 56308 w 57150"/>
                  <a:gd name="connsiteY31" fmla="*/ 31980 h 57150"/>
                  <a:gd name="connsiteX32" fmla="*/ 55260 w 57150"/>
                  <a:gd name="connsiteY32" fmla="*/ 2540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7150" h="57150">
                    <a:moveTo>
                      <a:pt x="55260" y="25408"/>
                    </a:moveTo>
                    <a:cubicBezTo>
                      <a:pt x="54593" y="23408"/>
                      <a:pt x="53736" y="21312"/>
                      <a:pt x="52593" y="19503"/>
                    </a:cubicBezTo>
                    <a:cubicBezTo>
                      <a:pt x="51450" y="17693"/>
                      <a:pt x="50116" y="15978"/>
                      <a:pt x="48592" y="14454"/>
                    </a:cubicBezTo>
                    <a:cubicBezTo>
                      <a:pt x="48212" y="14073"/>
                      <a:pt x="47831" y="13692"/>
                      <a:pt x="47354" y="13406"/>
                    </a:cubicBezTo>
                    <a:cubicBezTo>
                      <a:pt x="46116" y="12359"/>
                      <a:pt x="44782" y="11311"/>
                      <a:pt x="43449" y="10454"/>
                    </a:cubicBezTo>
                    <a:cubicBezTo>
                      <a:pt x="42497" y="9882"/>
                      <a:pt x="41544" y="9501"/>
                      <a:pt x="40496" y="9120"/>
                    </a:cubicBezTo>
                    <a:cubicBezTo>
                      <a:pt x="39544" y="8739"/>
                      <a:pt x="38591" y="8263"/>
                      <a:pt x="37543" y="7977"/>
                    </a:cubicBezTo>
                    <a:cubicBezTo>
                      <a:pt x="35924" y="7596"/>
                      <a:pt x="34210" y="7406"/>
                      <a:pt x="32590" y="7215"/>
                    </a:cubicBezTo>
                    <a:cubicBezTo>
                      <a:pt x="32019" y="7120"/>
                      <a:pt x="31448" y="7120"/>
                      <a:pt x="30876" y="7215"/>
                    </a:cubicBezTo>
                    <a:cubicBezTo>
                      <a:pt x="27733" y="7406"/>
                      <a:pt x="25351" y="7977"/>
                      <a:pt x="22589" y="9120"/>
                    </a:cubicBezTo>
                    <a:cubicBezTo>
                      <a:pt x="21541" y="9597"/>
                      <a:pt x="20494" y="9978"/>
                      <a:pt x="19446" y="10549"/>
                    </a:cubicBezTo>
                    <a:cubicBezTo>
                      <a:pt x="18017" y="11406"/>
                      <a:pt x="16684" y="12549"/>
                      <a:pt x="15446" y="13597"/>
                    </a:cubicBezTo>
                    <a:cubicBezTo>
                      <a:pt x="13636" y="15026"/>
                      <a:pt x="12207" y="17026"/>
                      <a:pt x="10969" y="18931"/>
                    </a:cubicBezTo>
                    <a:cubicBezTo>
                      <a:pt x="9731" y="20741"/>
                      <a:pt x="8778" y="23027"/>
                      <a:pt x="8111" y="25122"/>
                    </a:cubicBezTo>
                    <a:cubicBezTo>
                      <a:pt x="7921" y="25694"/>
                      <a:pt x="7825" y="26265"/>
                      <a:pt x="7730" y="26837"/>
                    </a:cubicBezTo>
                    <a:cubicBezTo>
                      <a:pt x="7445" y="28551"/>
                      <a:pt x="7064" y="30361"/>
                      <a:pt x="7159" y="32075"/>
                    </a:cubicBezTo>
                    <a:cubicBezTo>
                      <a:pt x="7159" y="33790"/>
                      <a:pt x="7540" y="35409"/>
                      <a:pt x="7825" y="37124"/>
                    </a:cubicBezTo>
                    <a:cubicBezTo>
                      <a:pt x="7921" y="37695"/>
                      <a:pt x="8111" y="38267"/>
                      <a:pt x="8302" y="38838"/>
                    </a:cubicBezTo>
                    <a:cubicBezTo>
                      <a:pt x="8873" y="40362"/>
                      <a:pt x="9445" y="41886"/>
                      <a:pt x="10302" y="43315"/>
                    </a:cubicBezTo>
                    <a:cubicBezTo>
                      <a:pt x="10302" y="43410"/>
                      <a:pt x="10397" y="43410"/>
                      <a:pt x="10397" y="43505"/>
                    </a:cubicBezTo>
                    <a:cubicBezTo>
                      <a:pt x="11159" y="45315"/>
                      <a:pt x="12493" y="46839"/>
                      <a:pt x="13731" y="48363"/>
                    </a:cubicBezTo>
                    <a:cubicBezTo>
                      <a:pt x="14969" y="49887"/>
                      <a:pt x="16779" y="51125"/>
                      <a:pt x="18398" y="52269"/>
                    </a:cubicBezTo>
                    <a:cubicBezTo>
                      <a:pt x="20017" y="53412"/>
                      <a:pt x="22018" y="54173"/>
                      <a:pt x="23923" y="54840"/>
                    </a:cubicBezTo>
                    <a:cubicBezTo>
                      <a:pt x="24875" y="55221"/>
                      <a:pt x="25828" y="55412"/>
                      <a:pt x="26875" y="55602"/>
                    </a:cubicBezTo>
                    <a:cubicBezTo>
                      <a:pt x="28876" y="55888"/>
                      <a:pt x="30971" y="56269"/>
                      <a:pt x="33067" y="56174"/>
                    </a:cubicBezTo>
                    <a:cubicBezTo>
                      <a:pt x="37353" y="55888"/>
                      <a:pt x="41163" y="55031"/>
                      <a:pt x="44973" y="52935"/>
                    </a:cubicBezTo>
                    <a:cubicBezTo>
                      <a:pt x="46688" y="51983"/>
                      <a:pt x="48307" y="50649"/>
                      <a:pt x="49735" y="49316"/>
                    </a:cubicBezTo>
                    <a:cubicBezTo>
                      <a:pt x="50879" y="48268"/>
                      <a:pt x="51736" y="46935"/>
                      <a:pt x="52593" y="45696"/>
                    </a:cubicBezTo>
                    <a:cubicBezTo>
                      <a:pt x="52879" y="45220"/>
                      <a:pt x="53260" y="44839"/>
                      <a:pt x="53450" y="44363"/>
                    </a:cubicBezTo>
                    <a:cubicBezTo>
                      <a:pt x="54212" y="43029"/>
                      <a:pt x="54784" y="41505"/>
                      <a:pt x="55260" y="40077"/>
                    </a:cubicBezTo>
                    <a:cubicBezTo>
                      <a:pt x="55450" y="39505"/>
                      <a:pt x="55641" y="39029"/>
                      <a:pt x="55736" y="38457"/>
                    </a:cubicBezTo>
                    <a:cubicBezTo>
                      <a:pt x="56117" y="36362"/>
                      <a:pt x="56498" y="34171"/>
                      <a:pt x="56308" y="31980"/>
                    </a:cubicBezTo>
                    <a:cubicBezTo>
                      <a:pt x="56213" y="29789"/>
                      <a:pt x="56022" y="27504"/>
                      <a:pt x="55260" y="25408"/>
                    </a:cubicBezTo>
                    <a:close/>
                  </a:path>
                </a:pathLst>
              </a:custGeom>
              <a:solidFill>
                <a:srgbClr val="F29E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5846379" y="4193426"/>
                <a:ext cx="76200" cy="76200"/>
              </a:xfrm>
              <a:custGeom>
                <a:avLst/>
                <a:gdLst>
                  <a:gd name="connsiteX0" fmla="*/ 56358 w 76200"/>
                  <a:gd name="connsiteY0" fmla="*/ 11385 h 76200"/>
                  <a:gd name="connsiteX1" fmla="*/ 20259 w 76200"/>
                  <a:gd name="connsiteY1" fmla="*/ 15671 h 76200"/>
                  <a:gd name="connsiteX2" fmla="*/ 12924 w 76200"/>
                  <a:gd name="connsiteY2" fmla="*/ 26339 h 76200"/>
                  <a:gd name="connsiteX3" fmla="*/ 10353 w 76200"/>
                  <a:gd name="connsiteY3" fmla="*/ 29483 h 76200"/>
                  <a:gd name="connsiteX4" fmla="*/ 16354 w 76200"/>
                  <a:gd name="connsiteY4" fmla="*/ 62249 h 76200"/>
                  <a:gd name="connsiteX5" fmla="*/ 48929 w 76200"/>
                  <a:gd name="connsiteY5" fmla="*/ 68916 h 76200"/>
                  <a:gd name="connsiteX6" fmla="*/ 63597 w 76200"/>
                  <a:gd name="connsiteY6" fmla="*/ 59582 h 76200"/>
                  <a:gd name="connsiteX7" fmla="*/ 71408 w 76200"/>
                  <a:gd name="connsiteY7" fmla="*/ 41293 h 76200"/>
                  <a:gd name="connsiteX8" fmla="*/ 56358 w 76200"/>
                  <a:gd name="connsiteY8" fmla="*/ 113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00" h="76200">
                    <a:moveTo>
                      <a:pt x="56358" y="11385"/>
                    </a:moveTo>
                    <a:cubicBezTo>
                      <a:pt x="44833" y="3860"/>
                      <a:pt x="30070" y="7003"/>
                      <a:pt x="20259" y="15671"/>
                    </a:cubicBezTo>
                    <a:cubicBezTo>
                      <a:pt x="17020" y="18624"/>
                      <a:pt x="14544" y="22339"/>
                      <a:pt x="12924" y="26339"/>
                    </a:cubicBezTo>
                    <a:cubicBezTo>
                      <a:pt x="11972" y="27292"/>
                      <a:pt x="11020" y="28244"/>
                      <a:pt x="10353" y="29483"/>
                    </a:cubicBezTo>
                    <a:cubicBezTo>
                      <a:pt x="3876" y="39960"/>
                      <a:pt x="7876" y="54152"/>
                      <a:pt x="16354" y="62249"/>
                    </a:cubicBezTo>
                    <a:cubicBezTo>
                      <a:pt x="24831" y="70345"/>
                      <a:pt x="37880" y="72726"/>
                      <a:pt x="48929" y="68916"/>
                    </a:cubicBezTo>
                    <a:cubicBezTo>
                      <a:pt x="54358" y="67011"/>
                      <a:pt x="59787" y="64058"/>
                      <a:pt x="63597" y="59582"/>
                    </a:cubicBezTo>
                    <a:cubicBezTo>
                      <a:pt x="68170" y="54248"/>
                      <a:pt x="70646" y="48342"/>
                      <a:pt x="71408" y="41293"/>
                    </a:cubicBezTo>
                    <a:cubicBezTo>
                      <a:pt x="72456" y="29578"/>
                      <a:pt x="65979" y="17767"/>
                      <a:pt x="56358" y="11385"/>
                    </a:cubicBezTo>
                    <a:close/>
                  </a:path>
                </a:pathLst>
              </a:custGeom>
              <a:solidFill>
                <a:srgbClr val="F29E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2433125" y="2624360"/>
                <a:ext cx="76200" cy="133350"/>
              </a:xfrm>
              <a:custGeom>
                <a:avLst/>
                <a:gdLst>
                  <a:gd name="connsiteX0" fmla="*/ 73760 w 76200"/>
                  <a:gd name="connsiteY0" fmla="*/ 70738 h 133350"/>
                  <a:gd name="connsiteX1" fmla="*/ 54138 w 76200"/>
                  <a:gd name="connsiteY1" fmla="*/ 12255 h 133350"/>
                  <a:gd name="connsiteX2" fmla="*/ 36041 w 76200"/>
                  <a:gd name="connsiteY2" fmla="*/ 12255 h 133350"/>
                  <a:gd name="connsiteX3" fmla="*/ 20991 w 76200"/>
                  <a:gd name="connsiteY3" fmla="*/ 48640 h 133350"/>
                  <a:gd name="connsiteX4" fmla="*/ 11942 w 76200"/>
                  <a:gd name="connsiteY4" fmla="*/ 69690 h 133350"/>
                  <a:gd name="connsiteX5" fmla="*/ 16419 w 76200"/>
                  <a:gd name="connsiteY5" fmla="*/ 118363 h 133350"/>
                  <a:gd name="connsiteX6" fmla="*/ 59663 w 76200"/>
                  <a:gd name="connsiteY6" fmla="*/ 117030 h 133350"/>
                  <a:gd name="connsiteX7" fmla="*/ 73760 w 76200"/>
                  <a:gd name="connsiteY7" fmla="*/ 7073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33350">
                    <a:moveTo>
                      <a:pt x="73760" y="70738"/>
                    </a:moveTo>
                    <a:cubicBezTo>
                      <a:pt x="72331" y="49783"/>
                      <a:pt x="63282" y="30828"/>
                      <a:pt x="54138" y="12255"/>
                    </a:cubicBezTo>
                    <a:cubicBezTo>
                      <a:pt x="50614" y="5111"/>
                      <a:pt x="39851" y="5778"/>
                      <a:pt x="36041" y="12255"/>
                    </a:cubicBezTo>
                    <a:cubicBezTo>
                      <a:pt x="29373" y="23780"/>
                      <a:pt x="24515" y="35972"/>
                      <a:pt x="20991" y="48640"/>
                    </a:cubicBezTo>
                    <a:cubicBezTo>
                      <a:pt x="17848" y="55593"/>
                      <a:pt x="14609" y="62547"/>
                      <a:pt x="11942" y="69690"/>
                    </a:cubicBezTo>
                    <a:cubicBezTo>
                      <a:pt x="5751" y="85978"/>
                      <a:pt x="3941" y="104456"/>
                      <a:pt x="16419" y="118363"/>
                    </a:cubicBezTo>
                    <a:cubicBezTo>
                      <a:pt x="28516" y="131889"/>
                      <a:pt x="48042" y="130269"/>
                      <a:pt x="59663" y="117030"/>
                    </a:cubicBezTo>
                    <a:cubicBezTo>
                      <a:pt x="70616" y="104456"/>
                      <a:pt x="74903" y="87121"/>
                      <a:pt x="73760" y="70738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>
                <a:off x="4772369" y="3125947"/>
                <a:ext cx="76200" cy="133350"/>
              </a:xfrm>
              <a:custGeom>
                <a:avLst/>
                <a:gdLst>
                  <a:gd name="connsiteX0" fmla="*/ 73760 w 76200"/>
                  <a:gd name="connsiteY0" fmla="*/ 70738 h 133350"/>
                  <a:gd name="connsiteX1" fmla="*/ 54138 w 76200"/>
                  <a:gd name="connsiteY1" fmla="*/ 12255 h 133350"/>
                  <a:gd name="connsiteX2" fmla="*/ 36041 w 76200"/>
                  <a:gd name="connsiteY2" fmla="*/ 12255 h 133350"/>
                  <a:gd name="connsiteX3" fmla="*/ 20991 w 76200"/>
                  <a:gd name="connsiteY3" fmla="*/ 48640 h 133350"/>
                  <a:gd name="connsiteX4" fmla="*/ 11942 w 76200"/>
                  <a:gd name="connsiteY4" fmla="*/ 69690 h 133350"/>
                  <a:gd name="connsiteX5" fmla="*/ 16419 w 76200"/>
                  <a:gd name="connsiteY5" fmla="*/ 118363 h 133350"/>
                  <a:gd name="connsiteX6" fmla="*/ 59662 w 76200"/>
                  <a:gd name="connsiteY6" fmla="*/ 117030 h 133350"/>
                  <a:gd name="connsiteX7" fmla="*/ 73760 w 76200"/>
                  <a:gd name="connsiteY7" fmla="*/ 7073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33350">
                    <a:moveTo>
                      <a:pt x="73760" y="70738"/>
                    </a:moveTo>
                    <a:cubicBezTo>
                      <a:pt x="72331" y="49783"/>
                      <a:pt x="63282" y="30828"/>
                      <a:pt x="54138" y="12255"/>
                    </a:cubicBezTo>
                    <a:cubicBezTo>
                      <a:pt x="50614" y="5111"/>
                      <a:pt x="39851" y="5778"/>
                      <a:pt x="36041" y="12255"/>
                    </a:cubicBezTo>
                    <a:cubicBezTo>
                      <a:pt x="29373" y="23780"/>
                      <a:pt x="24515" y="35972"/>
                      <a:pt x="20991" y="48640"/>
                    </a:cubicBezTo>
                    <a:cubicBezTo>
                      <a:pt x="17848" y="55593"/>
                      <a:pt x="14609" y="62547"/>
                      <a:pt x="11942" y="69690"/>
                    </a:cubicBezTo>
                    <a:cubicBezTo>
                      <a:pt x="5751" y="85978"/>
                      <a:pt x="3941" y="104456"/>
                      <a:pt x="16419" y="118363"/>
                    </a:cubicBezTo>
                    <a:cubicBezTo>
                      <a:pt x="28516" y="131889"/>
                      <a:pt x="48042" y="130269"/>
                      <a:pt x="59662" y="117030"/>
                    </a:cubicBezTo>
                    <a:cubicBezTo>
                      <a:pt x="70616" y="104456"/>
                      <a:pt x="74903" y="87121"/>
                      <a:pt x="73760" y="70738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任意多边形: 形状 10"/>
              <p:cNvSpPr/>
              <p:nvPr/>
            </p:nvSpPr>
            <p:spPr>
              <a:xfrm>
                <a:off x="2611878" y="2643473"/>
                <a:ext cx="66675" cy="95250"/>
              </a:xfrm>
              <a:custGeom>
                <a:avLst/>
                <a:gdLst>
                  <a:gd name="connsiteX0" fmla="*/ 63218 w 66675"/>
                  <a:gd name="connsiteY0" fmla="*/ 53340 h 95250"/>
                  <a:gd name="connsiteX1" fmla="*/ 42930 w 66675"/>
                  <a:gd name="connsiteY1" fmla="*/ 12954 h 95250"/>
                  <a:gd name="connsiteX2" fmla="*/ 32833 w 66675"/>
                  <a:gd name="connsiteY2" fmla="*/ 7144 h 95250"/>
                  <a:gd name="connsiteX3" fmla="*/ 22737 w 66675"/>
                  <a:gd name="connsiteY3" fmla="*/ 12954 h 95250"/>
                  <a:gd name="connsiteX4" fmla="*/ 22165 w 66675"/>
                  <a:gd name="connsiteY4" fmla="*/ 14383 h 95250"/>
                  <a:gd name="connsiteX5" fmla="*/ 7878 w 66675"/>
                  <a:gd name="connsiteY5" fmla="*/ 49911 h 95250"/>
                  <a:gd name="connsiteX6" fmla="*/ 19022 w 66675"/>
                  <a:gd name="connsiteY6" fmla="*/ 89440 h 95250"/>
                  <a:gd name="connsiteX7" fmla="*/ 57312 w 66675"/>
                  <a:gd name="connsiteY7" fmla="*/ 90869 h 95250"/>
                  <a:gd name="connsiteX8" fmla="*/ 63218 w 66675"/>
                  <a:gd name="connsiteY8" fmla="*/ 5334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95250">
                    <a:moveTo>
                      <a:pt x="63218" y="53340"/>
                    </a:moveTo>
                    <a:cubicBezTo>
                      <a:pt x="58360" y="39053"/>
                      <a:pt x="51597" y="25337"/>
                      <a:pt x="42930" y="12954"/>
                    </a:cubicBezTo>
                    <a:cubicBezTo>
                      <a:pt x="40548" y="9525"/>
                      <a:pt x="37215" y="7144"/>
                      <a:pt x="32833" y="7144"/>
                    </a:cubicBezTo>
                    <a:cubicBezTo>
                      <a:pt x="29023" y="7144"/>
                      <a:pt x="24356" y="9335"/>
                      <a:pt x="22737" y="12954"/>
                    </a:cubicBezTo>
                    <a:cubicBezTo>
                      <a:pt x="22546" y="13430"/>
                      <a:pt x="22356" y="13906"/>
                      <a:pt x="22165" y="14383"/>
                    </a:cubicBezTo>
                    <a:cubicBezTo>
                      <a:pt x="14640" y="24670"/>
                      <a:pt x="9687" y="37433"/>
                      <a:pt x="7878" y="49911"/>
                    </a:cubicBezTo>
                    <a:cubicBezTo>
                      <a:pt x="5782" y="64008"/>
                      <a:pt x="7782" y="79534"/>
                      <a:pt x="19022" y="89440"/>
                    </a:cubicBezTo>
                    <a:cubicBezTo>
                      <a:pt x="29785" y="98870"/>
                      <a:pt x="46073" y="100203"/>
                      <a:pt x="57312" y="90869"/>
                    </a:cubicBezTo>
                    <a:cubicBezTo>
                      <a:pt x="68361" y="81534"/>
                      <a:pt x="67409" y="65818"/>
                      <a:pt x="63218" y="53340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2555299" y="3307937"/>
                <a:ext cx="66675" cy="95250"/>
              </a:xfrm>
              <a:custGeom>
                <a:avLst/>
                <a:gdLst>
                  <a:gd name="connsiteX0" fmla="*/ 63218 w 66675"/>
                  <a:gd name="connsiteY0" fmla="*/ 53340 h 95250"/>
                  <a:gd name="connsiteX1" fmla="*/ 42930 w 66675"/>
                  <a:gd name="connsiteY1" fmla="*/ 12954 h 95250"/>
                  <a:gd name="connsiteX2" fmla="*/ 32833 w 66675"/>
                  <a:gd name="connsiteY2" fmla="*/ 7144 h 95250"/>
                  <a:gd name="connsiteX3" fmla="*/ 22737 w 66675"/>
                  <a:gd name="connsiteY3" fmla="*/ 12954 h 95250"/>
                  <a:gd name="connsiteX4" fmla="*/ 22165 w 66675"/>
                  <a:gd name="connsiteY4" fmla="*/ 14383 h 95250"/>
                  <a:gd name="connsiteX5" fmla="*/ 7878 w 66675"/>
                  <a:gd name="connsiteY5" fmla="*/ 49911 h 95250"/>
                  <a:gd name="connsiteX6" fmla="*/ 19022 w 66675"/>
                  <a:gd name="connsiteY6" fmla="*/ 89440 h 95250"/>
                  <a:gd name="connsiteX7" fmla="*/ 57312 w 66675"/>
                  <a:gd name="connsiteY7" fmla="*/ 90868 h 95250"/>
                  <a:gd name="connsiteX8" fmla="*/ 63218 w 66675"/>
                  <a:gd name="connsiteY8" fmla="*/ 5334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95250">
                    <a:moveTo>
                      <a:pt x="63218" y="53340"/>
                    </a:moveTo>
                    <a:cubicBezTo>
                      <a:pt x="58360" y="39053"/>
                      <a:pt x="51597" y="25337"/>
                      <a:pt x="42930" y="12954"/>
                    </a:cubicBezTo>
                    <a:cubicBezTo>
                      <a:pt x="40548" y="9525"/>
                      <a:pt x="37215" y="7144"/>
                      <a:pt x="32833" y="7144"/>
                    </a:cubicBezTo>
                    <a:cubicBezTo>
                      <a:pt x="29023" y="7144"/>
                      <a:pt x="24356" y="9334"/>
                      <a:pt x="22737" y="12954"/>
                    </a:cubicBezTo>
                    <a:cubicBezTo>
                      <a:pt x="22546" y="13430"/>
                      <a:pt x="22356" y="13906"/>
                      <a:pt x="22165" y="14383"/>
                    </a:cubicBezTo>
                    <a:cubicBezTo>
                      <a:pt x="14640" y="24670"/>
                      <a:pt x="9687" y="37433"/>
                      <a:pt x="7878" y="49911"/>
                    </a:cubicBezTo>
                    <a:cubicBezTo>
                      <a:pt x="5782" y="64008"/>
                      <a:pt x="7782" y="79534"/>
                      <a:pt x="19022" y="89440"/>
                    </a:cubicBezTo>
                    <a:cubicBezTo>
                      <a:pt x="29785" y="98870"/>
                      <a:pt x="46073" y="100203"/>
                      <a:pt x="57312" y="90868"/>
                    </a:cubicBezTo>
                    <a:cubicBezTo>
                      <a:pt x="68361" y="81534"/>
                      <a:pt x="67409" y="65818"/>
                      <a:pt x="63218" y="53340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2323302" y="2825775"/>
                <a:ext cx="66675" cy="95250"/>
              </a:xfrm>
              <a:custGeom>
                <a:avLst/>
                <a:gdLst>
                  <a:gd name="connsiteX0" fmla="*/ 61472 w 66675"/>
                  <a:gd name="connsiteY0" fmla="*/ 45536 h 95250"/>
                  <a:gd name="connsiteX1" fmla="*/ 50804 w 66675"/>
                  <a:gd name="connsiteY1" fmla="*/ 13722 h 95250"/>
                  <a:gd name="connsiteX2" fmla="*/ 41183 w 66675"/>
                  <a:gd name="connsiteY2" fmla="*/ 7245 h 95250"/>
                  <a:gd name="connsiteX3" fmla="*/ 29563 w 66675"/>
                  <a:gd name="connsiteY3" fmla="*/ 11436 h 95250"/>
                  <a:gd name="connsiteX4" fmla="*/ 23086 w 66675"/>
                  <a:gd name="connsiteY4" fmla="*/ 21628 h 95250"/>
                  <a:gd name="connsiteX5" fmla="*/ 14037 w 66675"/>
                  <a:gd name="connsiteY5" fmla="*/ 37344 h 95250"/>
                  <a:gd name="connsiteX6" fmla="*/ 7846 w 66675"/>
                  <a:gd name="connsiteY6" fmla="*/ 73444 h 95250"/>
                  <a:gd name="connsiteX7" fmla="*/ 33373 w 66675"/>
                  <a:gd name="connsiteY7" fmla="*/ 97066 h 95250"/>
                  <a:gd name="connsiteX8" fmla="*/ 58614 w 66675"/>
                  <a:gd name="connsiteY8" fmla="*/ 77254 h 95250"/>
                  <a:gd name="connsiteX9" fmla="*/ 61472 w 66675"/>
                  <a:gd name="connsiteY9" fmla="*/ 4553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95250">
                    <a:moveTo>
                      <a:pt x="61472" y="45536"/>
                    </a:moveTo>
                    <a:cubicBezTo>
                      <a:pt x="60614" y="34201"/>
                      <a:pt x="57662" y="22961"/>
                      <a:pt x="50804" y="13722"/>
                    </a:cubicBezTo>
                    <a:cubicBezTo>
                      <a:pt x="48327" y="10389"/>
                      <a:pt x="45470" y="7817"/>
                      <a:pt x="41183" y="7245"/>
                    </a:cubicBezTo>
                    <a:cubicBezTo>
                      <a:pt x="36802" y="6674"/>
                      <a:pt x="32801" y="8579"/>
                      <a:pt x="29563" y="11436"/>
                    </a:cubicBezTo>
                    <a:cubicBezTo>
                      <a:pt x="26515" y="14103"/>
                      <a:pt x="24610" y="17818"/>
                      <a:pt x="23086" y="21628"/>
                    </a:cubicBezTo>
                    <a:cubicBezTo>
                      <a:pt x="19466" y="26390"/>
                      <a:pt x="16418" y="31724"/>
                      <a:pt x="14037" y="37344"/>
                    </a:cubicBezTo>
                    <a:cubicBezTo>
                      <a:pt x="9179" y="48679"/>
                      <a:pt x="5560" y="61061"/>
                      <a:pt x="7846" y="73444"/>
                    </a:cubicBezTo>
                    <a:cubicBezTo>
                      <a:pt x="10227" y="86017"/>
                      <a:pt x="20419" y="96209"/>
                      <a:pt x="33373" y="97066"/>
                    </a:cubicBezTo>
                    <a:cubicBezTo>
                      <a:pt x="45946" y="98018"/>
                      <a:pt x="54995" y="88398"/>
                      <a:pt x="58614" y="77254"/>
                    </a:cubicBezTo>
                    <a:cubicBezTo>
                      <a:pt x="61757" y="67443"/>
                      <a:pt x="62234" y="55823"/>
                      <a:pt x="61472" y="45536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4853428" y="3389560"/>
                <a:ext cx="66675" cy="95250"/>
              </a:xfrm>
              <a:custGeom>
                <a:avLst/>
                <a:gdLst>
                  <a:gd name="connsiteX0" fmla="*/ 61472 w 66675"/>
                  <a:gd name="connsiteY0" fmla="*/ 45536 h 95250"/>
                  <a:gd name="connsiteX1" fmla="*/ 50804 w 66675"/>
                  <a:gd name="connsiteY1" fmla="*/ 13722 h 95250"/>
                  <a:gd name="connsiteX2" fmla="*/ 41183 w 66675"/>
                  <a:gd name="connsiteY2" fmla="*/ 7245 h 95250"/>
                  <a:gd name="connsiteX3" fmla="*/ 29563 w 66675"/>
                  <a:gd name="connsiteY3" fmla="*/ 11436 h 95250"/>
                  <a:gd name="connsiteX4" fmla="*/ 23086 w 66675"/>
                  <a:gd name="connsiteY4" fmla="*/ 21628 h 95250"/>
                  <a:gd name="connsiteX5" fmla="*/ 14037 w 66675"/>
                  <a:gd name="connsiteY5" fmla="*/ 37344 h 95250"/>
                  <a:gd name="connsiteX6" fmla="*/ 7846 w 66675"/>
                  <a:gd name="connsiteY6" fmla="*/ 73444 h 95250"/>
                  <a:gd name="connsiteX7" fmla="*/ 33373 w 66675"/>
                  <a:gd name="connsiteY7" fmla="*/ 97066 h 95250"/>
                  <a:gd name="connsiteX8" fmla="*/ 58614 w 66675"/>
                  <a:gd name="connsiteY8" fmla="*/ 77254 h 95250"/>
                  <a:gd name="connsiteX9" fmla="*/ 61472 w 66675"/>
                  <a:gd name="connsiteY9" fmla="*/ 4553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95250">
                    <a:moveTo>
                      <a:pt x="61472" y="45536"/>
                    </a:moveTo>
                    <a:cubicBezTo>
                      <a:pt x="60614" y="34201"/>
                      <a:pt x="57662" y="22961"/>
                      <a:pt x="50804" y="13722"/>
                    </a:cubicBezTo>
                    <a:cubicBezTo>
                      <a:pt x="48327" y="10389"/>
                      <a:pt x="45470" y="7817"/>
                      <a:pt x="41183" y="7245"/>
                    </a:cubicBezTo>
                    <a:cubicBezTo>
                      <a:pt x="36802" y="6674"/>
                      <a:pt x="32801" y="8579"/>
                      <a:pt x="29563" y="11436"/>
                    </a:cubicBezTo>
                    <a:cubicBezTo>
                      <a:pt x="26515" y="14103"/>
                      <a:pt x="24610" y="17818"/>
                      <a:pt x="23086" y="21628"/>
                    </a:cubicBezTo>
                    <a:cubicBezTo>
                      <a:pt x="19466" y="26390"/>
                      <a:pt x="16418" y="31724"/>
                      <a:pt x="14037" y="37344"/>
                    </a:cubicBezTo>
                    <a:cubicBezTo>
                      <a:pt x="9179" y="48679"/>
                      <a:pt x="5560" y="61061"/>
                      <a:pt x="7846" y="73444"/>
                    </a:cubicBezTo>
                    <a:cubicBezTo>
                      <a:pt x="10227" y="86017"/>
                      <a:pt x="20419" y="96209"/>
                      <a:pt x="33373" y="97066"/>
                    </a:cubicBezTo>
                    <a:cubicBezTo>
                      <a:pt x="45946" y="98018"/>
                      <a:pt x="54995" y="88398"/>
                      <a:pt x="58614" y="77254"/>
                    </a:cubicBezTo>
                    <a:cubicBezTo>
                      <a:pt x="61757" y="67443"/>
                      <a:pt x="62233" y="55727"/>
                      <a:pt x="61472" y="45536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4962797" y="3195036"/>
                <a:ext cx="57150" cy="95250"/>
              </a:xfrm>
              <a:custGeom>
                <a:avLst/>
                <a:gdLst>
                  <a:gd name="connsiteX0" fmla="*/ 47162 w 57150"/>
                  <a:gd name="connsiteY0" fmla="*/ 23270 h 95250"/>
                  <a:gd name="connsiteX1" fmla="*/ 29446 w 57150"/>
                  <a:gd name="connsiteY1" fmla="*/ 7649 h 95250"/>
                  <a:gd name="connsiteX2" fmla="*/ 15730 w 57150"/>
                  <a:gd name="connsiteY2" fmla="*/ 28033 h 95250"/>
                  <a:gd name="connsiteX3" fmla="*/ 14206 w 57150"/>
                  <a:gd name="connsiteY3" fmla="*/ 32891 h 95250"/>
                  <a:gd name="connsiteX4" fmla="*/ 7253 w 57150"/>
                  <a:gd name="connsiteY4" fmla="*/ 57465 h 95250"/>
                  <a:gd name="connsiteX5" fmla="*/ 26493 w 57150"/>
                  <a:gd name="connsiteY5" fmla="*/ 95756 h 95250"/>
                  <a:gd name="connsiteX6" fmla="*/ 56592 w 57150"/>
                  <a:gd name="connsiteY6" fmla="*/ 68895 h 95250"/>
                  <a:gd name="connsiteX7" fmla="*/ 47162 w 57150"/>
                  <a:gd name="connsiteY7" fmla="*/ 232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95250">
                    <a:moveTo>
                      <a:pt x="47162" y="23270"/>
                    </a:moveTo>
                    <a:cubicBezTo>
                      <a:pt x="44019" y="16031"/>
                      <a:pt x="39447" y="4602"/>
                      <a:pt x="29446" y="7649"/>
                    </a:cubicBezTo>
                    <a:cubicBezTo>
                      <a:pt x="21731" y="10031"/>
                      <a:pt x="18302" y="21270"/>
                      <a:pt x="15730" y="28033"/>
                    </a:cubicBezTo>
                    <a:cubicBezTo>
                      <a:pt x="15158" y="29652"/>
                      <a:pt x="14777" y="31271"/>
                      <a:pt x="14206" y="32891"/>
                    </a:cubicBezTo>
                    <a:cubicBezTo>
                      <a:pt x="10205" y="40415"/>
                      <a:pt x="7729" y="48607"/>
                      <a:pt x="7253" y="57465"/>
                    </a:cubicBezTo>
                    <a:cubicBezTo>
                      <a:pt x="6395" y="72419"/>
                      <a:pt x="10396" y="90707"/>
                      <a:pt x="26493" y="95756"/>
                    </a:cubicBezTo>
                    <a:cubicBezTo>
                      <a:pt x="43924" y="101185"/>
                      <a:pt x="54973" y="83849"/>
                      <a:pt x="56592" y="68895"/>
                    </a:cubicBezTo>
                    <a:cubicBezTo>
                      <a:pt x="58307" y="53465"/>
                      <a:pt x="53354" y="37177"/>
                      <a:pt x="47162" y="23270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2354818" y="3094930"/>
                <a:ext cx="57150" cy="85725"/>
              </a:xfrm>
              <a:custGeom>
                <a:avLst/>
                <a:gdLst>
                  <a:gd name="connsiteX0" fmla="*/ 51292 w 57150"/>
                  <a:gd name="connsiteY0" fmla="*/ 35937 h 85725"/>
                  <a:gd name="connsiteX1" fmla="*/ 47768 w 57150"/>
                  <a:gd name="connsiteY1" fmla="*/ 22507 h 85725"/>
                  <a:gd name="connsiteX2" fmla="*/ 39100 w 57150"/>
                  <a:gd name="connsiteY2" fmla="*/ 8600 h 85725"/>
                  <a:gd name="connsiteX3" fmla="*/ 29575 w 57150"/>
                  <a:gd name="connsiteY3" fmla="*/ 8410 h 85725"/>
                  <a:gd name="connsiteX4" fmla="*/ 24146 w 57150"/>
                  <a:gd name="connsiteY4" fmla="*/ 15458 h 85725"/>
                  <a:gd name="connsiteX5" fmla="*/ 23765 w 57150"/>
                  <a:gd name="connsiteY5" fmla="*/ 16410 h 85725"/>
                  <a:gd name="connsiteX6" fmla="*/ 19764 w 57150"/>
                  <a:gd name="connsiteY6" fmla="*/ 21268 h 85725"/>
                  <a:gd name="connsiteX7" fmla="*/ 12335 w 57150"/>
                  <a:gd name="connsiteY7" fmla="*/ 34889 h 85725"/>
                  <a:gd name="connsiteX8" fmla="*/ 7572 w 57150"/>
                  <a:gd name="connsiteY8" fmla="*/ 64798 h 85725"/>
                  <a:gd name="connsiteX9" fmla="*/ 28337 w 57150"/>
                  <a:gd name="connsiteY9" fmla="*/ 84991 h 85725"/>
                  <a:gd name="connsiteX10" fmla="*/ 49101 w 57150"/>
                  <a:gd name="connsiteY10" fmla="*/ 65178 h 85725"/>
                  <a:gd name="connsiteX11" fmla="*/ 51292 w 57150"/>
                  <a:gd name="connsiteY11" fmla="*/ 3593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85725">
                    <a:moveTo>
                      <a:pt x="51292" y="35937"/>
                    </a:moveTo>
                    <a:cubicBezTo>
                      <a:pt x="50625" y="31365"/>
                      <a:pt x="49482" y="26888"/>
                      <a:pt x="47768" y="22507"/>
                    </a:cubicBezTo>
                    <a:cubicBezTo>
                      <a:pt x="45863" y="17935"/>
                      <a:pt x="43386" y="11362"/>
                      <a:pt x="39100" y="8600"/>
                    </a:cubicBezTo>
                    <a:cubicBezTo>
                      <a:pt x="36147" y="6790"/>
                      <a:pt x="32528" y="6600"/>
                      <a:pt x="29575" y="8410"/>
                    </a:cubicBezTo>
                    <a:cubicBezTo>
                      <a:pt x="26908" y="10029"/>
                      <a:pt x="25479" y="12696"/>
                      <a:pt x="24146" y="15458"/>
                    </a:cubicBezTo>
                    <a:cubicBezTo>
                      <a:pt x="24050" y="15744"/>
                      <a:pt x="23860" y="16125"/>
                      <a:pt x="23765" y="16410"/>
                    </a:cubicBezTo>
                    <a:cubicBezTo>
                      <a:pt x="22431" y="18030"/>
                      <a:pt x="21098" y="19649"/>
                      <a:pt x="19764" y="21268"/>
                    </a:cubicBezTo>
                    <a:cubicBezTo>
                      <a:pt x="16621" y="25459"/>
                      <a:pt x="14335" y="30031"/>
                      <a:pt x="12335" y="34889"/>
                    </a:cubicBezTo>
                    <a:cubicBezTo>
                      <a:pt x="8429" y="44224"/>
                      <a:pt x="6143" y="54701"/>
                      <a:pt x="7572" y="64798"/>
                    </a:cubicBezTo>
                    <a:cubicBezTo>
                      <a:pt x="9096" y="75180"/>
                      <a:pt x="17097" y="85086"/>
                      <a:pt x="28337" y="84991"/>
                    </a:cubicBezTo>
                    <a:cubicBezTo>
                      <a:pt x="39576" y="84895"/>
                      <a:pt x="45863" y="74703"/>
                      <a:pt x="49101" y="65178"/>
                    </a:cubicBezTo>
                    <a:cubicBezTo>
                      <a:pt x="52340" y="55844"/>
                      <a:pt x="52721" y="45652"/>
                      <a:pt x="51292" y="35937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2481357" y="2623417"/>
                <a:ext cx="942975" cy="590550"/>
              </a:xfrm>
              <a:custGeom>
                <a:avLst/>
                <a:gdLst>
                  <a:gd name="connsiteX0" fmla="*/ 941166 w 942975"/>
                  <a:gd name="connsiteY0" fmla="*/ 45107 h 590550"/>
                  <a:gd name="connsiteX1" fmla="*/ 762000 w 942975"/>
                  <a:gd name="connsiteY1" fmla="*/ 7578 h 590550"/>
                  <a:gd name="connsiteX2" fmla="*/ 7430 w 942975"/>
                  <a:gd name="connsiteY2" fmla="*/ 349336 h 590550"/>
                  <a:gd name="connsiteX3" fmla="*/ 467297 w 942975"/>
                  <a:gd name="connsiteY3" fmla="*/ 554504 h 590550"/>
                  <a:gd name="connsiteX4" fmla="*/ 619983 w 942975"/>
                  <a:gd name="connsiteY4" fmla="*/ 564696 h 590550"/>
                  <a:gd name="connsiteX5" fmla="*/ 667131 w 942975"/>
                  <a:gd name="connsiteY5" fmla="*/ 445062 h 590550"/>
                  <a:gd name="connsiteX6" fmla="*/ 793147 w 942975"/>
                  <a:gd name="connsiteY6" fmla="*/ 422583 h 590550"/>
                  <a:gd name="connsiteX7" fmla="*/ 839439 w 942975"/>
                  <a:gd name="connsiteY7" fmla="*/ 303044 h 590550"/>
                  <a:gd name="connsiteX8" fmla="*/ 908495 w 942975"/>
                  <a:gd name="connsiteY8" fmla="*/ 245037 h 590550"/>
                  <a:gd name="connsiteX9" fmla="*/ 837915 w 942975"/>
                  <a:gd name="connsiteY9" fmla="*/ 83207 h 590550"/>
                  <a:gd name="connsiteX10" fmla="*/ 941166 w 942975"/>
                  <a:gd name="connsiteY10" fmla="*/ 45107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2975" h="590550">
                    <a:moveTo>
                      <a:pt x="941166" y="45107"/>
                    </a:moveTo>
                    <a:cubicBezTo>
                      <a:pt x="887730" y="23485"/>
                      <a:pt x="828104" y="9674"/>
                      <a:pt x="762000" y="7578"/>
                    </a:cubicBezTo>
                    <a:cubicBezTo>
                      <a:pt x="349187" y="-5756"/>
                      <a:pt x="20765" y="291709"/>
                      <a:pt x="7430" y="349336"/>
                    </a:cubicBezTo>
                    <a:cubicBezTo>
                      <a:pt x="-5619" y="405819"/>
                      <a:pt x="431959" y="305044"/>
                      <a:pt x="467297" y="554504"/>
                    </a:cubicBezTo>
                    <a:cubicBezTo>
                      <a:pt x="504063" y="580507"/>
                      <a:pt x="560451" y="603462"/>
                      <a:pt x="619983" y="564696"/>
                    </a:cubicBezTo>
                    <a:cubicBezTo>
                      <a:pt x="662369" y="537073"/>
                      <a:pt x="673037" y="489448"/>
                      <a:pt x="667131" y="445062"/>
                    </a:cubicBezTo>
                    <a:cubicBezTo>
                      <a:pt x="705993" y="458111"/>
                      <a:pt x="751809" y="456682"/>
                      <a:pt x="793147" y="422583"/>
                    </a:cubicBezTo>
                    <a:cubicBezTo>
                      <a:pt x="837724" y="385816"/>
                      <a:pt x="847535" y="341525"/>
                      <a:pt x="839439" y="303044"/>
                    </a:cubicBezTo>
                    <a:cubicBezTo>
                      <a:pt x="864489" y="297710"/>
                      <a:pt x="889254" y="280660"/>
                      <a:pt x="908495" y="245037"/>
                    </a:cubicBezTo>
                    <a:cubicBezTo>
                      <a:pt x="964407" y="141976"/>
                      <a:pt x="845535" y="86636"/>
                      <a:pt x="837915" y="83207"/>
                    </a:cubicBezTo>
                    <a:cubicBezTo>
                      <a:pt x="844011" y="85207"/>
                      <a:pt x="924973" y="111401"/>
                      <a:pt x="941166" y="45107"/>
                    </a:cubicBezTo>
                    <a:close/>
                  </a:path>
                </a:pathLst>
              </a:custGeom>
              <a:solidFill>
                <a:srgbClr val="F8E0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2368571" y="2661380"/>
                <a:ext cx="1524000" cy="2390775"/>
              </a:xfrm>
              <a:custGeom>
                <a:avLst/>
                <a:gdLst>
                  <a:gd name="connsiteX0" fmla="*/ 1447429 w 1524000"/>
                  <a:gd name="connsiteY0" fmla="*/ 449008 h 2390775"/>
                  <a:gd name="connsiteX1" fmla="*/ 1087860 w 1524000"/>
                  <a:gd name="connsiteY1" fmla="*/ 2282285 h 2390775"/>
                  <a:gd name="connsiteX2" fmla="*/ 18108 w 1524000"/>
                  <a:gd name="connsiteY2" fmla="*/ 1518761 h 2390775"/>
                  <a:gd name="connsiteX3" fmla="*/ 581892 w 1524000"/>
                  <a:gd name="connsiteY3" fmla="*/ 533400 h 2390775"/>
                  <a:gd name="connsiteX4" fmla="*/ 580083 w 1524000"/>
                  <a:gd name="connsiteY4" fmla="*/ 516541 h 2390775"/>
                  <a:gd name="connsiteX5" fmla="*/ 732768 w 1524000"/>
                  <a:gd name="connsiteY5" fmla="*/ 526732 h 2390775"/>
                  <a:gd name="connsiteX6" fmla="*/ 779917 w 1524000"/>
                  <a:gd name="connsiteY6" fmla="*/ 407098 h 2390775"/>
                  <a:gd name="connsiteX7" fmla="*/ 905933 w 1524000"/>
                  <a:gd name="connsiteY7" fmla="*/ 384620 h 2390775"/>
                  <a:gd name="connsiteX8" fmla="*/ 952224 w 1524000"/>
                  <a:gd name="connsiteY8" fmla="*/ 265081 h 2390775"/>
                  <a:gd name="connsiteX9" fmla="*/ 1021281 w 1524000"/>
                  <a:gd name="connsiteY9" fmla="*/ 207073 h 2390775"/>
                  <a:gd name="connsiteX10" fmla="*/ 950701 w 1524000"/>
                  <a:gd name="connsiteY10" fmla="*/ 45244 h 2390775"/>
                  <a:gd name="connsiteX11" fmla="*/ 1053952 w 1524000"/>
                  <a:gd name="connsiteY11" fmla="*/ 7144 h 2390775"/>
                  <a:gd name="connsiteX12" fmla="*/ 1447429 w 1524000"/>
                  <a:gd name="connsiteY12" fmla="*/ 449008 h 239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4000" h="2390775">
                    <a:moveTo>
                      <a:pt x="1447429" y="449008"/>
                    </a:moveTo>
                    <a:cubicBezTo>
                      <a:pt x="1576112" y="733139"/>
                      <a:pt x="1571730" y="1971580"/>
                      <a:pt x="1087860" y="2282285"/>
                    </a:cubicBezTo>
                    <a:cubicBezTo>
                      <a:pt x="604086" y="2592991"/>
                      <a:pt x="-88382" y="2162366"/>
                      <a:pt x="18108" y="1518761"/>
                    </a:cubicBezTo>
                    <a:cubicBezTo>
                      <a:pt x="118215" y="914400"/>
                      <a:pt x="599609" y="804100"/>
                      <a:pt x="581892" y="533400"/>
                    </a:cubicBezTo>
                    <a:cubicBezTo>
                      <a:pt x="581511" y="527590"/>
                      <a:pt x="580940" y="521970"/>
                      <a:pt x="580083" y="516541"/>
                    </a:cubicBezTo>
                    <a:cubicBezTo>
                      <a:pt x="616849" y="542544"/>
                      <a:pt x="673237" y="565499"/>
                      <a:pt x="732768" y="526732"/>
                    </a:cubicBezTo>
                    <a:cubicBezTo>
                      <a:pt x="775155" y="499110"/>
                      <a:pt x="785823" y="451485"/>
                      <a:pt x="779917" y="407098"/>
                    </a:cubicBezTo>
                    <a:cubicBezTo>
                      <a:pt x="818779" y="420148"/>
                      <a:pt x="864594" y="418719"/>
                      <a:pt x="905933" y="384620"/>
                    </a:cubicBezTo>
                    <a:cubicBezTo>
                      <a:pt x="950510" y="347853"/>
                      <a:pt x="960321" y="303562"/>
                      <a:pt x="952224" y="265081"/>
                    </a:cubicBezTo>
                    <a:cubicBezTo>
                      <a:pt x="977275" y="259747"/>
                      <a:pt x="1002040" y="242697"/>
                      <a:pt x="1021281" y="207073"/>
                    </a:cubicBezTo>
                    <a:cubicBezTo>
                      <a:pt x="1077193" y="104013"/>
                      <a:pt x="958320" y="48673"/>
                      <a:pt x="950701" y="45244"/>
                    </a:cubicBezTo>
                    <a:cubicBezTo>
                      <a:pt x="956796" y="47244"/>
                      <a:pt x="1037759" y="73438"/>
                      <a:pt x="1053952" y="7144"/>
                    </a:cubicBezTo>
                    <a:cubicBezTo>
                      <a:pt x="1334653" y="120205"/>
                      <a:pt x="1447429" y="449008"/>
                      <a:pt x="1447429" y="449008"/>
                    </a:cubicBezTo>
                    <a:close/>
                  </a:path>
                </a:pathLst>
              </a:custGeom>
              <a:solidFill>
                <a:srgbClr val="F96B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2893840" y="2603439"/>
                <a:ext cx="542925" cy="619125"/>
              </a:xfrm>
              <a:custGeom>
                <a:avLst/>
                <a:gdLst>
                  <a:gd name="connsiteX0" fmla="*/ 16142 w 542925"/>
                  <a:gd name="connsiteY0" fmla="*/ 532666 h 619125"/>
                  <a:gd name="connsiteX1" fmla="*/ 91199 w 542925"/>
                  <a:gd name="connsiteY1" fmla="*/ 587245 h 619125"/>
                  <a:gd name="connsiteX2" fmla="*/ 135395 w 542925"/>
                  <a:gd name="connsiteY2" fmla="*/ 597627 h 619125"/>
                  <a:gd name="connsiteX3" fmla="*/ 157779 w 542925"/>
                  <a:gd name="connsiteY3" fmla="*/ 596008 h 619125"/>
                  <a:gd name="connsiteX4" fmla="*/ 168828 w 542925"/>
                  <a:gd name="connsiteY4" fmla="*/ 593817 h 619125"/>
                  <a:gd name="connsiteX5" fmla="*/ 179401 w 542925"/>
                  <a:gd name="connsiteY5" fmla="*/ 590007 h 619125"/>
                  <a:gd name="connsiteX6" fmla="*/ 217406 w 542925"/>
                  <a:gd name="connsiteY6" fmla="*/ 566480 h 619125"/>
                  <a:gd name="connsiteX7" fmla="*/ 241123 w 542925"/>
                  <a:gd name="connsiteY7" fmla="*/ 529428 h 619125"/>
                  <a:gd name="connsiteX8" fmla="*/ 241123 w 542925"/>
                  <a:gd name="connsiteY8" fmla="*/ 439512 h 619125"/>
                  <a:gd name="connsiteX9" fmla="*/ 222740 w 542925"/>
                  <a:gd name="connsiteY9" fmla="*/ 397507 h 619125"/>
                  <a:gd name="connsiteX10" fmla="*/ 192450 w 542925"/>
                  <a:gd name="connsiteY10" fmla="*/ 367693 h 619125"/>
                  <a:gd name="connsiteX11" fmla="*/ 176162 w 542925"/>
                  <a:gd name="connsiteY11" fmla="*/ 368455 h 619125"/>
                  <a:gd name="connsiteX12" fmla="*/ 171590 w 542925"/>
                  <a:gd name="connsiteY12" fmla="*/ 373408 h 619125"/>
                  <a:gd name="connsiteX13" fmla="*/ 171114 w 542925"/>
                  <a:gd name="connsiteY13" fmla="*/ 381409 h 619125"/>
                  <a:gd name="connsiteX14" fmla="*/ 193307 w 542925"/>
                  <a:gd name="connsiteY14" fmla="*/ 417985 h 619125"/>
                  <a:gd name="connsiteX15" fmla="*/ 272746 w 542925"/>
                  <a:gd name="connsiteY15" fmla="*/ 461419 h 619125"/>
                  <a:gd name="connsiteX16" fmla="*/ 359233 w 542925"/>
                  <a:gd name="connsiteY16" fmla="*/ 446846 h 619125"/>
                  <a:gd name="connsiteX17" fmla="*/ 415240 w 542925"/>
                  <a:gd name="connsiteY17" fmla="*/ 378838 h 619125"/>
                  <a:gd name="connsiteX18" fmla="*/ 406477 w 542925"/>
                  <a:gd name="connsiteY18" fmla="*/ 292636 h 619125"/>
                  <a:gd name="connsiteX19" fmla="*/ 379045 w 542925"/>
                  <a:gd name="connsiteY19" fmla="*/ 257489 h 619125"/>
                  <a:gd name="connsiteX20" fmla="*/ 341326 w 542925"/>
                  <a:gd name="connsiteY20" fmla="*/ 240630 h 619125"/>
                  <a:gd name="connsiteX21" fmla="*/ 324562 w 542925"/>
                  <a:gd name="connsiteY21" fmla="*/ 246345 h 619125"/>
                  <a:gd name="connsiteX22" fmla="*/ 321133 w 542925"/>
                  <a:gd name="connsiteY22" fmla="*/ 260823 h 619125"/>
                  <a:gd name="connsiteX23" fmla="*/ 346565 w 542925"/>
                  <a:gd name="connsiteY23" fmla="*/ 294827 h 619125"/>
                  <a:gd name="connsiteX24" fmla="*/ 430670 w 542925"/>
                  <a:gd name="connsiteY24" fmla="*/ 314734 h 619125"/>
                  <a:gd name="connsiteX25" fmla="*/ 493154 w 542925"/>
                  <a:gd name="connsiteY25" fmla="*/ 253774 h 619125"/>
                  <a:gd name="connsiteX26" fmla="*/ 497822 w 542925"/>
                  <a:gd name="connsiteY26" fmla="*/ 243392 h 619125"/>
                  <a:gd name="connsiteX27" fmla="*/ 500679 w 542925"/>
                  <a:gd name="connsiteY27" fmla="*/ 232534 h 619125"/>
                  <a:gd name="connsiteX28" fmla="*/ 502108 w 542925"/>
                  <a:gd name="connsiteY28" fmla="*/ 227104 h 619125"/>
                  <a:gd name="connsiteX29" fmla="*/ 502679 w 542925"/>
                  <a:gd name="connsiteY29" fmla="*/ 221580 h 619125"/>
                  <a:gd name="connsiteX30" fmla="*/ 503537 w 542925"/>
                  <a:gd name="connsiteY30" fmla="*/ 210531 h 619125"/>
                  <a:gd name="connsiteX31" fmla="*/ 490964 w 542925"/>
                  <a:gd name="connsiteY31" fmla="*/ 168525 h 619125"/>
                  <a:gd name="connsiteX32" fmla="*/ 460865 w 542925"/>
                  <a:gd name="connsiteY32" fmla="*/ 134617 h 619125"/>
                  <a:gd name="connsiteX33" fmla="*/ 422193 w 542925"/>
                  <a:gd name="connsiteY33" fmla="*/ 109661 h 619125"/>
                  <a:gd name="connsiteX34" fmla="*/ 422098 w 542925"/>
                  <a:gd name="connsiteY34" fmla="*/ 109661 h 619125"/>
                  <a:gd name="connsiteX35" fmla="*/ 418669 w 542925"/>
                  <a:gd name="connsiteY35" fmla="*/ 100041 h 619125"/>
                  <a:gd name="connsiteX36" fmla="*/ 427432 w 542925"/>
                  <a:gd name="connsiteY36" fmla="*/ 96326 h 619125"/>
                  <a:gd name="connsiteX37" fmla="*/ 468961 w 542925"/>
                  <a:gd name="connsiteY37" fmla="*/ 103184 h 619125"/>
                  <a:gd name="connsiteX38" fmla="*/ 506585 w 542925"/>
                  <a:gd name="connsiteY38" fmla="*/ 91183 h 619125"/>
                  <a:gd name="connsiteX39" fmla="*/ 524396 w 542925"/>
                  <a:gd name="connsiteY39" fmla="*/ 55940 h 619125"/>
                  <a:gd name="connsiteX40" fmla="*/ 524301 w 542925"/>
                  <a:gd name="connsiteY40" fmla="*/ 12887 h 619125"/>
                  <a:gd name="connsiteX41" fmla="*/ 524301 w 542925"/>
                  <a:gd name="connsiteY41" fmla="*/ 12792 h 619125"/>
                  <a:gd name="connsiteX42" fmla="*/ 528778 w 542925"/>
                  <a:gd name="connsiteY42" fmla="*/ 7172 h 619125"/>
                  <a:gd name="connsiteX43" fmla="*/ 534398 w 542925"/>
                  <a:gd name="connsiteY43" fmla="*/ 11458 h 619125"/>
                  <a:gd name="connsiteX44" fmla="*/ 536112 w 542925"/>
                  <a:gd name="connsiteY44" fmla="*/ 57750 h 619125"/>
                  <a:gd name="connsiteX45" fmla="*/ 514967 w 542925"/>
                  <a:gd name="connsiteY45" fmla="*/ 101089 h 619125"/>
                  <a:gd name="connsiteX46" fmla="*/ 469247 w 542925"/>
                  <a:gd name="connsiteY46" fmla="*/ 116995 h 619125"/>
                  <a:gd name="connsiteX47" fmla="*/ 422574 w 542925"/>
                  <a:gd name="connsiteY47" fmla="*/ 110042 h 619125"/>
                  <a:gd name="connsiteX48" fmla="*/ 427813 w 542925"/>
                  <a:gd name="connsiteY48" fmla="*/ 96612 h 619125"/>
                  <a:gd name="connsiteX49" fmla="*/ 470485 w 542925"/>
                  <a:gd name="connsiteY49" fmla="*/ 122996 h 619125"/>
                  <a:gd name="connsiteX50" fmla="*/ 503918 w 542925"/>
                  <a:gd name="connsiteY50" fmla="*/ 161001 h 619125"/>
                  <a:gd name="connsiteX51" fmla="*/ 518396 w 542925"/>
                  <a:gd name="connsiteY51" fmla="*/ 210436 h 619125"/>
                  <a:gd name="connsiteX52" fmla="*/ 517443 w 542925"/>
                  <a:gd name="connsiteY52" fmla="*/ 223390 h 619125"/>
                  <a:gd name="connsiteX53" fmla="*/ 516776 w 542925"/>
                  <a:gd name="connsiteY53" fmla="*/ 229867 h 619125"/>
                  <a:gd name="connsiteX54" fmla="*/ 515157 w 542925"/>
                  <a:gd name="connsiteY54" fmla="*/ 236058 h 619125"/>
                  <a:gd name="connsiteX55" fmla="*/ 511823 w 542925"/>
                  <a:gd name="connsiteY55" fmla="*/ 248440 h 619125"/>
                  <a:gd name="connsiteX56" fmla="*/ 506585 w 542925"/>
                  <a:gd name="connsiteY56" fmla="*/ 260061 h 619125"/>
                  <a:gd name="connsiteX57" fmla="*/ 478581 w 542925"/>
                  <a:gd name="connsiteY57" fmla="*/ 301971 h 619125"/>
                  <a:gd name="connsiteX58" fmla="*/ 434671 w 542925"/>
                  <a:gd name="connsiteY58" fmla="*/ 328641 h 619125"/>
                  <a:gd name="connsiteX59" fmla="*/ 383331 w 542925"/>
                  <a:gd name="connsiteY59" fmla="*/ 328831 h 619125"/>
                  <a:gd name="connsiteX60" fmla="*/ 337611 w 542925"/>
                  <a:gd name="connsiteY60" fmla="*/ 306638 h 619125"/>
                  <a:gd name="connsiteX61" fmla="*/ 306083 w 542925"/>
                  <a:gd name="connsiteY61" fmla="*/ 264823 h 619125"/>
                  <a:gd name="connsiteX62" fmla="*/ 305417 w 542925"/>
                  <a:gd name="connsiteY62" fmla="*/ 249393 h 619125"/>
                  <a:gd name="connsiteX63" fmla="*/ 313608 w 542925"/>
                  <a:gd name="connsiteY63" fmla="*/ 235010 h 619125"/>
                  <a:gd name="connsiteX64" fmla="*/ 341040 w 542925"/>
                  <a:gd name="connsiteY64" fmla="*/ 224533 h 619125"/>
                  <a:gd name="connsiteX65" fmla="*/ 390189 w 542925"/>
                  <a:gd name="connsiteY65" fmla="*/ 244630 h 619125"/>
                  <a:gd name="connsiteX66" fmla="*/ 422384 w 542925"/>
                  <a:gd name="connsiteY66" fmla="*/ 284540 h 619125"/>
                  <a:gd name="connsiteX67" fmla="*/ 433052 w 542925"/>
                  <a:gd name="connsiteY67" fmla="*/ 384934 h 619125"/>
                  <a:gd name="connsiteX68" fmla="*/ 407334 w 542925"/>
                  <a:gd name="connsiteY68" fmla="*/ 429606 h 619125"/>
                  <a:gd name="connsiteX69" fmla="*/ 368472 w 542925"/>
                  <a:gd name="connsiteY69" fmla="*/ 462372 h 619125"/>
                  <a:gd name="connsiteX70" fmla="*/ 269317 w 542925"/>
                  <a:gd name="connsiteY70" fmla="*/ 477993 h 619125"/>
                  <a:gd name="connsiteX71" fmla="*/ 182544 w 542925"/>
                  <a:gd name="connsiteY71" fmla="*/ 428939 h 619125"/>
                  <a:gd name="connsiteX72" fmla="*/ 166352 w 542925"/>
                  <a:gd name="connsiteY72" fmla="*/ 409127 h 619125"/>
                  <a:gd name="connsiteX73" fmla="*/ 155874 w 542925"/>
                  <a:gd name="connsiteY73" fmla="*/ 384076 h 619125"/>
                  <a:gd name="connsiteX74" fmla="*/ 157112 w 542925"/>
                  <a:gd name="connsiteY74" fmla="*/ 368360 h 619125"/>
                  <a:gd name="connsiteX75" fmla="*/ 168066 w 542925"/>
                  <a:gd name="connsiteY75" fmla="*/ 355597 h 619125"/>
                  <a:gd name="connsiteX76" fmla="*/ 198070 w 542925"/>
                  <a:gd name="connsiteY76" fmla="*/ 353501 h 619125"/>
                  <a:gd name="connsiteX77" fmla="*/ 220358 w 542925"/>
                  <a:gd name="connsiteY77" fmla="*/ 369122 h 619125"/>
                  <a:gd name="connsiteX78" fmla="*/ 236170 w 542925"/>
                  <a:gd name="connsiteY78" fmla="*/ 389410 h 619125"/>
                  <a:gd name="connsiteX79" fmla="*/ 256553 w 542925"/>
                  <a:gd name="connsiteY79" fmla="*/ 435321 h 619125"/>
                  <a:gd name="connsiteX80" fmla="*/ 256458 w 542925"/>
                  <a:gd name="connsiteY80" fmla="*/ 535143 h 619125"/>
                  <a:gd name="connsiteX81" fmla="*/ 228740 w 542925"/>
                  <a:gd name="connsiteY81" fmla="*/ 578482 h 619125"/>
                  <a:gd name="connsiteX82" fmla="*/ 208071 w 542925"/>
                  <a:gd name="connsiteY82" fmla="*/ 593912 h 619125"/>
                  <a:gd name="connsiteX83" fmla="*/ 196832 w 542925"/>
                  <a:gd name="connsiteY83" fmla="*/ 600008 h 619125"/>
                  <a:gd name="connsiteX84" fmla="*/ 191117 w 542925"/>
                  <a:gd name="connsiteY84" fmla="*/ 602866 h 619125"/>
                  <a:gd name="connsiteX85" fmla="*/ 185021 w 542925"/>
                  <a:gd name="connsiteY85" fmla="*/ 604961 h 619125"/>
                  <a:gd name="connsiteX86" fmla="*/ 172924 w 542925"/>
                  <a:gd name="connsiteY86" fmla="*/ 609152 h 619125"/>
                  <a:gd name="connsiteX87" fmla="*/ 160256 w 542925"/>
                  <a:gd name="connsiteY87" fmla="*/ 611438 h 619125"/>
                  <a:gd name="connsiteX88" fmla="*/ 134633 w 542925"/>
                  <a:gd name="connsiteY88" fmla="*/ 612867 h 619125"/>
                  <a:gd name="connsiteX89" fmla="*/ 85770 w 542925"/>
                  <a:gd name="connsiteY89" fmla="*/ 600199 h 619125"/>
                  <a:gd name="connsiteX90" fmla="*/ 8332 w 542925"/>
                  <a:gd name="connsiteY90" fmla="*/ 539334 h 619125"/>
                  <a:gd name="connsiteX91" fmla="*/ 8999 w 542925"/>
                  <a:gd name="connsiteY91" fmla="*/ 532190 h 619125"/>
                  <a:gd name="connsiteX92" fmla="*/ 15952 w 542925"/>
                  <a:gd name="connsiteY92" fmla="*/ 532666 h 619125"/>
                  <a:gd name="connsiteX93" fmla="*/ 16142 w 542925"/>
                  <a:gd name="connsiteY93" fmla="*/ 532666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542925" h="619125">
                    <a:moveTo>
                      <a:pt x="16142" y="532666"/>
                    </a:moveTo>
                    <a:cubicBezTo>
                      <a:pt x="37002" y="555717"/>
                      <a:pt x="63005" y="575148"/>
                      <a:pt x="91199" y="587245"/>
                    </a:cubicBezTo>
                    <a:cubicBezTo>
                      <a:pt x="105392" y="593531"/>
                      <a:pt x="120441" y="596293"/>
                      <a:pt x="135395" y="597627"/>
                    </a:cubicBezTo>
                    <a:cubicBezTo>
                      <a:pt x="142920" y="597246"/>
                      <a:pt x="150445" y="597913"/>
                      <a:pt x="157779" y="596008"/>
                    </a:cubicBezTo>
                    <a:cubicBezTo>
                      <a:pt x="161399" y="595246"/>
                      <a:pt x="165209" y="594865"/>
                      <a:pt x="168828" y="593817"/>
                    </a:cubicBezTo>
                    <a:lnTo>
                      <a:pt x="179401" y="590007"/>
                    </a:lnTo>
                    <a:cubicBezTo>
                      <a:pt x="193307" y="584387"/>
                      <a:pt x="206738" y="576576"/>
                      <a:pt x="217406" y="566480"/>
                    </a:cubicBezTo>
                    <a:cubicBezTo>
                      <a:pt x="228264" y="556384"/>
                      <a:pt x="236170" y="543430"/>
                      <a:pt x="241123" y="529428"/>
                    </a:cubicBezTo>
                    <a:cubicBezTo>
                      <a:pt x="251315" y="501234"/>
                      <a:pt x="249410" y="468944"/>
                      <a:pt x="241123" y="439512"/>
                    </a:cubicBezTo>
                    <a:cubicBezTo>
                      <a:pt x="236741" y="424748"/>
                      <a:pt x="230836" y="410365"/>
                      <a:pt x="222740" y="397507"/>
                    </a:cubicBezTo>
                    <a:cubicBezTo>
                      <a:pt x="214834" y="384934"/>
                      <a:pt x="204452" y="372646"/>
                      <a:pt x="192450" y="367693"/>
                    </a:cubicBezTo>
                    <a:cubicBezTo>
                      <a:pt x="186545" y="365312"/>
                      <a:pt x="180830" y="365693"/>
                      <a:pt x="176162" y="368455"/>
                    </a:cubicBezTo>
                    <a:cubicBezTo>
                      <a:pt x="173686" y="369598"/>
                      <a:pt x="172638" y="371503"/>
                      <a:pt x="171590" y="373408"/>
                    </a:cubicBezTo>
                    <a:cubicBezTo>
                      <a:pt x="171019" y="375599"/>
                      <a:pt x="170447" y="378266"/>
                      <a:pt x="171114" y="381409"/>
                    </a:cubicBezTo>
                    <a:cubicBezTo>
                      <a:pt x="173305" y="394078"/>
                      <a:pt x="182925" y="407222"/>
                      <a:pt x="193307" y="417985"/>
                    </a:cubicBezTo>
                    <a:cubicBezTo>
                      <a:pt x="214929" y="439607"/>
                      <a:pt x="243123" y="455038"/>
                      <a:pt x="272746" y="461419"/>
                    </a:cubicBezTo>
                    <a:cubicBezTo>
                      <a:pt x="302464" y="467801"/>
                      <a:pt x="333706" y="462753"/>
                      <a:pt x="359233" y="446846"/>
                    </a:cubicBezTo>
                    <a:cubicBezTo>
                      <a:pt x="384569" y="430939"/>
                      <a:pt x="406477" y="406936"/>
                      <a:pt x="415240" y="378838"/>
                    </a:cubicBezTo>
                    <a:cubicBezTo>
                      <a:pt x="424289" y="350834"/>
                      <a:pt x="420574" y="319211"/>
                      <a:pt x="406477" y="292636"/>
                    </a:cubicBezTo>
                    <a:cubicBezTo>
                      <a:pt x="399619" y="279301"/>
                      <a:pt x="390189" y="267205"/>
                      <a:pt x="379045" y="257489"/>
                    </a:cubicBezTo>
                    <a:cubicBezTo>
                      <a:pt x="367996" y="247869"/>
                      <a:pt x="354375" y="240725"/>
                      <a:pt x="341326" y="240630"/>
                    </a:cubicBezTo>
                    <a:cubicBezTo>
                      <a:pt x="335039" y="240534"/>
                      <a:pt x="328467" y="242821"/>
                      <a:pt x="324562" y="246345"/>
                    </a:cubicBezTo>
                    <a:cubicBezTo>
                      <a:pt x="320847" y="249679"/>
                      <a:pt x="319514" y="254441"/>
                      <a:pt x="321133" y="260823"/>
                    </a:cubicBezTo>
                    <a:cubicBezTo>
                      <a:pt x="324371" y="273396"/>
                      <a:pt x="334944" y="285588"/>
                      <a:pt x="346565" y="294827"/>
                    </a:cubicBezTo>
                    <a:cubicBezTo>
                      <a:pt x="369996" y="313687"/>
                      <a:pt x="402286" y="323021"/>
                      <a:pt x="430670" y="314734"/>
                    </a:cubicBezTo>
                    <a:cubicBezTo>
                      <a:pt x="459245" y="306733"/>
                      <a:pt x="480962" y="281683"/>
                      <a:pt x="493154" y="253774"/>
                    </a:cubicBezTo>
                    <a:lnTo>
                      <a:pt x="497822" y="243392"/>
                    </a:lnTo>
                    <a:lnTo>
                      <a:pt x="500679" y="232534"/>
                    </a:lnTo>
                    <a:lnTo>
                      <a:pt x="502108" y="227104"/>
                    </a:lnTo>
                    <a:cubicBezTo>
                      <a:pt x="502584" y="225295"/>
                      <a:pt x="502489" y="223390"/>
                      <a:pt x="502679" y="221580"/>
                    </a:cubicBezTo>
                    <a:lnTo>
                      <a:pt x="503537" y="210531"/>
                    </a:lnTo>
                    <a:cubicBezTo>
                      <a:pt x="502870" y="195767"/>
                      <a:pt x="498584" y="181480"/>
                      <a:pt x="490964" y="168525"/>
                    </a:cubicBezTo>
                    <a:cubicBezTo>
                      <a:pt x="483534" y="155476"/>
                      <a:pt x="472676" y="144427"/>
                      <a:pt x="460865" y="134617"/>
                    </a:cubicBezTo>
                    <a:cubicBezTo>
                      <a:pt x="449149" y="124806"/>
                      <a:pt x="435719" y="116043"/>
                      <a:pt x="422193" y="109661"/>
                    </a:cubicBezTo>
                    <a:lnTo>
                      <a:pt x="422098" y="109661"/>
                    </a:lnTo>
                    <a:cubicBezTo>
                      <a:pt x="418478" y="107947"/>
                      <a:pt x="416954" y="103660"/>
                      <a:pt x="418669" y="100041"/>
                    </a:cubicBezTo>
                    <a:cubicBezTo>
                      <a:pt x="420288" y="96707"/>
                      <a:pt x="424098" y="95183"/>
                      <a:pt x="427432" y="96326"/>
                    </a:cubicBezTo>
                    <a:cubicBezTo>
                      <a:pt x="440481" y="100708"/>
                      <a:pt x="455150" y="103375"/>
                      <a:pt x="468961" y="103184"/>
                    </a:cubicBezTo>
                    <a:cubicBezTo>
                      <a:pt x="482867" y="102994"/>
                      <a:pt x="496679" y="99660"/>
                      <a:pt x="506585" y="91183"/>
                    </a:cubicBezTo>
                    <a:cubicBezTo>
                      <a:pt x="516776" y="82896"/>
                      <a:pt x="522015" y="69656"/>
                      <a:pt x="524396" y="55940"/>
                    </a:cubicBezTo>
                    <a:cubicBezTo>
                      <a:pt x="526778" y="42034"/>
                      <a:pt x="526016" y="27365"/>
                      <a:pt x="524301" y="12887"/>
                    </a:cubicBezTo>
                    <a:lnTo>
                      <a:pt x="524301" y="12792"/>
                    </a:lnTo>
                    <a:cubicBezTo>
                      <a:pt x="524015" y="10030"/>
                      <a:pt x="525920" y="7458"/>
                      <a:pt x="528778" y="7172"/>
                    </a:cubicBezTo>
                    <a:cubicBezTo>
                      <a:pt x="531540" y="6886"/>
                      <a:pt x="534017" y="8791"/>
                      <a:pt x="534398" y="11458"/>
                    </a:cubicBezTo>
                    <a:cubicBezTo>
                      <a:pt x="536779" y="26508"/>
                      <a:pt x="538208" y="42034"/>
                      <a:pt x="536112" y="57750"/>
                    </a:cubicBezTo>
                    <a:cubicBezTo>
                      <a:pt x="534207" y="73275"/>
                      <a:pt x="528111" y="89849"/>
                      <a:pt x="514967" y="101089"/>
                    </a:cubicBezTo>
                    <a:cubicBezTo>
                      <a:pt x="502108" y="112423"/>
                      <a:pt x="484963" y="116519"/>
                      <a:pt x="469247" y="116995"/>
                    </a:cubicBezTo>
                    <a:cubicBezTo>
                      <a:pt x="453245" y="117376"/>
                      <a:pt x="438005" y="114900"/>
                      <a:pt x="422574" y="110042"/>
                    </a:cubicBezTo>
                    <a:lnTo>
                      <a:pt x="427813" y="96612"/>
                    </a:lnTo>
                    <a:cubicBezTo>
                      <a:pt x="443434" y="103660"/>
                      <a:pt x="457245" y="112519"/>
                      <a:pt x="470485" y="122996"/>
                    </a:cubicBezTo>
                    <a:cubicBezTo>
                      <a:pt x="483344" y="133664"/>
                      <a:pt x="495345" y="145951"/>
                      <a:pt x="503918" y="161001"/>
                    </a:cubicBezTo>
                    <a:cubicBezTo>
                      <a:pt x="512585" y="175860"/>
                      <a:pt x="517729" y="192909"/>
                      <a:pt x="518396" y="210436"/>
                    </a:cubicBezTo>
                    <a:lnTo>
                      <a:pt x="517443" y="223390"/>
                    </a:lnTo>
                    <a:cubicBezTo>
                      <a:pt x="517157" y="225580"/>
                      <a:pt x="517253" y="227771"/>
                      <a:pt x="516776" y="229867"/>
                    </a:cubicBezTo>
                    <a:lnTo>
                      <a:pt x="515157" y="236058"/>
                    </a:lnTo>
                    <a:lnTo>
                      <a:pt x="511823" y="248440"/>
                    </a:lnTo>
                    <a:lnTo>
                      <a:pt x="506585" y="260061"/>
                    </a:lnTo>
                    <a:cubicBezTo>
                      <a:pt x="499822" y="275587"/>
                      <a:pt x="490487" y="289684"/>
                      <a:pt x="478581" y="301971"/>
                    </a:cubicBezTo>
                    <a:cubicBezTo>
                      <a:pt x="466675" y="314163"/>
                      <a:pt x="451530" y="323878"/>
                      <a:pt x="434671" y="328641"/>
                    </a:cubicBezTo>
                    <a:cubicBezTo>
                      <a:pt x="417907" y="333689"/>
                      <a:pt x="399905" y="332832"/>
                      <a:pt x="383331" y="328831"/>
                    </a:cubicBezTo>
                    <a:cubicBezTo>
                      <a:pt x="366853" y="324355"/>
                      <a:pt x="351232" y="317020"/>
                      <a:pt x="337611" y="306638"/>
                    </a:cubicBezTo>
                    <a:cubicBezTo>
                      <a:pt x="324276" y="296161"/>
                      <a:pt x="311608" y="283588"/>
                      <a:pt x="306083" y="264823"/>
                    </a:cubicBezTo>
                    <a:cubicBezTo>
                      <a:pt x="304845" y="260156"/>
                      <a:pt x="304464" y="254822"/>
                      <a:pt x="305417" y="249393"/>
                    </a:cubicBezTo>
                    <a:cubicBezTo>
                      <a:pt x="306655" y="244059"/>
                      <a:pt x="309417" y="238534"/>
                      <a:pt x="313608" y="235010"/>
                    </a:cubicBezTo>
                    <a:cubicBezTo>
                      <a:pt x="321609" y="227676"/>
                      <a:pt x="331420" y="224914"/>
                      <a:pt x="341040" y="224533"/>
                    </a:cubicBezTo>
                    <a:cubicBezTo>
                      <a:pt x="360471" y="224437"/>
                      <a:pt x="376949" y="233772"/>
                      <a:pt x="390189" y="244630"/>
                    </a:cubicBezTo>
                    <a:cubicBezTo>
                      <a:pt x="403429" y="255775"/>
                      <a:pt x="414287" y="269395"/>
                      <a:pt x="422384" y="284540"/>
                    </a:cubicBezTo>
                    <a:cubicBezTo>
                      <a:pt x="438767" y="314353"/>
                      <a:pt x="444577" y="351691"/>
                      <a:pt x="433052" y="384934"/>
                    </a:cubicBezTo>
                    <a:cubicBezTo>
                      <a:pt x="427622" y="401507"/>
                      <a:pt x="418574" y="416652"/>
                      <a:pt x="407334" y="429606"/>
                    </a:cubicBezTo>
                    <a:cubicBezTo>
                      <a:pt x="396095" y="442465"/>
                      <a:pt x="383141" y="453418"/>
                      <a:pt x="368472" y="462372"/>
                    </a:cubicBezTo>
                    <a:cubicBezTo>
                      <a:pt x="339230" y="480469"/>
                      <a:pt x="302369" y="485708"/>
                      <a:pt x="269317" y="477993"/>
                    </a:cubicBezTo>
                    <a:cubicBezTo>
                      <a:pt x="236170" y="470278"/>
                      <a:pt x="206071" y="453133"/>
                      <a:pt x="182544" y="428939"/>
                    </a:cubicBezTo>
                    <a:cubicBezTo>
                      <a:pt x="176639" y="422843"/>
                      <a:pt x="171019" y="416461"/>
                      <a:pt x="166352" y="409127"/>
                    </a:cubicBezTo>
                    <a:cubicBezTo>
                      <a:pt x="161684" y="401793"/>
                      <a:pt x="157493" y="393792"/>
                      <a:pt x="155874" y="384076"/>
                    </a:cubicBezTo>
                    <a:cubicBezTo>
                      <a:pt x="154922" y="379314"/>
                      <a:pt x="155303" y="373694"/>
                      <a:pt x="157112" y="368360"/>
                    </a:cubicBezTo>
                    <a:cubicBezTo>
                      <a:pt x="159303" y="363121"/>
                      <a:pt x="163304" y="358073"/>
                      <a:pt x="168066" y="355597"/>
                    </a:cubicBezTo>
                    <a:cubicBezTo>
                      <a:pt x="177210" y="349882"/>
                      <a:pt x="189116" y="349786"/>
                      <a:pt x="198070" y="353501"/>
                    </a:cubicBezTo>
                    <a:cubicBezTo>
                      <a:pt x="207214" y="357121"/>
                      <a:pt x="214262" y="362931"/>
                      <a:pt x="220358" y="369122"/>
                    </a:cubicBezTo>
                    <a:cubicBezTo>
                      <a:pt x="226359" y="375409"/>
                      <a:pt x="231788" y="382171"/>
                      <a:pt x="236170" y="389410"/>
                    </a:cubicBezTo>
                    <a:cubicBezTo>
                      <a:pt x="245314" y="403698"/>
                      <a:pt x="251696" y="419319"/>
                      <a:pt x="256553" y="435321"/>
                    </a:cubicBezTo>
                    <a:cubicBezTo>
                      <a:pt x="265602" y="467325"/>
                      <a:pt x="268079" y="502472"/>
                      <a:pt x="256458" y="535143"/>
                    </a:cubicBezTo>
                    <a:cubicBezTo>
                      <a:pt x="250743" y="551335"/>
                      <a:pt x="241409" y="566575"/>
                      <a:pt x="228740" y="578482"/>
                    </a:cubicBezTo>
                    <a:cubicBezTo>
                      <a:pt x="222454" y="584387"/>
                      <a:pt x="215596" y="589912"/>
                      <a:pt x="208071" y="593912"/>
                    </a:cubicBezTo>
                    <a:lnTo>
                      <a:pt x="196832" y="600008"/>
                    </a:lnTo>
                    <a:cubicBezTo>
                      <a:pt x="194927" y="600961"/>
                      <a:pt x="193117" y="602104"/>
                      <a:pt x="191117" y="602866"/>
                    </a:cubicBezTo>
                    <a:lnTo>
                      <a:pt x="185021" y="604961"/>
                    </a:lnTo>
                    <a:lnTo>
                      <a:pt x="172924" y="609152"/>
                    </a:lnTo>
                    <a:cubicBezTo>
                      <a:pt x="168828" y="610200"/>
                      <a:pt x="164447" y="610676"/>
                      <a:pt x="160256" y="611438"/>
                    </a:cubicBezTo>
                    <a:cubicBezTo>
                      <a:pt x="151874" y="613438"/>
                      <a:pt x="143206" y="612581"/>
                      <a:pt x="134633" y="612867"/>
                    </a:cubicBezTo>
                    <a:cubicBezTo>
                      <a:pt x="117679" y="611343"/>
                      <a:pt x="100915" y="607342"/>
                      <a:pt x="85770" y="600199"/>
                    </a:cubicBezTo>
                    <a:cubicBezTo>
                      <a:pt x="55195" y="586197"/>
                      <a:pt x="29477" y="564861"/>
                      <a:pt x="8332" y="539334"/>
                    </a:cubicBezTo>
                    <a:cubicBezTo>
                      <a:pt x="6522" y="537143"/>
                      <a:pt x="6808" y="534000"/>
                      <a:pt x="8999" y="532190"/>
                    </a:cubicBezTo>
                    <a:cubicBezTo>
                      <a:pt x="11094" y="530476"/>
                      <a:pt x="14142" y="530666"/>
                      <a:pt x="15952" y="532666"/>
                    </a:cubicBezTo>
                    <a:lnTo>
                      <a:pt x="16142" y="532666"/>
                    </a:lnTo>
                    <a:close/>
                  </a:path>
                </a:pathLst>
              </a:custGeom>
              <a:solidFill>
                <a:srgbClr val="B956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3024748" y="4149764"/>
                <a:ext cx="1476375" cy="1600200"/>
              </a:xfrm>
              <a:custGeom>
                <a:avLst/>
                <a:gdLst>
                  <a:gd name="connsiteX0" fmla="*/ 906695 w 1476375"/>
                  <a:gd name="connsiteY0" fmla="*/ 23805 h 1600200"/>
                  <a:gd name="connsiteX1" fmla="*/ 178700 w 1476375"/>
                  <a:gd name="connsiteY1" fmla="*/ 416616 h 1600200"/>
                  <a:gd name="connsiteX2" fmla="*/ 607039 w 1476375"/>
                  <a:gd name="connsiteY2" fmla="*/ 1578476 h 1600200"/>
                  <a:gd name="connsiteX3" fmla="*/ 1462574 w 1476375"/>
                  <a:gd name="connsiteY3" fmla="*/ 759516 h 1600200"/>
                  <a:gd name="connsiteX4" fmla="*/ 906695 w 1476375"/>
                  <a:gd name="connsiteY4" fmla="*/ 23805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6375" h="1600200">
                    <a:moveTo>
                      <a:pt x="906695" y="23805"/>
                    </a:moveTo>
                    <a:cubicBezTo>
                      <a:pt x="767344" y="6184"/>
                      <a:pt x="485023" y="-79351"/>
                      <a:pt x="178700" y="416616"/>
                    </a:cubicBezTo>
                    <a:cubicBezTo>
                      <a:pt x="-157247" y="960685"/>
                      <a:pt x="7821" y="1478559"/>
                      <a:pt x="607039" y="1578476"/>
                    </a:cubicBezTo>
                    <a:cubicBezTo>
                      <a:pt x="1224735" y="1681441"/>
                      <a:pt x="1535822" y="1328825"/>
                      <a:pt x="1462574" y="759516"/>
                    </a:cubicBezTo>
                    <a:cubicBezTo>
                      <a:pt x="1388946" y="186492"/>
                      <a:pt x="1196255" y="60381"/>
                      <a:pt x="906695" y="23805"/>
                    </a:cubicBezTo>
                    <a:close/>
                  </a:path>
                </a:pathLst>
              </a:custGeom>
              <a:solidFill>
                <a:srgbClr val="FF7E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2917778" y="5234089"/>
                <a:ext cx="638175" cy="895350"/>
              </a:xfrm>
              <a:custGeom>
                <a:avLst/>
                <a:gdLst>
                  <a:gd name="connsiteX0" fmla="*/ 238235 w 638175"/>
                  <a:gd name="connsiteY0" fmla="*/ 17043 h 895350"/>
                  <a:gd name="connsiteX1" fmla="*/ 157463 w 638175"/>
                  <a:gd name="connsiteY1" fmla="*/ 726656 h 895350"/>
                  <a:gd name="connsiteX2" fmla="*/ 7445 w 638175"/>
                  <a:gd name="connsiteY2" fmla="*/ 831621 h 895350"/>
                  <a:gd name="connsiteX3" fmla="*/ 342153 w 638175"/>
                  <a:gd name="connsiteY3" fmla="*/ 864197 h 895350"/>
                  <a:gd name="connsiteX4" fmla="*/ 634571 w 638175"/>
                  <a:gd name="connsiteY4" fmla="*/ 223355 h 895350"/>
                  <a:gd name="connsiteX5" fmla="*/ 238235 w 638175"/>
                  <a:gd name="connsiteY5" fmla="*/ 17043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175" h="895350">
                    <a:moveTo>
                      <a:pt x="238235" y="17043"/>
                    </a:moveTo>
                    <a:cubicBezTo>
                      <a:pt x="238235" y="17043"/>
                      <a:pt x="176704" y="697700"/>
                      <a:pt x="157463" y="726656"/>
                    </a:cubicBezTo>
                    <a:cubicBezTo>
                      <a:pt x="138223" y="755612"/>
                      <a:pt x="18970" y="759231"/>
                      <a:pt x="7445" y="831621"/>
                    </a:cubicBezTo>
                    <a:cubicBezTo>
                      <a:pt x="-4081" y="904011"/>
                      <a:pt x="319103" y="911250"/>
                      <a:pt x="342153" y="864197"/>
                    </a:cubicBezTo>
                    <a:cubicBezTo>
                      <a:pt x="365204" y="817143"/>
                      <a:pt x="642191" y="368230"/>
                      <a:pt x="634571" y="223355"/>
                    </a:cubicBezTo>
                    <a:cubicBezTo>
                      <a:pt x="626760" y="78670"/>
                      <a:pt x="338248" y="-26391"/>
                      <a:pt x="238235" y="17043"/>
                    </a:cubicBezTo>
                    <a:close/>
                  </a:path>
                </a:pathLst>
              </a:custGeom>
              <a:solidFill>
                <a:srgbClr val="F96B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3847389" y="5315142"/>
                <a:ext cx="466725" cy="923925"/>
              </a:xfrm>
              <a:custGeom>
                <a:avLst/>
                <a:gdLst>
                  <a:gd name="connsiteX0" fmla="*/ 450577 w 466725"/>
                  <a:gd name="connsiteY0" fmla="*/ 41908 h 923925"/>
                  <a:gd name="connsiteX1" fmla="*/ 349707 w 466725"/>
                  <a:gd name="connsiteY1" fmla="*/ 748949 h 923925"/>
                  <a:gd name="connsiteX2" fmla="*/ 468388 w 466725"/>
                  <a:gd name="connsiteY2" fmla="*/ 888394 h 923925"/>
                  <a:gd name="connsiteX3" fmla="*/ 136252 w 466725"/>
                  <a:gd name="connsiteY3" fmla="*/ 835531 h 923925"/>
                  <a:gd name="connsiteX4" fmla="*/ 14998 w 466725"/>
                  <a:gd name="connsiteY4" fmla="*/ 141730 h 923925"/>
                  <a:gd name="connsiteX5" fmla="*/ 450577 w 466725"/>
                  <a:gd name="connsiteY5" fmla="*/ 41908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923925">
                    <a:moveTo>
                      <a:pt x="450577" y="41908"/>
                    </a:moveTo>
                    <a:cubicBezTo>
                      <a:pt x="450577" y="41908"/>
                      <a:pt x="338467" y="716088"/>
                      <a:pt x="349707" y="748949"/>
                    </a:cubicBezTo>
                    <a:cubicBezTo>
                      <a:pt x="361042" y="781810"/>
                      <a:pt x="475532" y="815433"/>
                      <a:pt x="468388" y="888394"/>
                    </a:cubicBezTo>
                    <a:cubicBezTo>
                      <a:pt x="461245" y="961356"/>
                      <a:pt x="146729" y="886871"/>
                      <a:pt x="136252" y="835531"/>
                    </a:cubicBezTo>
                    <a:cubicBezTo>
                      <a:pt x="125774" y="784191"/>
                      <a:pt x="-29007" y="279843"/>
                      <a:pt x="14998" y="141730"/>
                    </a:cubicBezTo>
                    <a:cubicBezTo>
                      <a:pt x="59099" y="3427"/>
                      <a:pt x="364756" y="-25339"/>
                      <a:pt x="450577" y="41908"/>
                    </a:cubicBezTo>
                    <a:close/>
                  </a:path>
                </a:pathLst>
              </a:custGeom>
              <a:solidFill>
                <a:srgbClr val="F96B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3239183" y="3647027"/>
                <a:ext cx="1590675" cy="571500"/>
              </a:xfrm>
              <a:custGeom>
                <a:avLst/>
                <a:gdLst>
                  <a:gd name="connsiteX0" fmla="*/ 1069545 w 1590675"/>
                  <a:gd name="connsiteY0" fmla="*/ 166878 h 571500"/>
                  <a:gd name="connsiteX1" fmla="*/ 1582752 w 1590675"/>
                  <a:gd name="connsiteY1" fmla="*/ 305086 h 571500"/>
                  <a:gd name="connsiteX2" fmla="*/ 1583228 w 1590675"/>
                  <a:gd name="connsiteY2" fmla="*/ 304895 h 571500"/>
                  <a:gd name="connsiteX3" fmla="*/ 1584467 w 1590675"/>
                  <a:gd name="connsiteY3" fmla="*/ 313372 h 571500"/>
                  <a:gd name="connsiteX4" fmla="*/ 820943 w 1590675"/>
                  <a:gd name="connsiteY4" fmla="*/ 570833 h 571500"/>
                  <a:gd name="connsiteX5" fmla="*/ 8651 w 1590675"/>
                  <a:gd name="connsiteY5" fmla="*/ 7144 h 571500"/>
                  <a:gd name="connsiteX6" fmla="*/ 317165 w 1590675"/>
                  <a:gd name="connsiteY6" fmla="*/ 78105 h 571500"/>
                  <a:gd name="connsiteX7" fmla="*/ 778747 w 1590675"/>
                  <a:gd name="connsiteY7" fmla="*/ 160306 h 571500"/>
                  <a:gd name="connsiteX8" fmla="*/ 1069545 w 1590675"/>
                  <a:gd name="connsiteY8" fmla="*/ 166878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0675" h="571500">
                    <a:moveTo>
                      <a:pt x="1069545" y="166878"/>
                    </a:moveTo>
                    <a:cubicBezTo>
                      <a:pt x="1246329" y="222885"/>
                      <a:pt x="1436258" y="342805"/>
                      <a:pt x="1582752" y="305086"/>
                    </a:cubicBezTo>
                    <a:lnTo>
                      <a:pt x="1583228" y="304895"/>
                    </a:lnTo>
                    <a:cubicBezTo>
                      <a:pt x="1584276" y="307848"/>
                      <a:pt x="1584657" y="310610"/>
                      <a:pt x="1584467" y="313372"/>
                    </a:cubicBezTo>
                    <a:cubicBezTo>
                      <a:pt x="1582181" y="346710"/>
                      <a:pt x="1351390" y="601885"/>
                      <a:pt x="820943" y="570833"/>
                    </a:cubicBezTo>
                    <a:cubicBezTo>
                      <a:pt x="207152" y="534924"/>
                      <a:pt x="-13543" y="36004"/>
                      <a:pt x="8651" y="7144"/>
                    </a:cubicBezTo>
                    <a:cubicBezTo>
                      <a:pt x="8651" y="7144"/>
                      <a:pt x="113426" y="91440"/>
                      <a:pt x="317165" y="78105"/>
                    </a:cubicBezTo>
                    <a:cubicBezTo>
                      <a:pt x="590152" y="60388"/>
                      <a:pt x="687783" y="111442"/>
                      <a:pt x="778747" y="160306"/>
                    </a:cubicBezTo>
                    <a:cubicBezTo>
                      <a:pt x="778747" y="160306"/>
                      <a:pt x="894190" y="111442"/>
                      <a:pt x="1069545" y="166878"/>
                    </a:cubicBezTo>
                    <a:close/>
                  </a:path>
                </a:pathLst>
              </a:custGeom>
              <a:solidFill>
                <a:srgbClr val="F7E1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4337589" y="3006978"/>
                <a:ext cx="323850" cy="495300"/>
              </a:xfrm>
              <a:custGeom>
                <a:avLst/>
                <a:gdLst>
                  <a:gd name="connsiteX0" fmla="*/ 292894 w 323850"/>
                  <a:gd name="connsiteY0" fmla="*/ 7970 h 495300"/>
                  <a:gd name="connsiteX1" fmla="*/ 221933 w 323850"/>
                  <a:gd name="connsiteY1" fmla="*/ 497269 h 495300"/>
                  <a:gd name="connsiteX2" fmla="*/ 7144 w 323850"/>
                  <a:gd name="connsiteY2" fmla="*/ 230569 h 495300"/>
                  <a:gd name="connsiteX3" fmla="*/ 292894 w 323850"/>
                  <a:gd name="connsiteY3" fmla="*/ 797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495300">
                    <a:moveTo>
                      <a:pt x="292894" y="7970"/>
                    </a:moveTo>
                    <a:cubicBezTo>
                      <a:pt x="345376" y="26734"/>
                      <a:pt x="330137" y="362681"/>
                      <a:pt x="221933" y="497269"/>
                    </a:cubicBezTo>
                    <a:cubicBezTo>
                      <a:pt x="168307" y="389542"/>
                      <a:pt x="106966" y="293149"/>
                      <a:pt x="7144" y="230569"/>
                    </a:cubicBezTo>
                    <a:cubicBezTo>
                      <a:pt x="18955" y="218759"/>
                      <a:pt x="247555" y="-8222"/>
                      <a:pt x="292894" y="7970"/>
                    </a:cubicBezTo>
                    <a:close/>
                  </a:path>
                </a:pathLst>
              </a:custGeom>
              <a:solidFill>
                <a:srgbClr val="E87D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3639812" y="2900852"/>
                <a:ext cx="304800" cy="447675"/>
              </a:xfrm>
              <a:custGeom>
                <a:avLst/>
                <a:gdLst>
                  <a:gd name="connsiteX0" fmla="*/ 300490 w 304800"/>
                  <a:gd name="connsiteY0" fmla="*/ 273925 h 447675"/>
                  <a:gd name="connsiteX1" fmla="*/ 301156 w 304800"/>
                  <a:gd name="connsiteY1" fmla="*/ 276497 h 447675"/>
                  <a:gd name="connsiteX2" fmla="*/ 17883 w 304800"/>
                  <a:gd name="connsiteY2" fmla="*/ 446994 h 447675"/>
                  <a:gd name="connsiteX3" fmla="*/ 91892 w 304800"/>
                  <a:gd name="connsiteY3" fmla="*/ 7606 h 447675"/>
                  <a:gd name="connsiteX4" fmla="*/ 300490 w 304800"/>
                  <a:gd name="connsiteY4" fmla="*/ 27392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447675">
                    <a:moveTo>
                      <a:pt x="300490" y="273925"/>
                    </a:moveTo>
                    <a:lnTo>
                      <a:pt x="301156" y="276497"/>
                    </a:lnTo>
                    <a:cubicBezTo>
                      <a:pt x="215812" y="299261"/>
                      <a:pt x="126182" y="350506"/>
                      <a:pt x="17883" y="446994"/>
                    </a:cubicBezTo>
                    <a:cubicBezTo>
                      <a:pt x="-10787" y="359364"/>
                      <a:pt x="19312" y="20846"/>
                      <a:pt x="91892" y="7606"/>
                    </a:cubicBezTo>
                    <a:cubicBezTo>
                      <a:pt x="165139" y="-5729"/>
                      <a:pt x="300490" y="273925"/>
                      <a:pt x="300490" y="273925"/>
                    </a:cubicBezTo>
                    <a:close/>
                  </a:path>
                </a:pathLst>
              </a:custGeom>
              <a:solidFill>
                <a:srgbClr val="E87D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3240690" y="3155445"/>
                <a:ext cx="1581150" cy="809625"/>
              </a:xfrm>
              <a:custGeom>
                <a:avLst/>
                <a:gdLst>
                  <a:gd name="connsiteX0" fmla="*/ 1318832 w 1581150"/>
                  <a:gd name="connsiteY0" fmla="*/ 348802 h 809625"/>
                  <a:gd name="connsiteX1" fmla="*/ 1405414 w 1581150"/>
                  <a:gd name="connsiteY1" fmla="*/ 531968 h 809625"/>
                  <a:gd name="connsiteX2" fmla="*/ 1581722 w 1581150"/>
                  <a:gd name="connsiteY2" fmla="*/ 796477 h 809625"/>
                  <a:gd name="connsiteX3" fmla="*/ 1581245 w 1581150"/>
                  <a:gd name="connsiteY3" fmla="*/ 796668 h 809625"/>
                  <a:gd name="connsiteX4" fmla="*/ 1068038 w 1581150"/>
                  <a:gd name="connsiteY4" fmla="*/ 658460 h 809625"/>
                  <a:gd name="connsiteX5" fmla="*/ 777240 w 1581150"/>
                  <a:gd name="connsiteY5" fmla="*/ 651888 h 809625"/>
                  <a:gd name="connsiteX6" fmla="*/ 315658 w 1581150"/>
                  <a:gd name="connsiteY6" fmla="*/ 569687 h 809625"/>
                  <a:gd name="connsiteX7" fmla="*/ 7144 w 1581150"/>
                  <a:gd name="connsiteY7" fmla="*/ 498726 h 809625"/>
                  <a:gd name="connsiteX8" fmla="*/ 313468 w 1581150"/>
                  <a:gd name="connsiteY8" fmla="*/ 292319 h 809625"/>
                  <a:gd name="connsiteX9" fmla="*/ 417004 w 1581150"/>
                  <a:gd name="connsiteY9" fmla="*/ 192402 h 809625"/>
                  <a:gd name="connsiteX10" fmla="*/ 700278 w 1581150"/>
                  <a:gd name="connsiteY10" fmla="*/ 21904 h 809625"/>
                  <a:gd name="connsiteX11" fmla="*/ 926020 w 1581150"/>
                  <a:gd name="connsiteY11" fmla="*/ 17141 h 809625"/>
                  <a:gd name="connsiteX12" fmla="*/ 1104043 w 1581150"/>
                  <a:gd name="connsiteY12" fmla="*/ 82102 h 809625"/>
                  <a:gd name="connsiteX13" fmla="*/ 1318832 w 1581150"/>
                  <a:gd name="connsiteY13" fmla="*/ 348802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81150" h="809625">
                    <a:moveTo>
                      <a:pt x="1318832" y="348802"/>
                    </a:moveTo>
                    <a:cubicBezTo>
                      <a:pt x="1348359" y="407762"/>
                      <a:pt x="1375505" y="470055"/>
                      <a:pt x="1405414" y="531968"/>
                    </a:cubicBezTo>
                    <a:cubicBezTo>
                      <a:pt x="1490948" y="709323"/>
                      <a:pt x="1570863" y="763140"/>
                      <a:pt x="1581722" y="796477"/>
                    </a:cubicBezTo>
                    <a:lnTo>
                      <a:pt x="1581245" y="796668"/>
                    </a:lnTo>
                    <a:cubicBezTo>
                      <a:pt x="1434751" y="834387"/>
                      <a:pt x="1244822" y="714467"/>
                      <a:pt x="1068038" y="658460"/>
                    </a:cubicBezTo>
                    <a:cubicBezTo>
                      <a:pt x="892683" y="603024"/>
                      <a:pt x="777240" y="651888"/>
                      <a:pt x="777240" y="651888"/>
                    </a:cubicBezTo>
                    <a:cubicBezTo>
                      <a:pt x="686276" y="603024"/>
                      <a:pt x="588645" y="551970"/>
                      <a:pt x="315658" y="569687"/>
                    </a:cubicBezTo>
                    <a:cubicBezTo>
                      <a:pt x="111919" y="583022"/>
                      <a:pt x="7144" y="498726"/>
                      <a:pt x="7144" y="498726"/>
                    </a:cubicBezTo>
                    <a:cubicBezTo>
                      <a:pt x="29337" y="469865"/>
                      <a:pt x="152209" y="459006"/>
                      <a:pt x="313468" y="292319"/>
                    </a:cubicBezTo>
                    <a:cubicBezTo>
                      <a:pt x="349948" y="254600"/>
                      <a:pt x="384334" y="221453"/>
                      <a:pt x="417004" y="192402"/>
                    </a:cubicBezTo>
                    <a:cubicBezTo>
                      <a:pt x="525304" y="95913"/>
                      <a:pt x="614934" y="44669"/>
                      <a:pt x="700278" y="21904"/>
                    </a:cubicBezTo>
                    <a:cubicBezTo>
                      <a:pt x="775430" y="1997"/>
                      <a:pt x="847344" y="4092"/>
                      <a:pt x="926020" y="17141"/>
                    </a:cubicBezTo>
                    <a:cubicBezTo>
                      <a:pt x="996982" y="28857"/>
                      <a:pt x="1055179" y="51432"/>
                      <a:pt x="1104043" y="82102"/>
                    </a:cubicBezTo>
                    <a:cubicBezTo>
                      <a:pt x="1203865" y="144681"/>
                      <a:pt x="1265206" y="241074"/>
                      <a:pt x="1318832" y="348802"/>
                    </a:cubicBezTo>
                    <a:close/>
                  </a:path>
                </a:pathLst>
              </a:custGeom>
              <a:solidFill>
                <a:srgbClr val="FF7E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4415093" y="3096820"/>
                <a:ext cx="180975" cy="285750"/>
              </a:xfrm>
              <a:custGeom>
                <a:avLst/>
                <a:gdLst>
                  <a:gd name="connsiteX0" fmla="*/ 173861 w 180975"/>
                  <a:gd name="connsiteY0" fmla="*/ 8044 h 285750"/>
                  <a:gd name="connsiteX1" fmla="*/ 7364 w 180975"/>
                  <a:gd name="connsiteY1" fmla="*/ 142918 h 285750"/>
                  <a:gd name="connsiteX2" fmla="*/ 78897 w 180975"/>
                  <a:gd name="connsiteY2" fmla="*/ 207879 h 285750"/>
                  <a:gd name="connsiteX3" fmla="*/ 148810 w 180975"/>
                  <a:gd name="connsiteY3" fmla="*/ 284459 h 285750"/>
                  <a:gd name="connsiteX4" fmla="*/ 173861 w 180975"/>
                  <a:gd name="connsiteY4" fmla="*/ 8044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285750">
                    <a:moveTo>
                      <a:pt x="173861" y="8044"/>
                    </a:moveTo>
                    <a:cubicBezTo>
                      <a:pt x="147858" y="-5005"/>
                      <a:pt x="10698" y="127868"/>
                      <a:pt x="7364" y="142918"/>
                    </a:cubicBezTo>
                    <a:cubicBezTo>
                      <a:pt x="4030" y="157872"/>
                      <a:pt x="38987" y="167874"/>
                      <a:pt x="78897" y="207879"/>
                    </a:cubicBezTo>
                    <a:cubicBezTo>
                      <a:pt x="119759" y="248741"/>
                      <a:pt x="133856" y="297795"/>
                      <a:pt x="148810" y="284459"/>
                    </a:cubicBezTo>
                    <a:cubicBezTo>
                      <a:pt x="163860" y="271029"/>
                      <a:pt x="200436" y="21379"/>
                      <a:pt x="173861" y="8044"/>
                    </a:cubicBezTo>
                    <a:close/>
                  </a:path>
                </a:pathLst>
              </a:custGeom>
              <a:solidFill>
                <a:srgbClr val="F7E1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3682546" y="2972764"/>
                <a:ext cx="180975" cy="285750"/>
              </a:xfrm>
              <a:custGeom>
                <a:avLst/>
                <a:gdLst>
                  <a:gd name="connsiteX0" fmla="*/ 52873 w 180975"/>
                  <a:gd name="connsiteY0" fmla="*/ 7322 h 285750"/>
                  <a:gd name="connsiteX1" fmla="*/ 181555 w 180975"/>
                  <a:gd name="connsiteY1" fmla="*/ 178581 h 285750"/>
                  <a:gd name="connsiteX2" fmla="*/ 96307 w 180975"/>
                  <a:gd name="connsiteY2" fmla="*/ 224111 h 285750"/>
                  <a:gd name="connsiteX3" fmla="*/ 9915 w 180975"/>
                  <a:gd name="connsiteY3" fmla="*/ 281356 h 285750"/>
                  <a:gd name="connsiteX4" fmla="*/ 52873 w 180975"/>
                  <a:gd name="connsiteY4" fmla="*/ 732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285750">
                    <a:moveTo>
                      <a:pt x="52873" y="7322"/>
                    </a:moveTo>
                    <a:cubicBezTo>
                      <a:pt x="81257" y="1035"/>
                      <a:pt x="181936" y="163246"/>
                      <a:pt x="181555" y="178581"/>
                    </a:cubicBezTo>
                    <a:cubicBezTo>
                      <a:pt x="181174" y="193916"/>
                      <a:pt x="144789" y="195059"/>
                      <a:pt x="96307" y="224111"/>
                    </a:cubicBezTo>
                    <a:cubicBezTo>
                      <a:pt x="46777" y="253829"/>
                      <a:pt x="21154" y="297930"/>
                      <a:pt x="9915" y="281356"/>
                    </a:cubicBezTo>
                    <a:cubicBezTo>
                      <a:pt x="-1420" y="264878"/>
                      <a:pt x="23821" y="13704"/>
                      <a:pt x="52873" y="7322"/>
                    </a:cubicBezTo>
                    <a:close/>
                  </a:path>
                </a:pathLst>
              </a:custGeom>
              <a:solidFill>
                <a:srgbClr val="F7E1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3894677" y="3917820"/>
                <a:ext cx="190500" cy="95250"/>
              </a:xfrm>
              <a:custGeom>
                <a:avLst/>
                <a:gdLst>
                  <a:gd name="connsiteX0" fmla="*/ 187357 w 190500"/>
                  <a:gd name="connsiteY0" fmla="*/ 80108 h 95250"/>
                  <a:gd name="connsiteX1" fmla="*/ 187928 w 190500"/>
                  <a:gd name="connsiteY1" fmla="*/ 81918 h 95250"/>
                  <a:gd name="connsiteX2" fmla="*/ 109157 w 190500"/>
                  <a:gd name="connsiteY2" fmla="*/ 89252 h 95250"/>
                  <a:gd name="connsiteX3" fmla="*/ 7144 w 190500"/>
                  <a:gd name="connsiteY3" fmla="*/ 41532 h 95250"/>
                  <a:gd name="connsiteX4" fmla="*/ 111633 w 190500"/>
                  <a:gd name="connsiteY4" fmla="*/ 9337 h 95250"/>
                  <a:gd name="connsiteX5" fmla="*/ 187357 w 190500"/>
                  <a:gd name="connsiteY5" fmla="*/ 8010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95250">
                    <a:moveTo>
                      <a:pt x="187357" y="80108"/>
                    </a:moveTo>
                    <a:lnTo>
                      <a:pt x="187928" y="81918"/>
                    </a:lnTo>
                    <a:cubicBezTo>
                      <a:pt x="164973" y="89347"/>
                      <a:pt x="138493" y="92586"/>
                      <a:pt x="109157" y="89252"/>
                    </a:cubicBezTo>
                    <a:cubicBezTo>
                      <a:pt x="63722" y="84013"/>
                      <a:pt x="30194" y="65154"/>
                      <a:pt x="7144" y="41532"/>
                    </a:cubicBezTo>
                    <a:cubicBezTo>
                      <a:pt x="11716" y="37055"/>
                      <a:pt x="55054" y="-2474"/>
                      <a:pt x="111633" y="9337"/>
                    </a:cubicBezTo>
                    <a:cubicBezTo>
                      <a:pt x="171545" y="21815"/>
                      <a:pt x="187357" y="80108"/>
                      <a:pt x="187357" y="80108"/>
                    </a:cubicBezTo>
                    <a:close/>
                  </a:path>
                </a:pathLst>
              </a:custGeom>
              <a:solidFill>
                <a:srgbClr val="F576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3853890" y="3809540"/>
                <a:ext cx="333375" cy="190500"/>
              </a:xfrm>
              <a:custGeom>
                <a:avLst/>
                <a:gdLst>
                  <a:gd name="connsiteX0" fmla="*/ 318917 w 333375"/>
                  <a:gd name="connsiteY0" fmla="*/ 61800 h 190500"/>
                  <a:gd name="connsiteX1" fmla="*/ 228715 w 333375"/>
                  <a:gd name="connsiteY1" fmla="*/ 190197 h 190500"/>
                  <a:gd name="connsiteX2" fmla="*/ 228144 w 333375"/>
                  <a:gd name="connsiteY2" fmla="*/ 188388 h 190500"/>
                  <a:gd name="connsiteX3" fmla="*/ 152420 w 333375"/>
                  <a:gd name="connsiteY3" fmla="*/ 117617 h 190500"/>
                  <a:gd name="connsiteX4" fmla="*/ 47931 w 333375"/>
                  <a:gd name="connsiteY4" fmla="*/ 149811 h 190500"/>
                  <a:gd name="connsiteX5" fmla="*/ 17641 w 333375"/>
                  <a:gd name="connsiteY5" fmla="*/ 24367 h 190500"/>
                  <a:gd name="connsiteX6" fmla="*/ 163278 w 333375"/>
                  <a:gd name="connsiteY6" fmla="*/ 61800 h 190500"/>
                  <a:gd name="connsiteX7" fmla="*/ 318917 w 333375"/>
                  <a:gd name="connsiteY7" fmla="*/ 618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3375" h="190500">
                    <a:moveTo>
                      <a:pt x="318917" y="61800"/>
                    </a:moveTo>
                    <a:cubicBezTo>
                      <a:pt x="345111" y="89709"/>
                      <a:pt x="307296" y="164670"/>
                      <a:pt x="228715" y="190197"/>
                    </a:cubicBezTo>
                    <a:lnTo>
                      <a:pt x="228144" y="188388"/>
                    </a:lnTo>
                    <a:cubicBezTo>
                      <a:pt x="228144" y="188388"/>
                      <a:pt x="212332" y="130094"/>
                      <a:pt x="152420" y="117617"/>
                    </a:cubicBezTo>
                    <a:cubicBezTo>
                      <a:pt x="95841" y="105806"/>
                      <a:pt x="52503" y="145335"/>
                      <a:pt x="47931" y="149811"/>
                    </a:cubicBezTo>
                    <a:cubicBezTo>
                      <a:pt x="4878" y="105901"/>
                      <a:pt x="-2076" y="45417"/>
                      <a:pt x="17641" y="24367"/>
                    </a:cubicBezTo>
                    <a:cubicBezTo>
                      <a:pt x="65076" y="-26401"/>
                      <a:pt x="102128" y="50085"/>
                      <a:pt x="163278" y="61800"/>
                    </a:cubicBezTo>
                    <a:cubicBezTo>
                      <a:pt x="224048" y="73516"/>
                      <a:pt x="279769" y="20271"/>
                      <a:pt x="318917" y="61800"/>
                    </a:cubicBezTo>
                    <a:close/>
                  </a:path>
                </a:pathLst>
              </a:custGeom>
              <a:solidFill>
                <a:srgbClr val="2306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3959704" y="3731680"/>
                <a:ext cx="142875" cy="104775"/>
              </a:xfrm>
              <a:custGeom>
                <a:avLst/>
                <a:gdLst>
                  <a:gd name="connsiteX0" fmla="*/ 12411 w 142875"/>
                  <a:gd name="connsiteY0" fmla="*/ 19074 h 104775"/>
                  <a:gd name="connsiteX1" fmla="*/ 66990 w 142875"/>
                  <a:gd name="connsiteY1" fmla="*/ 100894 h 104775"/>
                  <a:gd name="connsiteX2" fmla="*/ 141380 w 142875"/>
                  <a:gd name="connsiteY2" fmla="*/ 38791 h 104775"/>
                  <a:gd name="connsiteX3" fmla="*/ 12411 w 142875"/>
                  <a:gd name="connsiteY3" fmla="*/ 190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5" h="104775">
                    <a:moveTo>
                      <a:pt x="12411" y="19074"/>
                    </a:moveTo>
                    <a:cubicBezTo>
                      <a:pt x="-8544" y="42982"/>
                      <a:pt x="37843" y="96608"/>
                      <a:pt x="66990" y="100894"/>
                    </a:cubicBezTo>
                    <a:cubicBezTo>
                      <a:pt x="93755" y="104894"/>
                      <a:pt x="151286" y="59651"/>
                      <a:pt x="141380" y="38791"/>
                    </a:cubicBezTo>
                    <a:cubicBezTo>
                      <a:pt x="129283" y="13550"/>
                      <a:pt x="34986" y="-6644"/>
                      <a:pt x="12411" y="19074"/>
                    </a:cubicBezTo>
                    <a:close/>
                  </a:path>
                </a:pathLst>
              </a:custGeom>
              <a:solidFill>
                <a:srgbClr val="24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4201673" y="3685799"/>
                <a:ext cx="76200" cy="76200"/>
              </a:xfrm>
              <a:custGeom>
                <a:avLst/>
                <a:gdLst>
                  <a:gd name="connsiteX0" fmla="*/ 70099 w 76200"/>
                  <a:gd name="connsiteY0" fmla="*/ 33999 h 76200"/>
                  <a:gd name="connsiteX1" fmla="*/ 43619 w 76200"/>
                  <a:gd name="connsiteY1" fmla="*/ 70099 h 76200"/>
                  <a:gd name="connsiteX2" fmla="*/ 7520 w 76200"/>
                  <a:gd name="connsiteY2" fmla="*/ 43619 h 76200"/>
                  <a:gd name="connsiteX3" fmla="*/ 33999 w 76200"/>
                  <a:gd name="connsiteY3" fmla="*/ 7520 h 76200"/>
                  <a:gd name="connsiteX4" fmla="*/ 70099 w 76200"/>
                  <a:gd name="connsiteY4" fmla="*/ 3399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0099" y="33999"/>
                    </a:moveTo>
                    <a:cubicBezTo>
                      <a:pt x="72766" y="51239"/>
                      <a:pt x="60955" y="67432"/>
                      <a:pt x="43619" y="70099"/>
                    </a:cubicBezTo>
                    <a:cubicBezTo>
                      <a:pt x="26379" y="72766"/>
                      <a:pt x="10187" y="60955"/>
                      <a:pt x="7520" y="43619"/>
                    </a:cubicBezTo>
                    <a:cubicBezTo>
                      <a:pt x="4853" y="26379"/>
                      <a:pt x="16663" y="10187"/>
                      <a:pt x="33999" y="7520"/>
                    </a:cubicBezTo>
                    <a:cubicBezTo>
                      <a:pt x="51239" y="4853"/>
                      <a:pt x="67432" y="16663"/>
                      <a:pt x="70099" y="33999"/>
                    </a:cubicBezTo>
                    <a:close/>
                  </a:path>
                </a:pathLst>
              </a:custGeom>
              <a:solidFill>
                <a:srgbClr val="23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3803879" y="3623185"/>
                <a:ext cx="76200" cy="76200"/>
              </a:xfrm>
              <a:custGeom>
                <a:avLst/>
                <a:gdLst>
                  <a:gd name="connsiteX0" fmla="*/ 69748 w 76200"/>
                  <a:gd name="connsiteY0" fmla="*/ 32223 h 76200"/>
                  <a:gd name="connsiteX1" fmla="*/ 45364 w 76200"/>
                  <a:gd name="connsiteY1" fmla="*/ 69752 h 76200"/>
                  <a:gd name="connsiteX2" fmla="*/ 7835 w 76200"/>
                  <a:gd name="connsiteY2" fmla="*/ 45368 h 76200"/>
                  <a:gd name="connsiteX3" fmla="*/ 32219 w 76200"/>
                  <a:gd name="connsiteY3" fmla="*/ 7839 h 76200"/>
                  <a:gd name="connsiteX4" fmla="*/ 69748 w 76200"/>
                  <a:gd name="connsiteY4" fmla="*/ 32223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748" y="32223"/>
                    </a:moveTo>
                    <a:cubicBezTo>
                      <a:pt x="73367" y="49368"/>
                      <a:pt x="62413" y="66132"/>
                      <a:pt x="45364" y="69752"/>
                    </a:cubicBezTo>
                    <a:cubicBezTo>
                      <a:pt x="28219" y="73371"/>
                      <a:pt x="11455" y="62418"/>
                      <a:pt x="7835" y="45368"/>
                    </a:cubicBezTo>
                    <a:cubicBezTo>
                      <a:pt x="4216" y="28223"/>
                      <a:pt x="15169" y="11459"/>
                      <a:pt x="32219" y="7839"/>
                    </a:cubicBezTo>
                    <a:cubicBezTo>
                      <a:pt x="49269" y="4220"/>
                      <a:pt x="66128" y="15078"/>
                      <a:pt x="69748" y="32223"/>
                    </a:cubicBezTo>
                    <a:close/>
                  </a:path>
                </a:pathLst>
              </a:custGeom>
              <a:solidFill>
                <a:srgbClr val="23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>
                <a:off x="3775720" y="3473269"/>
                <a:ext cx="123825" cy="76200"/>
              </a:xfrm>
              <a:custGeom>
                <a:avLst/>
                <a:gdLst>
                  <a:gd name="connsiteX0" fmla="*/ 118004 w 123825"/>
                  <a:gd name="connsiteY0" fmla="*/ 40408 h 76200"/>
                  <a:gd name="connsiteX1" fmla="*/ 61235 w 123825"/>
                  <a:gd name="connsiteY1" fmla="*/ 8689 h 76200"/>
                  <a:gd name="connsiteX2" fmla="*/ 8371 w 123825"/>
                  <a:gd name="connsiteY2" fmla="*/ 54885 h 76200"/>
                  <a:gd name="connsiteX3" fmla="*/ 118004 w 123825"/>
                  <a:gd name="connsiteY3" fmla="*/ 40408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76200">
                    <a:moveTo>
                      <a:pt x="118004" y="40408"/>
                    </a:moveTo>
                    <a:cubicBezTo>
                      <a:pt x="119909" y="13452"/>
                      <a:pt x="91048" y="2879"/>
                      <a:pt x="61235" y="8689"/>
                    </a:cubicBezTo>
                    <a:cubicBezTo>
                      <a:pt x="31422" y="14500"/>
                      <a:pt x="561" y="27072"/>
                      <a:pt x="8371" y="54885"/>
                    </a:cubicBezTo>
                    <a:cubicBezTo>
                      <a:pt x="17039" y="85651"/>
                      <a:pt x="115718" y="72030"/>
                      <a:pt x="118004" y="40408"/>
                    </a:cubicBezTo>
                    <a:close/>
                  </a:path>
                </a:pathLst>
              </a:custGeom>
              <a:solidFill>
                <a:srgbClr val="F8E0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4230205" y="3507989"/>
                <a:ext cx="104775" cy="95250"/>
              </a:xfrm>
              <a:custGeom>
                <a:avLst/>
                <a:gdLst>
                  <a:gd name="connsiteX0" fmla="*/ 8610 w 104775"/>
                  <a:gd name="connsiteY0" fmla="*/ 23976 h 95250"/>
                  <a:gd name="connsiteX1" fmla="*/ 73570 w 104775"/>
                  <a:gd name="connsiteY1" fmla="*/ 23309 h 95250"/>
                  <a:gd name="connsiteX2" fmla="*/ 97859 w 104775"/>
                  <a:gd name="connsiteY2" fmla="*/ 89127 h 95250"/>
                  <a:gd name="connsiteX3" fmla="*/ 8610 w 104775"/>
                  <a:gd name="connsiteY3" fmla="*/ 2397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95250">
                    <a:moveTo>
                      <a:pt x="8610" y="23976"/>
                    </a:moveTo>
                    <a:cubicBezTo>
                      <a:pt x="19849" y="-599"/>
                      <a:pt x="50234" y="3973"/>
                      <a:pt x="73570" y="23309"/>
                    </a:cubicBezTo>
                    <a:cubicBezTo>
                      <a:pt x="97002" y="42645"/>
                      <a:pt x="118052" y="68553"/>
                      <a:pt x="97859" y="89127"/>
                    </a:cubicBezTo>
                    <a:cubicBezTo>
                      <a:pt x="75571" y="112082"/>
                      <a:pt x="-4630" y="52837"/>
                      <a:pt x="8610" y="23976"/>
                    </a:cubicBezTo>
                    <a:close/>
                  </a:path>
                </a:pathLst>
              </a:custGeom>
              <a:solidFill>
                <a:srgbClr val="F8E0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3007140" y="3308692"/>
                <a:ext cx="361950" cy="571500"/>
              </a:xfrm>
              <a:custGeom>
                <a:avLst/>
                <a:gdLst>
                  <a:gd name="connsiteX0" fmla="*/ 274413 w 361950"/>
                  <a:gd name="connsiteY0" fmla="*/ 403009 h 571500"/>
                  <a:gd name="connsiteX1" fmla="*/ 257744 w 361950"/>
                  <a:gd name="connsiteY1" fmla="*/ 523215 h 571500"/>
                  <a:gd name="connsiteX2" fmla="*/ 198784 w 361950"/>
                  <a:gd name="connsiteY2" fmla="*/ 425393 h 571500"/>
                  <a:gd name="connsiteX3" fmla="*/ 180592 w 361950"/>
                  <a:gd name="connsiteY3" fmla="*/ 568458 h 571500"/>
                  <a:gd name="connsiteX4" fmla="*/ 104677 w 361950"/>
                  <a:gd name="connsiteY4" fmla="*/ 423488 h 571500"/>
                  <a:gd name="connsiteX5" fmla="*/ 80960 w 361950"/>
                  <a:gd name="connsiteY5" fmla="*/ 558362 h 571500"/>
                  <a:gd name="connsiteX6" fmla="*/ 34859 w 361950"/>
                  <a:gd name="connsiteY6" fmla="*/ 529025 h 571500"/>
                  <a:gd name="connsiteX7" fmla="*/ 19619 w 361950"/>
                  <a:gd name="connsiteY7" fmla="*/ 58299 h 571500"/>
                  <a:gd name="connsiteX8" fmla="*/ 76483 w 361950"/>
                  <a:gd name="connsiteY8" fmla="*/ 139643 h 571500"/>
                  <a:gd name="connsiteX9" fmla="*/ 89342 w 361950"/>
                  <a:gd name="connsiteY9" fmla="*/ 7246 h 571500"/>
                  <a:gd name="connsiteX10" fmla="*/ 138586 w 361950"/>
                  <a:gd name="connsiteY10" fmla="*/ 135357 h 571500"/>
                  <a:gd name="connsiteX11" fmla="*/ 165637 w 361950"/>
                  <a:gd name="connsiteY11" fmla="*/ 9055 h 571500"/>
                  <a:gd name="connsiteX12" fmla="*/ 198784 w 361950"/>
                  <a:gd name="connsiteY12" fmla="*/ 170409 h 571500"/>
                  <a:gd name="connsiteX13" fmla="*/ 251077 w 361950"/>
                  <a:gd name="connsiteY13" fmla="*/ 85827 h 571500"/>
                  <a:gd name="connsiteX14" fmla="*/ 252886 w 361950"/>
                  <a:gd name="connsiteY14" fmla="*/ 228702 h 571500"/>
                  <a:gd name="connsiteX15" fmla="*/ 355471 w 361950"/>
                  <a:gd name="connsiteY15" fmla="*/ 445586 h 571500"/>
                  <a:gd name="connsiteX16" fmla="*/ 353470 w 361950"/>
                  <a:gd name="connsiteY16" fmla="*/ 446634 h 571500"/>
                  <a:gd name="connsiteX17" fmla="*/ 274413 w 361950"/>
                  <a:gd name="connsiteY17" fmla="*/ 403009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1950" h="571500">
                    <a:moveTo>
                      <a:pt x="274413" y="403009"/>
                    </a:moveTo>
                    <a:cubicBezTo>
                      <a:pt x="275556" y="409486"/>
                      <a:pt x="292701" y="508070"/>
                      <a:pt x="257744" y="523215"/>
                    </a:cubicBezTo>
                    <a:cubicBezTo>
                      <a:pt x="221644" y="538836"/>
                      <a:pt x="204309" y="433680"/>
                      <a:pt x="198784" y="425393"/>
                    </a:cubicBezTo>
                    <a:cubicBezTo>
                      <a:pt x="193355" y="417106"/>
                      <a:pt x="215548" y="561982"/>
                      <a:pt x="180592" y="568458"/>
                    </a:cubicBezTo>
                    <a:cubicBezTo>
                      <a:pt x="145635" y="575031"/>
                      <a:pt x="104677" y="423488"/>
                      <a:pt x="104677" y="423488"/>
                    </a:cubicBezTo>
                    <a:cubicBezTo>
                      <a:pt x="104677" y="423488"/>
                      <a:pt x="114298" y="538550"/>
                      <a:pt x="80960" y="558362"/>
                    </a:cubicBezTo>
                    <a:cubicBezTo>
                      <a:pt x="56195" y="573031"/>
                      <a:pt x="40955" y="544646"/>
                      <a:pt x="34859" y="529025"/>
                    </a:cubicBezTo>
                    <a:cubicBezTo>
                      <a:pt x="-1145" y="276232"/>
                      <a:pt x="2665" y="65920"/>
                      <a:pt x="19619" y="58299"/>
                    </a:cubicBezTo>
                    <a:cubicBezTo>
                      <a:pt x="51528" y="43917"/>
                      <a:pt x="73816" y="129261"/>
                      <a:pt x="76483" y="139643"/>
                    </a:cubicBezTo>
                    <a:cubicBezTo>
                      <a:pt x="74483" y="127451"/>
                      <a:pt x="55909" y="11341"/>
                      <a:pt x="89342" y="7246"/>
                    </a:cubicBezTo>
                    <a:cubicBezTo>
                      <a:pt x="124585" y="2959"/>
                      <a:pt x="138586" y="135357"/>
                      <a:pt x="138586" y="135357"/>
                    </a:cubicBezTo>
                    <a:cubicBezTo>
                      <a:pt x="138586" y="135357"/>
                      <a:pt x="133729" y="4007"/>
                      <a:pt x="165637" y="9055"/>
                    </a:cubicBezTo>
                    <a:cubicBezTo>
                      <a:pt x="197546" y="14104"/>
                      <a:pt x="198784" y="170409"/>
                      <a:pt x="198784" y="170409"/>
                    </a:cubicBezTo>
                    <a:cubicBezTo>
                      <a:pt x="198784" y="170409"/>
                      <a:pt x="220216" y="71635"/>
                      <a:pt x="251077" y="85827"/>
                    </a:cubicBezTo>
                    <a:cubicBezTo>
                      <a:pt x="281842" y="99924"/>
                      <a:pt x="252886" y="228702"/>
                      <a:pt x="252886" y="228702"/>
                    </a:cubicBezTo>
                    <a:cubicBezTo>
                      <a:pt x="268412" y="274422"/>
                      <a:pt x="308322" y="355861"/>
                      <a:pt x="355471" y="445586"/>
                    </a:cubicBezTo>
                    <a:lnTo>
                      <a:pt x="353470" y="446634"/>
                    </a:lnTo>
                    <a:cubicBezTo>
                      <a:pt x="332230" y="503498"/>
                      <a:pt x="277651" y="408534"/>
                      <a:pt x="274413" y="403009"/>
                    </a:cubicBezTo>
                    <a:close/>
                  </a:path>
                </a:pathLst>
              </a:custGeom>
              <a:solidFill>
                <a:srgbClr val="6D290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3034855" y="3704558"/>
                <a:ext cx="561975" cy="857250"/>
              </a:xfrm>
              <a:custGeom>
                <a:avLst/>
                <a:gdLst>
                  <a:gd name="connsiteX0" fmla="*/ 171069 w 561975"/>
                  <a:gd name="connsiteY0" fmla="*/ 29528 h 857250"/>
                  <a:gd name="connsiteX1" fmla="*/ 230029 w 561975"/>
                  <a:gd name="connsiteY1" fmla="*/ 127349 h 857250"/>
                  <a:gd name="connsiteX2" fmla="*/ 246697 w 561975"/>
                  <a:gd name="connsiteY2" fmla="*/ 7144 h 857250"/>
                  <a:gd name="connsiteX3" fmla="*/ 325755 w 561975"/>
                  <a:gd name="connsiteY3" fmla="*/ 50768 h 857250"/>
                  <a:gd name="connsiteX4" fmla="*/ 327755 w 561975"/>
                  <a:gd name="connsiteY4" fmla="*/ 49721 h 857250"/>
                  <a:gd name="connsiteX5" fmla="*/ 563213 w 561975"/>
                  <a:gd name="connsiteY5" fmla="*/ 473297 h 857250"/>
                  <a:gd name="connsiteX6" fmla="*/ 261652 w 561975"/>
                  <a:gd name="connsiteY6" fmla="*/ 859155 h 857250"/>
                  <a:gd name="connsiteX7" fmla="*/ 7144 w 561975"/>
                  <a:gd name="connsiteY7" fmla="*/ 133160 h 857250"/>
                  <a:gd name="connsiteX8" fmla="*/ 53245 w 561975"/>
                  <a:gd name="connsiteY8" fmla="*/ 162496 h 857250"/>
                  <a:gd name="connsiteX9" fmla="*/ 76962 w 561975"/>
                  <a:gd name="connsiteY9" fmla="*/ 27622 h 857250"/>
                  <a:gd name="connsiteX10" fmla="*/ 152876 w 561975"/>
                  <a:gd name="connsiteY10" fmla="*/ 172593 h 857250"/>
                  <a:gd name="connsiteX11" fmla="*/ 171069 w 561975"/>
                  <a:gd name="connsiteY11" fmla="*/ 29528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1975" h="857250">
                    <a:moveTo>
                      <a:pt x="171069" y="29528"/>
                    </a:moveTo>
                    <a:cubicBezTo>
                      <a:pt x="176594" y="37814"/>
                      <a:pt x="193929" y="142970"/>
                      <a:pt x="230029" y="127349"/>
                    </a:cubicBezTo>
                    <a:cubicBezTo>
                      <a:pt x="264986" y="112204"/>
                      <a:pt x="247840" y="13621"/>
                      <a:pt x="246697" y="7144"/>
                    </a:cubicBezTo>
                    <a:cubicBezTo>
                      <a:pt x="249936" y="12668"/>
                      <a:pt x="304514" y="107633"/>
                      <a:pt x="325755" y="50768"/>
                    </a:cubicBezTo>
                    <a:lnTo>
                      <a:pt x="327755" y="49721"/>
                    </a:lnTo>
                    <a:cubicBezTo>
                      <a:pt x="428720" y="242221"/>
                      <a:pt x="563213" y="473297"/>
                      <a:pt x="563213" y="473297"/>
                    </a:cubicBezTo>
                    <a:cubicBezTo>
                      <a:pt x="578549" y="616744"/>
                      <a:pt x="261652" y="859155"/>
                      <a:pt x="261652" y="859155"/>
                    </a:cubicBezTo>
                    <a:cubicBezTo>
                      <a:pt x="119063" y="681895"/>
                      <a:pt x="43148" y="386239"/>
                      <a:pt x="7144" y="133160"/>
                    </a:cubicBezTo>
                    <a:cubicBezTo>
                      <a:pt x="13240" y="148780"/>
                      <a:pt x="28480" y="177165"/>
                      <a:pt x="53245" y="162496"/>
                    </a:cubicBezTo>
                    <a:cubicBezTo>
                      <a:pt x="86582" y="142685"/>
                      <a:pt x="76962" y="27622"/>
                      <a:pt x="76962" y="27622"/>
                    </a:cubicBezTo>
                    <a:cubicBezTo>
                      <a:pt x="76962" y="27622"/>
                      <a:pt x="117919" y="179165"/>
                      <a:pt x="152876" y="172593"/>
                    </a:cubicBezTo>
                    <a:cubicBezTo>
                      <a:pt x="187833" y="166116"/>
                      <a:pt x="165640" y="21241"/>
                      <a:pt x="171069" y="29528"/>
                    </a:cubicBezTo>
                    <a:close/>
                  </a:path>
                </a:pathLst>
              </a:custGeom>
              <a:solidFill>
                <a:srgbClr val="FF7E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4655534" y="3723171"/>
                <a:ext cx="476250" cy="561975"/>
              </a:xfrm>
              <a:custGeom>
                <a:avLst/>
                <a:gdLst>
                  <a:gd name="connsiteX0" fmla="*/ 385191 w 476250"/>
                  <a:gd name="connsiteY0" fmla="*/ 162933 h 561975"/>
                  <a:gd name="connsiteX1" fmla="*/ 469868 w 476250"/>
                  <a:gd name="connsiteY1" fmla="*/ 111022 h 561975"/>
                  <a:gd name="connsiteX2" fmla="*/ 267271 w 476250"/>
                  <a:gd name="connsiteY2" fmla="*/ 536789 h 561975"/>
                  <a:gd name="connsiteX3" fmla="*/ 213550 w 476250"/>
                  <a:gd name="connsiteY3" fmla="*/ 544790 h 561975"/>
                  <a:gd name="connsiteX4" fmla="*/ 245650 w 476250"/>
                  <a:gd name="connsiteY4" fmla="*/ 411917 h 561975"/>
                  <a:gd name="connsiteX5" fmla="*/ 118205 w 476250"/>
                  <a:gd name="connsiteY5" fmla="*/ 514215 h 561975"/>
                  <a:gd name="connsiteX6" fmla="*/ 158782 w 476250"/>
                  <a:gd name="connsiteY6" fmla="*/ 375722 h 561975"/>
                  <a:gd name="connsiteX7" fmla="*/ 65532 w 476250"/>
                  <a:gd name="connsiteY7" fmla="*/ 441825 h 561975"/>
                  <a:gd name="connsiteX8" fmla="*/ 98584 w 476250"/>
                  <a:gd name="connsiteY8" fmla="*/ 324858 h 561975"/>
                  <a:gd name="connsiteX9" fmla="*/ 8477 w 476250"/>
                  <a:gd name="connsiteY9" fmla="*/ 333335 h 561975"/>
                  <a:gd name="connsiteX10" fmla="*/ 7144 w 476250"/>
                  <a:gd name="connsiteY10" fmla="*/ 331621 h 561975"/>
                  <a:gd name="connsiteX11" fmla="*/ 187833 w 476250"/>
                  <a:gd name="connsiteY11" fmla="*/ 173792 h 561975"/>
                  <a:gd name="connsiteX12" fmla="*/ 246698 w 476250"/>
                  <a:gd name="connsiteY12" fmla="*/ 43680 h 561975"/>
                  <a:gd name="connsiteX13" fmla="*/ 260794 w 476250"/>
                  <a:gd name="connsiteY13" fmla="*/ 142073 h 561975"/>
                  <a:gd name="connsiteX14" fmla="*/ 355759 w 476250"/>
                  <a:gd name="connsiteY14" fmla="*/ 7485 h 561975"/>
                  <a:gd name="connsiteX15" fmla="*/ 330136 w 476250"/>
                  <a:gd name="connsiteY15" fmla="*/ 133787 h 561975"/>
                  <a:gd name="connsiteX16" fmla="*/ 426339 w 476250"/>
                  <a:gd name="connsiteY16" fmla="*/ 36346 h 561975"/>
                  <a:gd name="connsiteX17" fmla="*/ 385191 w 476250"/>
                  <a:gd name="connsiteY17" fmla="*/ 162933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6250" h="561975">
                    <a:moveTo>
                      <a:pt x="385191" y="162933"/>
                    </a:moveTo>
                    <a:cubicBezTo>
                      <a:pt x="391763" y="154551"/>
                      <a:pt x="446437" y="85019"/>
                      <a:pt x="469868" y="111022"/>
                    </a:cubicBezTo>
                    <a:cubicBezTo>
                      <a:pt x="482346" y="124833"/>
                      <a:pt x="401574" y="319429"/>
                      <a:pt x="267271" y="536789"/>
                    </a:cubicBezTo>
                    <a:cubicBezTo>
                      <a:pt x="255175" y="548601"/>
                      <a:pt x="230219" y="567841"/>
                      <a:pt x="213550" y="544790"/>
                    </a:cubicBezTo>
                    <a:cubicBezTo>
                      <a:pt x="191452" y="514215"/>
                      <a:pt x="242983" y="416965"/>
                      <a:pt x="245650" y="411917"/>
                    </a:cubicBezTo>
                    <a:cubicBezTo>
                      <a:pt x="241554" y="416965"/>
                      <a:pt x="146971" y="533742"/>
                      <a:pt x="118205" y="514215"/>
                    </a:cubicBezTo>
                    <a:cubicBezTo>
                      <a:pt x="88773" y="494213"/>
                      <a:pt x="167068" y="370388"/>
                      <a:pt x="158782" y="375722"/>
                    </a:cubicBezTo>
                    <a:cubicBezTo>
                      <a:pt x="150400" y="381151"/>
                      <a:pt x="92392" y="470591"/>
                      <a:pt x="65532" y="441825"/>
                    </a:cubicBezTo>
                    <a:cubicBezTo>
                      <a:pt x="39338" y="413631"/>
                      <a:pt x="96202" y="328382"/>
                      <a:pt x="98584" y="324858"/>
                    </a:cubicBezTo>
                    <a:cubicBezTo>
                      <a:pt x="94678" y="327811"/>
                      <a:pt x="5239" y="394486"/>
                      <a:pt x="8477" y="333335"/>
                    </a:cubicBezTo>
                    <a:lnTo>
                      <a:pt x="7144" y="331621"/>
                    </a:lnTo>
                    <a:cubicBezTo>
                      <a:pt x="86201" y="268185"/>
                      <a:pt x="155353" y="209510"/>
                      <a:pt x="187833" y="173792"/>
                    </a:cubicBezTo>
                    <a:cubicBezTo>
                      <a:pt x="187833" y="173792"/>
                      <a:pt x="212884" y="44252"/>
                      <a:pt x="246698" y="43680"/>
                    </a:cubicBezTo>
                    <a:cubicBezTo>
                      <a:pt x="279940" y="43013"/>
                      <a:pt x="261461" y="138263"/>
                      <a:pt x="260794" y="142073"/>
                    </a:cubicBezTo>
                    <a:cubicBezTo>
                      <a:pt x="262604" y="137882"/>
                      <a:pt x="324993" y="-611"/>
                      <a:pt x="355759" y="7485"/>
                    </a:cubicBezTo>
                    <a:cubicBezTo>
                      <a:pt x="386143" y="15486"/>
                      <a:pt x="333089" y="127500"/>
                      <a:pt x="330136" y="133787"/>
                    </a:cubicBezTo>
                    <a:cubicBezTo>
                      <a:pt x="333756" y="127500"/>
                      <a:pt x="396621" y="18820"/>
                      <a:pt x="426339" y="36346"/>
                    </a:cubicBezTo>
                    <a:cubicBezTo>
                      <a:pt x="455295" y="53491"/>
                      <a:pt x="391763" y="152742"/>
                      <a:pt x="385191" y="162933"/>
                    </a:cubicBezTo>
                    <a:close/>
                  </a:path>
                </a:pathLst>
              </a:custGeom>
              <a:solidFill>
                <a:srgbClr val="6D290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4254376" y="4040885"/>
                <a:ext cx="666750" cy="781050"/>
              </a:xfrm>
              <a:custGeom>
                <a:avLst/>
                <a:gdLst>
                  <a:gd name="connsiteX0" fmla="*/ 409635 w 666750"/>
                  <a:gd name="connsiteY0" fmla="*/ 15621 h 781050"/>
                  <a:gd name="connsiteX1" fmla="*/ 499742 w 666750"/>
                  <a:gd name="connsiteY1" fmla="*/ 7144 h 781050"/>
                  <a:gd name="connsiteX2" fmla="*/ 466690 w 666750"/>
                  <a:gd name="connsiteY2" fmla="*/ 124111 h 781050"/>
                  <a:gd name="connsiteX3" fmla="*/ 559940 w 666750"/>
                  <a:gd name="connsiteY3" fmla="*/ 58007 h 781050"/>
                  <a:gd name="connsiteX4" fmla="*/ 519363 w 666750"/>
                  <a:gd name="connsiteY4" fmla="*/ 196501 h 781050"/>
                  <a:gd name="connsiteX5" fmla="*/ 646808 w 666750"/>
                  <a:gd name="connsiteY5" fmla="*/ 94202 h 781050"/>
                  <a:gd name="connsiteX6" fmla="*/ 614708 w 666750"/>
                  <a:gd name="connsiteY6" fmla="*/ 227076 h 781050"/>
                  <a:gd name="connsiteX7" fmla="*/ 668429 w 666750"/>
                  <a:gd name="connsiteY7" fmla="*/ 219075 h 781050"/>
                  <a:gd name="connsiteX8" fmla="*/ 144935 w 666750"/>
                  <a:gd name="connsiteY8" fmla="*/ 782098 h 781050"/>
                  <a:gd name="connsiteX9" fmla="*/ 23015 w 666750"/>
                  <a:gd name="connsiteY9" fmla="*/ 307943 h 781050"/>
                  <a:gd name="connsiteX10" fmla="*/ 408302 w 666750"/>
                  <a:gd name="connsiteY10" fmla="*/ 13907 h 781050"/>
                  <a:gd name="connsiteX11" fmla="*/ 409635 w 666750"/>
                  <a:gd name="connsiteY11" fmla="*/ 15621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6750" h="781050">
                    <a:moveTo>
                      <a:pt x="409635" y="15621"/>
                    </a:moveTo>
                    <a:cubicBezTo>
                      <a:pt x="406397" y="76771"/>
                      <a:pt x="495836" y="10096"/>
                      <a:pt x="499742" y="7144"/>
                    </a:cubicBezTo>
                    <a:cubicBezTo>
                      <a:pt x="497360" y="10668"/>
                      <a:pt x="440496" y="95917"/>
                      <a:pt x="466690" y="124111"/>
                    </a:cubicBezTo>
                    <a:cubicBezTo>
                      <a:pt x="493550" y="152876"/>
                      <a:pt x="551558" y="63437"/>
                      <a:pt x="559940" y="58007"/>
                    </a:cubicBezTo>
                    <a:cubicBezTo>
                      <a:pt x="568226" y="52673"/>
                      <a:pt x="489931" y="176498"/>
                      <a:pt x="519363" y="196501"/>
                    </a:cubicBezTo>
                    <a:cubicBezTo>
                      <a:pt x="548129" y="216027"/>
                      <a:pt x="642712" y="99251"/>
                      <a:pt x="646808" y="94202"/>
                    </a:cubicBezTo>
                    <a:cubicBezTo>
                      <a:pt x="644141" y="99251"/>
                      <a:pt x="592610" y="196501"/>
                      <a:pt x="614708" y="227076"/>
                    </a:cubicBezTo>
                    <a:cubicBezTo>
                      <a:pt x="631377" y="250127"/>
                      <a:pt x="656333" y="230886"/>
                      <a:pt x="668429" y="219075"/>
                    </a:cubicBezTo>
                    <a:cubicBezTo>
                      <a:pt x="534127" y="436531"/>
                      <a:pt x="346389" y="676847"/>
                      <a:pt x="144935" y="782098"/>
                    </a:cubicBezTo>
                    <a:cubicBezTo>
                      <a:pt x="144935" y="782098"/>
                      <a:pt x="-48517" y="433197"/>
                      <a:pt x="23015" y="307943"/>
                    </a:cubicBezTo>
                    <a:cubicBezTo>
                      <a:pt x="23015" y="307943"/>
                      <a:pt x="238661" y="149924"/>
                      <a:pt x="408302" y="13907"/>
                    </a:cubicBezTo>
                    <a:lnTo>
                      <a:pt x="409635" y="15621"/>
                    </a:lnTo>
                    <a:close/>
                  </a:path>
                </a:pathLst>
              </a:custGeom>
              <a:solidFill>
                <a:srgbClr val="FF7E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3620928" y="4090606"/>
                <a:ext cx="190500" cy="266700"/>
              </a:xfrm>
              <a:custGeom>
                <a:avLst/>
                <a:gdLst>
                  <a:gd name="connsiteX0" fmla="*/ 192215 w 190500"/>
                  <a:gd name="connsiteY0" fmla="*/ 48101 h 266700"/>
                  <a:gd name="connsiteX1" fmla="*/ 133160 w 190500"/>
                  <a:gd name="connsiteY1" fmla="*/ 268986 h 266700"/>
                  <a:gd name="connsiteX2" fmla="*/ 7144 w 190500"/>
                  <a:gd name="connsiteY2" fmla="*/ 215360 h 266700"/>
                  <a:gd name="connsiteX3" fmla="*/ 66866 w 190500"/>
                  <a:gd name="connsiteY3" fmla="*/ 7144 h 266700"/>
                  <a:gd name="connsiteX4" fmla="*/ 192215 w 190500"/>
                  <a:gd name="connsiteY4" fmla="*/ 48101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266700">
                    <a:moveTo>
                      <a:pt x="192215" y="48101"/>
                    </a:moveTo>
                    <a:cubicBezTo>
                      <a:pt x="172498" y="121729"/>
                      <a:pt x="152781" y="195358"/>
                      <a:pt x="133160" y="268986"/>
                    </a:cubicBezTo>
                    <a:cubicBezTo>
                      <a:pt x="84868" y="252508"/>
                      <a:pt x="42577" y="233934"/>
                      <a:pt x="7144" y="215360"/>
                    </a:cubicBezTo>
                    <a:cubicBezTo>
                      <a:pt x="18098" y="143732"/>
                      <a:pt x="38195" y="73628"/>
                      <a:pt x="66866" y="7144"/>
                    </a:cubicBezTo>
                    <a:cubicBezTo>
                      <a:pt x="100394" y="20669"/>
                      <a:pt x="141637" y="34957"/>
                      <a:pt x="192215" y="48101"/>
                    </a:cubicBezTo>
                    <a:close/>
                  </a:path>
                </a:pathLst>
              </a:custGeom>
              <a:solidFill>
                <a:srgbClr val="94A5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3908393" y="4161758"/>
                <a:ext cx="228600" cy="257175"/>
              </a:xfrm>
              <a:custGeom>
                <a:avLst/>
                <a:gdLst>
                  <a:gd name="connsiteX0" fmla="*/ 217170 w 228600"/>
                  <a:gd name="connsiteY0" fmla="*/ 254699 h 257175"/>
                  <a:gd name="connsiteX1" fmla="*/ 34100 w 228600"/>
                  <a:gd name="connsiteY1" fmla="*/ 242602 h 257175"/>
                  <a:gd name="connsiteX2" fmla="*/ 7334 w 228600"/>
                  <a:gd name="connsiteY2" fmla="*/ 238411 h 257175"/>
                  <a:gd name="connsiteX3" fmla="*/ 7144 w 228600"/>
                  <a:gd name="connsiteY3" fmla="*/ 238411 h 257175"/>
                  <a:gd name="connsiteX4" fmla="*/ 55340 w 228600"/>
                  <a:gd name="connsiteY4" fmla="*/ 7144 h 257175"/>
                  <a:gd name="connsiteX5" fmla="*/ 71818 w 228600"/>
                  <a:gd name="connsiteY5" fmla="*/ 9525 h 257175"/>
                  <a:gd name="connsiteX6" fmla="*/ 213550 w 228600"/>
                  <a:gd name="connsiteY6" fmla="*/ 18097 h 257175"/>
                  <a:gd name="connsiteX7" fmla="*/ 217456 w 228600"/>
                  <a:gd name="connsiteY7" fmla="*/ 32861 h 257175"/>
                  <a:gd name="connsiteX8" fmla="*/ 218218 w 228600"/>
                  <a:gd name="connsiteY8" fmla="*/ 254699 h 257175"/>
                  <a:gd name="connsiteX9" fmla="*/ 217170 w 228600"/>
                  <a:gd name="connsiteY9" fmla="*/ 254699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00" h="257175">
                    <a:moveTo>
                      <a:pt x="217170" y="254699"/>
                    </a:moveTo>
                    <a:cubicBezTo>
                      <a:pt x="163544" y="255746"/>
                      <a:pt x="102489" y="252222"/>
                      <a:pt x="34100" y="242602"/>
                    </a:cubicBezTo>
                    <a:cubicBezTo>
                      <a:pt x="25051" y="241363"/>
                      <a:pt x="16192" y="239935"/>
                      <a:pt x="7334" y="238411"/>
                    </a:cubicBezTo>
                    <a:cubicBezTo>
                      <a:pt x="7239" y="238506"/>
                      <a:pt x="7239" y="238506"/>
                      <a:pt x="7144" y="238411"/>
                    </a:cubicBezTo>
                    <a:cubicBezTo>
                      <a:pt x="20098" y="160687"/>
                      <a:pt x="36195" y="83534"/>
                      <a:pt x="55340" y="7144"/>
                    </a:cubicBezTo>
                    <a:cubicBezTo>
                      <a:pt x="60770" y="8001"/>
                      <a:pt x="66199" y="8763"/>
                      <a:pt x="71818" y="9525"/>
                    </a:cubicBezTo>
                    <a:cubicBezTo>
                      <a:pt x="120110" y="16193"/>
                      <a:pt x="168212" y="18383"/>
                      <a:pt x="213550" y="18097"/>
                    </a:cubicBezTo>
                    <a:cubicBezTo>
                      <a:pt x="214884" y="23051"/>
                      <a:pt x="216217" y="27908"/>
                      <a:pt x="217456" y="32861"/>
                    </a:cubicBezTo>
                    <a:cubicBezTo>
                      <a:pt x="235649" y="104966"/>
                      <a:pt x="227076" y="180880"/>
                      <a:pt x="218218" y="254699"/>
                    </a:cubicBezTo>
                    <a:cubicBezTo>
                      <a:pt x="217837" y="254699"/>
                      <a:pt x="217551" y="254699"/>
                      <a:pt x="217170" y="254699"/>
                    </a:cubicBezTo>
                    <a:close/>
                  </a:path>
                </a:pathLst>
              </a:custGeom>
              <a:solidFill>
                <a:srgbClr val="94A5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4253388" y="4155680"/>
                <a:ext cx="161925" cy="238125"/>
              </a:xfrm>
              <a:custGeom>
                <a:avLst/>
                <a:gdLst>
                  <a:gd name="connsiteX0" fmla="*/ 137446 w 161925"/>
                  <a:gd name="connsiteY0" fmla="*/ 8935 h 238125"/>
                  <a:gd name="connsiteX1" fmla="*/ 135255 w 161925"/>
                  <a:gd name="connsiteY1" fmla="*/ 184290 h 238125"/>
                  <a:gd name="connsiteX2" fmla="*/ 33052 w 161925"/>
                  <a:gd name="connsiteY2" fmla="*/ 240202 h 238125"/>
                  <a:gd name="connsiteX3" fmla="*/ 7144 w 161925"/>
                  <a:gd name="connsiteY3" fmla="*/ 16936 h 238125"/>
                  <a:gd name="connsiteX4" fmla="*/ 137446 w 161925"/>
                  <a:gd name="connsiteY4" fmla="*/ 8935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238125">
                    <a:moveTo>
                      <a:pt x="137446" y="8935"/>
                    </a:moveTo>
                    <a:cubicBezTo>
                      <a:pt x="166306" y="20079"/>
                      <a:pt x="161830" y="148762"/>
                      <a:pt x="135255" y="184290"/>
                    </a:cubicBezTo>
                    <a:cubicBezTo>
                      <a:pt x="119348" y="205436"/>
                      <a:pt x="84963" y="225724"/>
                      <a:pt x="33052" y="240202"/>
                    </a:cubicBezTo>
                    <a:cubicBezTo>
                      <a:pt x="43339" y="165240"/>
                      <a:pt x="34480" y="87611"/>
                      <a:pt x="7144" y="16936"/>
                    </a:cubicBezTo>
                    <a:cubicBezTo>
                      <a:pt x="75057" y="10745"/>
                      <a:pt x="123920" y="3791"/>
                      <a:pt x="137446" y="8935"/>
                    </a:cubicBezTo>
                    <a:close/>
                  </a:path>
                </a:pathLst>
              </a:custGeom>
              <a:solidFill>
                <a:srgbClr val="94A5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4114800" y="4165473"/>
                <a:ext cx="180975" cy="257175"/>
              </a:xfrm>
              <a:custGeom>
                <a:avLst/>
                <a:gdLst>
                  <a:gd name="connsiteX0" fmla="*/ 145733 w 180975"/>
                  <a:gd name="connsiteY0" fmla="*/ 7144 h 257175"/>
                  <a:gd name="connsiteX1" fmla="*/ 171641 w 180975"/>
                  <a:gd name="connsiteY1" fmla="*/ 230410 h 257175"/>
                  <a:gd name="connsiteX2" fmla="*/ 11811 w 180975"/>
                  <a:gd name="connsiteY2" fmla="*/ 250984 h 257175"/>
                  <a:gd name="connsiteX3" fmla="*/ 11049 w 180975"/>
                  <a:gd name="connsiteY3" fmla="*/ 29146 h 257175"/>
                  <a:gd name="connsiteX4" fmla="*/ 7144 w 180975"/>
                  <a:gd name="connsiteY4" fmla="*/ 14383 h 257175"/>
                  <a:gd name="connsiteX5" fmla="*/ 145733 w 180975"/>
                  <a:gd name="connsiteY5" fmla="*/ 7144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975" h="257175">
                    <a:moveTo>
                      <a:pt x="145733" y="7144"/>
                    </a:moveTo>
                    <a:cubicBezTo>
                      <a:pt x="173069" y="77819"/>
                      <a:pt x="181928" y="155448"/>
                      <a:pt x="171641" y="230410"/>
                    </a:cubicBezTo>
                    <a:cubicBezTo>
                      <a:pt x="129635" y="242030"/>
                      <a:pt x="76200" y="249746"/>
                      <a:pt x="11811" y="250984"/>
                    </a:cubicBezTo>
                    <a:cubicBezTo>
                      <a:pt x="20669" y="177165"/>
                      <a:pt x="29242" y="101251"/>
                      <a:pt x="11049" y="29146"/>
                    </a:cubicBezTo>
                    <a:cubicBezTo>
                      <a:pt x="9811" y="24193"/>
                      <a:pt x="8477" y="19336"/>
                      <a:pt x="7144" y="14383"/>
                    </a:cubicBezTo>
                    <a:cubicBezTo>
                      <a:pt x="57817" y="14192"/>
                      <a:pt x="105251" y="10858"/>
                      <a:pt x="145733" y="7144"/>
                    </a:cubicBezTo>
                    <a:close/>
                  </a:path>
                </a:pathLst>
              </a:custGeom>
              <a:solidFill>
                <a:srgbClr val="4145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3746944" y="4131564"/>
                <a:ext cx="219075" cy="266700"/>
              </a:xfrm>
              <a:custGeom>
                <a:avLst/>
                <a:gdLst>
                  <a:gd name="connsiteX0" fmla="*/ 216789 w 219075"/>
                  <a:gd name="connsiteY0" fmla="*/ 37338 h 266700"/>
                  <a:gd name="connsiteX1" fmla="*/ 168592 w 219075"/>
                  <a:gd name="connsiteY1" fmla="*/ 268605 h 266700"/>
                  <a:gd name="connsiteX2" fmla="*/ 7144 w 219075"/>
                  <a:gd name="connsiteY2" fmla="*/ 228029 h 266700"/>
                  <a:gd name="connsiteX3" fmla="*/ 66199 w 219075"/>
                  <a:gd name="connsiteY3" fmla="*/ 7144 h 266700"/>
                  <a:gd name="connsiteX4" fmla="*/ 216789 w 219075"/>
                  <a:gd name="connsiteY4" fmla="*/ 37338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5" h="266700">
                    <a:moveTo>
                      <a:pt x="216789" y="37338"/>
                    </a:moveTo>
                    <a:cubicBezTo>
                      <a:pt x="197644" y="113729"/>
                      <a:pt x="181546" y="190881"/>
                      <a:pt x="168592" y="268605"/>
                    </a:cubicBezTo>
                    <a:cubicBezTo>
                      <a:pt x="109442" y="258794"/>
                      <a:pt x="55340" y="244507"/>
                      <a:pt x="7144" y="228029"/>
                    </a:cubicBezTo>
                    <a:cubicBezTo>
                      <a:pt x="26765" y="154400"/>
                      <a:pt x="46482" y="80772"/>
                      <a:pt x="66199" y="7144"/>
                    </a:cubicBezTo>
                    <a:cubicBezTo>
                      <a:pt x="109252" y="18383"/>
                      <a:pt x="159067" y="28861"/>
                      <a:pt x="216789" y="37338"/>
                    </a:cubicBezTo>
                    <a:close/>
                  </a:path>
                </a:pathLst>
              </a:custGeom>
              <a:solidFill>
                <a:srgbClr val="4E52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3494984" y="4029665"/>
                <a:ext cx="190500" cy="276225"/>
              </a:xfrm>
              <a:custGeom>
                <a:avLst/>
                <a:gdLst>
                  <a:gd name="connsiteX0" fmla="*/ 192810 w 190500"/>
                  <a:gd name="connsiteY0" fmla="*/ 68084 h 276225"/>
                  <a:gd name="connsiteX1" fmla="*/ 133088 w 190500"/>
                  <a:gd name="connsiteY1" fmla="*/ 276301 h 276225"/>
                  <a:gd name="connsiteX2" fmla="*/ 8120 w 190500"/>
                  <a:gd name="connsiteY2" fmla="*/ 179337 h 276225"/>
                  <a:gd name="connsiteX3" fmla="*/ 52507 w 190500"/>
                  <a:gd name="connsiteY3" fmla="*/ 10649 h 276225"/>
                  <a:gd name="connsiteX4" fmla="*/ 192810 w 190500"/>
                  <a:gd name="connsiteY4" fmla="*/ 6808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276225">
                    <a:moveTo>
                      <a:pt x="192810" y="68084"/>
                    </a:moveTo>
                    <a:cubicBezTo>
                      <a:pt x="164140" y="134569"/>
                      <a:pt x="144042" y="204673"/>
                      <a:pt x="133088" y="276301"/>
                    </a:cubicBezTo>
                    <a:cubicBezTo>
                      <a:pt x="56126" y="236010"/>
                      <a:pt x="11454" y="196100"/>
                      <a:pt x="8120" y="179337"/>
                    </a:cubicBezTo>
                    <a:cubicBezTo>
                      <a:pt x="1453" y="146094"/>
                      <a:pt x="30314" y="41224"/>
                      <a:pt x="52507" y="10649"/>
                    </a:cubicBezTo>
                    <a:cubicBezTo>
                      <a:pt x="63080" y="-3925"/>
                      <a:pt x="96512" y="29223"/>
                      <a:pt x="192810" y="68084"/>
                    </a:cubicBezTo>
                    <a:close/>
                  </a:path>
                </a:pathLst>
              </a:custGeom>
              <a:solidFill>
                <a:srgbClr val="4E52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5593838" y="4814977"/>
                <a:ext cx="66675" cy="133350"/>
              </a:xfrm>
              <a:custGeom>
                <a:avLst/>
                <a:gdLst>
                  <a:gd name="connsiteX0" fmla="*/ 16101 w 66675"/>
                  <a:gd name="connsiteY0" fmla="*/ 9911 h 133350"/>
                  <a:gd name="connsiteX1" fmla="*/ 27816 w 66675"/>
                  <a:gd name="connsiteY1" fmla="*/ 39344 h 133350"/>
                  <a:gd name="connsiteX2" fmla="*/ 39151 w 66675"/>
                  <a:gd name="connsiteY2" fmla="*/ 68490 h 133350"/>
                  <a:gd name="connsiteX3" fmla="*/ 62583 w 66675"/>
                  <a:gd name="connsiteY3" fmla="*/ 126974 h 133350"/>
                  <a:gd name="connsiteX4" fmla="*/ 59916 w 66675"/>
                  <a:gd name="connsiteY4" fmla="*/ 132974 h 133350"/>
                  <a:gd name="connsiteX5" fmla="*/ 54772 w 66675"/>
                  <a:gd name="connsiteY5" fmla="*/ 131736 h 133350"/>
                  <a:gd name="connsiteX6" fmla="*/ 21435 w 66675"/>
                  <a:gd name="connsiteY6" fmla="*/ 75634 h 133350"/>
                  <a:gd name="connsiteX7" fmla="*/ 7147 w 66675"/>
                  <a:gd name="connsiteY7" fmla="*/ 11912 h 133350"/>
                  <a:gd name="connsiteX8" fmla="*/ 11624 w 66675"/>
                  <a:gd name="connsiteY8" fmla="*/ 7149 h 133350"/>
                  <a:gd name="connsiteX9" fmla="*/ 16005 w 66675"/>
                  <a:gd name="connsiteY9" fmla="*/ 9816 h 133350"/>
                  <a:gd name="connsiteX10" fmla="*/ 16101 w 66675"/>
                  <a:gd name="connsiteY10" fmla="*/ 991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33350">
                    <a:moveTo>
                      <a:pt x="16101" y="9911"/>
                    </a:moveTo>
                    <a:cubicBezTo>
                      <a:pt x="20482" y="19722"/>
                      <a:pt x="24102" y="29628"/>
                      <a:pt x="27816" y="39344"/>
                    </a:cubicBezTo>
                    <a:cubicBezTo>
                      <a:pt x="31626" y="49059"/>
                      <a:pt x="35246" y="58870"/>
                      <a:pt x="39151" y="68490"/>
                    </a:cubicBezTo>
                    <a:cubicBezTo>
                      <a:pt x="46676" y="87921"/>
                      <a:pt x="55058" y="106876"/>
                      <a:pt x="62583" y="126974"/>
                    </a:cubicBezTo>
                    <a:cubicBezTo>
                      <a:pt x="63535" y="129355"/>
                      <a:pt x="62297" y="132022"/>
                      <a:pt x="59916" y="132974"/>
                    </a:cubicBezTo>
                    <a:cubicBezTo>
                      <a:pt x="58106" y="133641"/>
                      <a:pt x="56010" y="133070"/>
                      <a:pt x="54772" y="131736"/>
                    </a:cubicBezTo>
                    <a:cubicBezTo>
                      <a:pt x="40294" y="115258"/>
                      <a:pt x="29626" y="95827"/>
                      <a:pt x="21435" y="75634"/>
                    </a:cubicBezTo>
                    <a:cubicBezTo>
                      <a:pt x="13434" y="55250"/>
                      <a:pt x="8004" y="33915"/>
                      <a:pt x="7147" y="11912"/>
                    </a:cubicBezTo>
                    <a:cubicBezTo>
                      <a:pt x="7052" y="9340"/>
                      <a:pt x="9052" y="7244"/>
                      <a:pt x="11624" y="7149"/>
                    </a:cubicBezTo>
                    <a:cubicBezTo>
                      <a:pt x="13529" y="7054"/>
                      <a:pt x="15243" y="8197"/>
                      <a:pt x="16005" y="9816"/>
                    </a:cubicBezTo>
                    <a:lnTo>
                      <a:pt x="16101" y="9911"/>
                    </a:lnTo>
                    <a:close/>
                  </a:path>
                </a:pathLst>
              </a:custGeom>
              <a:solidFill>
                <a:srgbClr val="383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5638484" y="4792552"/>
                <a:ext cx="76200" cy="133350"/>
              </a:xfrm>
              <a:custGeom>
                <a:avLst/>
                <a:gdLst>
                  <a:gd name="connsiteX0" fmla="*/ 15556 w 76200"/>
                  <a:gd name="connsiteY0" fmla="*/ 9190 h 133350"/>
                  <a:gd name="connsiteX1" fmla="*/ 32415 w 76200"/>
                  <a:gd name="connsiteY1" fmla="*/ 36241 h 133350"/>
                  <a:gd name="connsiteX2" fmla="*/ 47179 w 76200"/>
                  <a:gd name="connsiteY2" fmla="*/ 64150 h 133350"/>
                  <a:gd name="connsiteX3" fmla="*/ 72611 w 76200"/>
                  <a:gd name="connsiteY3" fmla="*/ 122157 h 133350"/>
                  <a:gd name="connsiteX4" fmla="*/ 69753 w 76200"/>
                  <a:gd name="connsiteY4" fmla="*/ 128062 h 133350"/>
                  <a:gd name="connsiteX5" fmla="*/ 64705 w 76200"/>
                  <a:gd name="connsiteY5" fmla="*/ 126634 h 133350"/>
                  <a:gd name="connsiteX6" fmla="*/ 30224 w 76200"/>
                  <a:gd name="connsiteY6" fmla="*/ 72722 h 133350"/>
                  <a:gd name="connsiteX7" fmla="*/ 17175 w 76200"/>
                  <a:gd name="connsiteY7" fmla="*/ 43480 h 133350"/>
                  <a:gd name="connsiteX8" fmla="*/ 7269 w 76200"/>
                  <a:gd name="connsiteY8" fmla="*/ 12905 h 133350"/>
                  <a:gd name="connsiteX9" fmla="*/ 10603 w 76200"/>
                  <a:gd name="connsiteY9" fmla="*/ 7286 h 133350"/>
                  <a:gd name="connsiteX10" fmla="*/ 15460 w 76200"/>
                  <a:gd name="connsiteY10" fmla="*/ 9000 h 133350"/>
                  <a:gd name="connsiteX11" fmla="*/ 15556 w 76200"/>
                  <a:gd name="connsiteY11" fmla="*/ 919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133350">
                    <a:moveTo>
                      <a:pt x="15556" y="9190"/>
                    </a:moveTo>
                    <a:cubicBezTo>
                      <a:pt x="21842" y="17763"/>
                      <a:pt x="27271" y="27097"/>
                      <a:pt x="32415" y="36241"/>
                    </a:cubicBezTo>
                    <a:cubicBezTo>
                      <a:pt x="37654" y="45386"/>
                      <a:pt x="42416" y="54720"/>
                      <a:pt x="47179" y="64150"/>
                    </a:cubicBezTo>
                    <a:cubicBezTo>
                      <a:pt x="56513" y="83009"/>
                      <a:pt x="65562" y="101869"/>
                      <a:pt x="72611" y="122157"/>
                    </a:cubicBezTo>
                    <a:cubicBezTo>
                      <a:pt x="73468" y="124538"/>
                      <a:pt x="72134" y="127205"/>
                      <a:pt x="69753" y="128062"/>
                    </a:cubicBezTo>
                    <a:cubicBezTo>
                      <a:pt x="67848" y="128729"/>
                      <a:pt x="65848" y="128062"/>
                      <a:pt x="64705" y="126634"/>
                    </a:cubicBezTo>
                    <a:cubicBezTo>
                      <a:pt x="50894" y="110060"/>
                      <a:pt x="39940" y="91677"/>
                      <a:pt x="30224" y="72722"/>
                    </a:cubicBezTo>
                    <a:cubicBezTo>
                      <a:pt x="25462" y="63197"/>
                      <a:pt x="20985" y="53482"/>
                      <a:pt x="17175" y="43480"/>
                    </a:cubicBezTo>
                    <a:cubicBezTo>
                      <a:pt x="13270" y="33479"/>
                      <a:pt x="9936" y="23573"/>
                      <a:pt x="7269" y="12905"/>
                    </a:cubicBezTo>
                    <a:cubicBezTo>
                      <a:pt x="6698" y="10429"/>
                      <a:pt x="8126" y="7952"/>
                      <a:pt x="10603" y="7286"/>
                    </a:cubicBezTo>
                    <a:cubicBezTo>
                      <a:pt x="12508" y="6809"/>
                      <a:pt x="14318" y="7571"/>
                      <a:pt x="15460" y="9000"/>
                    </a:cubicBezTo>
                    <a:lnTo>
                      <a:pt x="15556" y="9190"/>
                    </a:lnTo>
                    <a:close/>
                  </a:path>
                </a:pathLst>
              </a:custGeom>
              <a:solidFill>
                <a:srgbClr val="383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5672735" y="4762238"/>
                <a:ext cx="66675" cy="114300"/>
              </a:xfrm>
              <a:custGeom>
                <a:avLst/>
                <a:gdLst>
                  <a:gd name="connsiteX0" fmla="*/ 15404 w 66675"/>
                  <a:gd name="connsiteY0" fmla="*/ 8739 h 114300"/>
                  <a:gd name="connsiteX1" fmla="*/ 44360 w 66675"/>
                  <a:gd name="connsiteY1" fmla="*/ 52934 h 114300"/>
                  <a:gd name="connsiteX2" fmla="*/ 64553 w 66675"/>
                  <a:gd name="connsiteY2" fmla="*/ 101702 h 114300"/>
                  <a:gd name="connsiteX3" fmla="*/ 61314 w 66675"/>
                  <a:gd name="connsiteY3" fmla="*/ 107417 h 114300"/>
                  <a:gd name="connsiteX4" fmla="*/ 56552 w 66675"/>
                  <a:gd name="connsiteY4" fmla="*/ 105989 h 114300"/>
                  <a:gd name="connsiteX5" fmla="*/ 27501 w 66675"/>
                  <a:gd name="connsiteY5" fmla="*/ 61793 h 114300"/>
                  <a:gd name="connsiteX6" fmla="*/ 7307 w 66675"/>
                  <a:gd name="connsiteY6" fmla="*/ 13025 h 114300"/>
                  <a:gd name="connsiteX7" fmla="*/ 10546 w 66675"/>
                  <a:gd name="connsiteY7" fmla="*/ 7310 h 114300"/>
                  <a:gd name="connsiteX8" fmla="*/ 15404 w 66675"/>
                  <a:gd name="connsiteY8" fmla="*/ 87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114300">
                    <a:moveTo>
                      <a:pt x="15404" y="8739"/>
                    </a:moveTo>
                    <a:cubicBezTo>
                      <a:pt x="27119" y="22454"/>
                      <a:pt x="36073" y="37504"/>
                      <a:pt x="44360" y="52934"/>
                    </a:cubicBezTo>
                    <a:cubicBezTo>
                      <a:pt x="52361" y="68460"/>
                      <a:pt x="59790" y="84367"/>
                      <a:pt x="64553" y="101702"/>
                    </a:cubicBezTo>
                    <a:cubicBezTo>
                      <a:pt x="65219" y="104179"/>
                      <a:pt x="63791" y="106751"/>
                      <a:pt x="61314" y="107417"/>
                    </a:cubicBezTo>
                    <a:cubicBezTo>
                      <a:pt x="59504" y="107894"/>
                      <a:pt x="57695" y="107322"/>
                      <a:pt x="56552" y="105989"/>
                    </a:cubicBezTo>
                    <a:cubicBezTo>
                      <a:pt x="44931" y="92368"/>
                      <a:pt x="35882" y="77223"/>
                      <a:pt x="27501" y="61793"/>
                    </a:cubicBezTo>
                    <a:cubicBezTo>
                      <a:pt x="19309" y="46267"/>
                      <a:pt x="11975" y="30360"/>
                      <a:pt x="7307" y="13025"/>
                    </a:cubicBezTo>
                    <a:cubicBezTo>
                      <a:pt x="6641" y="10548"/>
                      <a:pt x="8069" y="7976"/>
                      <a:pt x="10546" y="7310"/>
                    </a:cubicBezTo>
                    <a:cubicBezTo>
                      <a:pt x="12451" y="6833"/>
                      <a:pt x="14261" y="7405"/>
                      <a:pt x="15404" y="8739"/>
                    </a:cubicBezTo>
                    <a:close/>
                  </a:path>
                </a:pathLst>
              </a:custGeom>
              <a:solidFill>
                <a:srgbClr val="383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5701348" y="4728990"/>
                <a:ext cx="104775" cy="142875"/>
              </a:xfrm>
              <a:custGeom>
                <a:avLst/>
                <a:gdLst>
                  <a:gd name="connsiteX0" fmla="*/ 14889 w 104775"/>
                  <a:gd name="connsiteY0" fmla="*/ 8459 h 142875"/>
                  <a:gd name="connsiteX1" fmla="*/ 41179 w 104775"/>
                  <a:gd name="connsiteY1" fmla="*/ 37415 h 142875"/>
                  <a:gd name="connsiteX2" fmla="*/ 64134 w 104775"/>
                  <a:gd name="connsiteY2" fmla="*/ 69038 h 142875"/>
                  <a:gd name="connsiteX3" fmla="*/ 100233 w 104775"/>
                  <a:gd name="connsiteY3" fmla="*/ 138189 h 142875"/>
                  <a:gd name="connsiteX4" fmla="*/ 97566 w 104775"/>
                  <a:gd name="connsiteY4" fmla="*/ 144095 h 142875"/>
                  <a:gd name="connsiteX5" fmla="*/ 92328 w 104775"/>
                  <a:gd name="connsiteY5" fmla="*/ 142571 h 142875"/>
                  <a:gd name="connsiteX6" fmla="*/ 48227 w 104775"/>
                  <a:gd name="connsiteY6" fmla="*/ 79420 h 142875"/>
                  <a:gd name="connsiteX7" fmla="*/ 27463 w 104775"/>
                  <a:gd name="connsiteY7" fmla="*/ 47225 h 142875"/>
                  <a:gd name="connsiteX8" fmla="*/ 7746 w 104775"/>
                  <a:gd name="connsiteY8" fmla="*/ 13983 h 142875"/>
                  <a:gd name="connsiteX9" fmla="*/ 7650 w 104775"/>
                  <a:gd name="connsiteY9" fmla="*/ 13793 h 142875"/>
                  <a:gd name="connsiteX10" fmla="*/ 9555 w 104775"/>
                  <a:gd name="connsiteY10" fmla="*/ 7601 h 142875"/>
                  <a:gd name="connsiteX11" fmla="*/ 14889 w 104775"/>
                  <a:gd name="connsiteY11" fmla="*/ 84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775" h="142875">
                    <a:moveTo>
                      <a:pt x="14889" y="8459"/>
                    </a:moveTo>
                    <a:cubicBezTo>
                      <a:pt x="24129" y="17698"/>
                      <a:pt x="33177" y="27223"/>
                      <a:pt x="41179" y="37415"/>
                    </a:cubicBezTo>
                    <a:cubicBezTo>
                      <a:pt x="49370" y="47511"/>
                      <a:pt x="56895" y="58179"/>
                      <a:pt x="64134" y="69038"/>
                    </a:cubicBezTo>
                    <a:cubicBezTo>
                      <a:pt x="78326" y="90850"/>
                      <a:pt x="90994" y="113710"/>
                      <a:pt x="100233" y="138189"/>
                    </a:cubicBezTo>
                    <a:cubicBezTo>
                      <a:pt x="101091" y="140570"/>
                      <a:pt x="99948" y="143237"/>
                      <a:pt x="97566" y="144095"/>
                    </a:cubicBezTo>
                    <a:cubicBezTo>
                      <a:pt x="95661" y="144857"/>
                      <a:pt x="93471" y="144190"/>
                      <a:pt x="92328" y="142571"/>
                    </a:cubicBezTo>
                    <a:cubicBezTo>
                      <a:pt x="76421" y="121997"/>
                      <a:pt x="62419" y="100756"/>
                      <a:pt x="48227" y="79420"/>
                    </a:cubicBezTo>
                    <a:cubicBezTo>
                      <a:pt x="41274" y="68752"/>
                      <a:pt x="34225" y="58084"/>
                      <a:pt x="27463" y="47225"/>
                    </a:cubicBezTo>
                    <a:cubicBezTo>
                      <a:pt x="20605" y="36367"/>
                      <a:pt x="13842" y="25508"/>
                      <a:pt x="7746" y="13983"/>
                    </a:cubicBezTo>
                    <a:lnTo>
                      <a:pt x="7650" y="13793"/>
                    </a:lnTo>
                    <a:cubicBezTo>
                      <a:pt x="6507" y="11602"/>
                      <a:pt x="7365" y="8744"/>
                      <a:pt x="9555" y="7601"/>
                    </a:cubicBezTo>
                    <a:cubicBezTo>
                      <a:pt x="11270" y="6744"/>
                      <a:pt x="13461" y="7125"/>
                      <a:pt x="14889" y="8459"/>
                    </a:cubicBezTo>
                    <a:close/>
                  </a:path>
                </a:pathLst>
              </a:custGeom>
              <a:solidFill>
                <a:srgbClr val="383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5727755" y="4695746"/>
                <a:ext cx="95250" cy="123825"/>
              </a:xfrm>
              <a:custGeom>
                <a:avLst/>
                <a:gdLst>
                  <a:gd name="connsiteX0" fmla="*/ 13914 w 95250"/>
                  <a:gd name="connsiteY0" fmla="*/ 7699 h 123825"/>
                  <a:gd name="connsiteX1" fmla="*/ 39346 w 95250"/>
                  <a:gd name="connsiteY1" fmla="*/ 30464 h 123825"/>
                  <a:gd name="connsiteX2" fmla="*/ 58300 w 95250"/>
                  <a:gd name="connsiteY2" fmla="*/ 57705 h 123825"/>
                  <a:gd name="connsiteX3" fmla="*/ 87923 w 95250"/>
                  <a:gd name="connsiteY3" fmla="*/ 115617 h 123825"/>
                  <a:gd name="connsiteX4" fmla="*/ 85256 w 95250"/>
                  <a:gd name="connsiteY4" fmla="*/ 121618 h 123825"/>
                  <a:gd name="connsiteX5" fmla="*/ 80113 w 95250"/>
                  <a:gd name="connsiteY5" fmla="*/ 120380 h 123825"/>
                  <a:gd name="connsiteX6" fmla="*/ 42013 w 95250"/>
                  <a:gd name="connsiteY6" fmla="*/ 67611 h 123825"/>
                  <a:gd name="connsiteX7" fmla="*/ 25630 w 95250"/>
                  <a:gd name="connsiteY7" fmla="*/ 40465 h 123825"/>
                  <a:gd name="connsiteX8" fmla="*/ 8294 w 95250"/>
                  <a:gd name="connsiteY8" fmla="*/ 14938 h 123825"/>
                  <a:gd name="connsiteX9" fmla="*/ 8199 w 95250"/>
                  <a:gd name="connsiteY9" fmla="*/ 14747 h 123825"/>
                  <a:gd name="connsiteX10" fmla="*/ 8771 w 95250"/>
                  <a:gd name="connsiteY10" fmla="*/ 8270 h 123825"/>
                  <a:gd name="connsiteX11" fmla="*/ 13914 w 95250"/>
                  <a:gd name="connsiteY11" fmla="*/ 769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250" h="123825">
                    <a:moveTo>
                      <a:pt x="13914" y="7699"/>
                    </a:moveTo>
                    <a:cubicBezTo>
                      <a:pt x="24201" y="13128"/>
                      <a:pt x="33155" y="21510"/>
                      <a:pt x="39346" y="30464"/>
                    </a:cubicBezTo>
                    <a:cubicBezTo>
                      <a:pt x="46108" y="39226"/>
                      <a:pt x="52871" y="48561"/>
                      <a:pt x="58300" y="57705"/>
                    </a:cubicBezTo>
                    <a:cubicBezTo>
                      <a:pt x="69445" y="76279"/>
                      <a:pt x="79922" y="95138"/>
                      <a:pt x="87923" y="115617"/>
                    </a:cubicBezTo>
                    <a:cubicBezTo>
                      <a:pt x="88876" y="117998"/>
                      <a:pt x="87638" y="120665"/>
                      <a:pt x="85256" y="121618"/>
                    </a:cubicBezTo>
                    <a:cubicBezTo>
                      <a:pt x="83447" y="122380"/>
                      <a:pt x="81351" y="121808"/>
                      <a:pt x="80113" y="120380"/>
                    </a:cubicBezTo>
                    <a:cubicBezTo>
                      <a:pt x="65540" y="103997"/>
                      <a:pt x="53443" y="85994"/>
                      <a:pt x="42013" y="67611"/>
                    </a:cubicBezTo>
                    <a:cubicBezTo>
                      <a:pt x="36488" y="58086"/>
                      <a:pt x="30773" y="49704"/>
                      <a:pt x="25630" y="40465"/>
                    </a:cubicBezTo>
                    <a:cubicBezTo>
                      <a:pt x="20677" y="30845"/>
                      <a:pt x="14962" y="22844"/>
                      <a:pt x="8294" y="14938"/>
                    </a:cubicBezTo>
                    <a:lnTo>
                      <a:pt x="8199" y="14747"/>
                    </a:lnTo>
                    <a:cubicBezTo>
                      <a:pt x="6580" y="12842"/>
                      <a:pt x="6866" y="9889"/>
                      <a:pt x="8771" y="8270"/>
                    </a:cubicBezTo>
                    <a:cubicBezTo>
                      <a:pt x="10295" y="6937"/>
                      <a:pt x="12295" y="6841"/>
                      <a:pt x="13914" y="7699"/>
                    </a:cubicBezTo>
                    <a:close/>
                  </a:path>
                </a:pathLst>
              </a:custGeom>
              <a:solidFill>
                <a:srgbClr val="383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>
              <a:xfrm>
                <a:off x="5500497" y="4415313"/>
                <a:ext cx="257175" cy="438150"/>
              </a:xfrm>
              <a:custGeom>
                <a:avLst/>
                <a:gdLst>
                  <a:gd name="connsiteX0" fmla="*/ 258604 w 257175"/>
                  <a:gd name="connsiteY0" fmla="*/ 280892 h 438150"/>
                  <a:gd name="connsiteX1" fmla="*/ 254889 w 257175"/>
                  <a:gd name="connsiteY1" fmla="*/ 308420 h 438150"/>
                  <a:gd name="connsiteX2" fmla="*/ 229171 w 257175"/>
                  <a:gd name="connsiteY2" fmla="*/ 347758 h 438150"/>
                  <a:gd name="connsiteX3" fmla="*/ 193834 w 257175"/>
                  <a:gd name="connsiteY3" fmla="*/ 377095 h 438150"/>
                  <a:gd name="connsiteX4" fmla="*/ 154972 w 257175"/>
                  <a:gd name="connsiteY4" fmla="*/ 400431 h 438150"/>
                  <a:gd name="connsiteX5" fmla="*/ 107823 w 257175"/>
                  <a:gd name="connsiteY5" fmla="*/ 422625 h 438150"/>
                  <a:gd name="connsiteX6" fmla="*/ 68866 w 257175"/>
                  <a:gd name="connsiteY6" fmla="*/ 437293 h 438150"/>
                  <a:gd name="connsiteX7" fmla="*/ 7144 w 257175"/>
                  <a:gd name="connsiteY7" fmla="*/ 331756 h 438150"/>
                  <a:gd name="connsiteX8" fmla="*/ 9049 w 257175"/>
                  <a:gd name="connsiteY8" fmla="*/ 329089 h 438150"/>
                  <a:gd name="connsiteX9" fmla="*/ 80486 w 257175"/>
                  <a:gd name="connsiteY9" fmla="*/ 17717 h 438150"/>
                  <a:gd name="connsiteX10" fmla="*/ 86011 w 257175"/>
                  <a:gd name="connsiteY10" fmla="*/ 7144 h 438150"/>
                  <a:gd name="connsiteX11" fmla="*/ 258604 w 257175"/>
                  <a:gd name="connsiteY11" fmla="*/ 280892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175" h="438150">
                    <a:moveTo>
                      <a:pt x="258604" y="280892"/>
                    </a:moveTo>
                    <a:cubicBezTo>
                      <a:pt x="259366" y="290417"/>
                      <a:pt x="257937" y="299561"/>
                      <a:pt x="254889" y="308420"/>
                    </a:cubicBezTo>
                    <a:cubicBezTo>
                      <a:pt x="250031" y="322517"/>
                      <a:pt x="240887" y="335661"/>
                      <a:pt x="229171" y="347758"/>
                    </a:cubicBezTo>
                    <a:cubicBezTo>
                      <a:pt x="218980" y="358331"/>
                      <a:pt x="206788" y="368141"/>
                      <a:pt x="193834" y="377095"/>
                    </a:cubicBezTo>
                    <a:cubicBezTo>
                      <a:pt x="181356" y="385667"/>
                      <a:pt x="168021" y="393573"/>
                      <a:pt x="154972" y="400431"/>
                    </a:cubicBezTo>
                    <a:cubicBezTo>
                      <a:pt x="138113" y="409385"/>
                      <a:pt x="121729" y="416814"/>
                      <a:pt x="107823" y="422625"/>
                    </a:cubicBezTo>
                    <a:cubicBezTo>
                      <a:pt x="84963" y="432150"/>
                      <a:pt x="68866" y="437293"/>
                      <a:pt x="68866" y="437293"/>
                    </a:cubicBezTo>
                    <a:cubicBezTo>
                      <a:pt x="68866" y="437293"/>
                      <a:pt x="67532" y="377476"/>
                      <a:pt x="7144" y="331756"/>
                    </a:cubicBezTo>
                    <a:lnTo>
                      <a:pt x="9049" y="329089"/>
                    </a:lnTo>
                    <a:cubicBezTo>
                      <a:pt x="80581" y="244602"/>
                      <a:pt x="108013" y="124873"/>
                      <a:pt x="80486" y="17717"/>
                    </a:cubicBezTo>
                    <a:lnTo>
                      <a:pt x="86011" y="7144"/>
                    </a:lnTo>
                    <a:cubicBezTo>
                      <a:pt x="184404" y="103727"/>
                      <a:pt x="255175" y="236125"/>
                      <a:pt x="258604" y="280892"/>
                    </a:cubicBezTo>
                    <a:close/>
                  </a:path>
                </a:pathLst>
              </a:custGeom>
              <a:solidFill>
                <a:srgbClr val="94A5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>
                <a:off x="5088064" y="4325874"/>
                <a:ext cx="314325" cy="400050"/>
              </a:xfrm>
              <a:custGeom>
                <a:avLst/>
                <a:gdLst>
                  <a:gd name="connsiteX0" fmla="*/ 204978 w 314325"/>
                  <a:gd name="connsiteY0" fmla="*/ 8477 h 400050"/>
                  <a:gd name="connsiteX1" fmla="*/ 296894 w 314325"/>
                  <a:gd name="connsiteY1" fmla="*/ 374904 h 400050"/>
                  <a:gd name="connsiteX2" fmla="*/ 234887 w 314325"/>
                  <a:gd name="connsiteY2" fmla="*/ 370332 h 400050"/>
                  <a:gd name="connsiteX3" fmla="*/ 134874 w 314325"/>
                  <a:gd name="connsiteY3" fmla="*/ 393954 h 400050"/>
                  <a:gd name="connsiteX4" fmla="*/ 132969 w 314325"/>
                  <a:gd name="connsiteY4" fmla="*/ 390144 h 400050"/>
                  <a:gd name="connsiteX5" fmla="*/ 134207 w 314325"/>
                  <a:gd name="connsiteY5" fmla="*/ 369761 h 400050"/>
                  <a:gd name="connsiteX6" fmla="*/ 72009 w 314325"/>
                  <a:gd name="connsiteY6" fmla="*/ 228029 h 400050"/>
                  <a:gd name="connsiteX7" fmla="*/ 7144 w 314325"/>
                  <a:gd name="connsiteY7" fmla="*/ 154591 h 400050"/>
                  <a:gd name="connsiteX8" fmla="*/ 191643 w 314325"/>
                  <a:gd name="connsiteY8" fmla="*/ 14097 h 400050"/>
                  <a:gd name="connsiteX9" fmla="*/ 204311 w 314325"/>
                  <a:gd name="connsiteY9" fmla="*/ 7144 h 400050"/>
                  <a:gd name="connsiteX10" fmla="*/ 204978 w 314325"/>
                  <a:gd name="connsiteY10" fmla="*/ 8477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325" h="400050">
                    <a:moveTo>
                      <a:pt x="204978" y="8477"/>
                    </a:moveTo>
                    <a:cubicBezTo>
                      <a:pt x="298704" y="101822"/>
                      <a:pt x="335375" y="248317"/>
                      <a:pt x="296894" y="374904"/>
                    </a:cubicBezTo>
                    <a:cubicBezTo>
                      <a:pt x="278225" y="372237"/>
                      <a:pt x="257556" y="370618"/>
                      <a:pt x="234887" y="370332"/>
                    </a:cubicBezTo>
                    <a:cubicBezTo>
                      <a:pt x="199168" y="369856"/>
                      <a:pt x="166211" y="378619"/>
                      <a:pt x="134874" y="393954"/>
                    </a:cubicBezTo>
                    <a:lnTo>
                      <a:pt x="132969" y="390144"/>
                    </a:lnTo>
                    <a:cubicBezTo>
                      <a:pt x="138208" y="385191"/>
                      <a:pt x="136398" y="376619"/>
                      <a:pt x="134207" y="369761"/>
                    </a:cubicBezTo>
                    <a:cubicBezTo>
                      <a:pt x="118396" y="320516"/>
                      <a:pt x="99917" y="271558"/>
                      <a:pt x="72009" y="228029"/>
                    </a:cubicBezTo>
                    <a:cubicBezTo>
                      <a:pt x="54388" y="200406"/>
                      <a:pt x="32671" y="174974"/>
                      <a:pt x="7144" y="154591"/>
                    </a:cubicBezTo>
                    <a:cubicBezTo>
                      <a:pt x="60770" y="105251"/>
                      <a:pt x="121063" y="56483"/>
                      <a:pt x="191643" y="14097"/>
                    </a:cubicBezTo>
                    <a:cubicBezTo>
                      <a:pt x="195834" y="11525"/>
                      <a:pt x="200025" y="9239"/>
                      <a:pt x="204311" y="7144"/>
                    </a:cubicBezTo>
                    <a:lnTo>
                      <a:pt x="204978" y="8477"/>
                    </a:lnTo>
                    <a:close/>
                  </a:path>
                </a:pathLst>
              </a:custGeom>
              <a:solidFill>
                <a:srgbClr val="94A5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>
              <a:xfrm>
                <a:off x="4812887" y="4610481"/>
                <a:ext cx="304800" cy="342900"/>
              </a:xfrm>
              <a:custGeom>
                <a:avLst/>
                <a:gdLst>
                  <a:gd name="connsiteX0" fmla="*/ 144685 w 304800"/>
                  <a:gd name="connsiteY0" fmla="*/ 7144 h 342900"/>
                  <a:gd name="connsiteX1" fmla="*/ 294513 w 304800"/>
                  <a:gd name="connsiteY1" fmla="*/ 184023 h 342900"/>
                  <a:gd name="connsiteX2" fmla="*/ 300038 w 304800"/>
                  <a:gd name="connsiteY2" fmla="*/ 190024 h 342900"/>
                  <a:gd name="connsiteX3" fmla="*/ 155162 w 304800"/>
                  <a:gd name="connsiteY3" fmla="*/ 336804 h 342900"/>
                  <a:gd name="connsiteX4" fmla="*/ 147161 w 304800"/>
                  <a:gd name="connsiteY4" fmla="*/ 328613 h 342900"/>
                  <a:gd name="connsiteX5" fmla="*/ 7144 w 304800"/>
                  <a:gd name="connsiteY5" fmla="*/ 130778 h 342900"/>
                  <a:gd name="connsiteX6" fmla="*/ 144685 w 304800"/>
                  <a:gd name="connsiteY6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342900">
                    <a:moveTo>
                      <a:pt x="144685" y="7144"/>
                    </a:moveTo>
                    <a:cubicBezTo>
                      <a:pt x="202692" y="58483"/>
                      <a:pt x="253270" y="118300"/>
                      <a:pt x="294513" y="184023"/>
                    </a:cubicBezTo>
                    <a:lnTo>
                      <a:pt x="300038" y="190024"/>
                    </a:lnTo>
                    <a:cubicBezTo>
                      <a:pt x="252889" y="234315"/>
                      <a:pt x="206216" y="287179"/>
                      <a:pt x="155162" y="336804"/>
                    </a:cubicBezTo>
                    <a:lnTo>
                      <a:pt x="147161" y="328613"/>
                    </a:lnTo>
                    <a:cubicBezTo>
                      <a:pt x="82867" y="278416"/>
                      <a:pt x="43243" y="204216"/>
                      <a:pt x="7144" y="130778"/>
                    </a:cubicBezTo>
                    <a:cubicBezTo>
                      <a:pt x="52006" y="100584"/>
                      <a:pt x="96298" y="56864"/>
                      <a:pt x="144685" y="7144"/>
                    </a:cubicBezTo>
                    <a:close/>
                  </a:path>
                </a:pathLst>
              </a:custGeom>
              <a:solidFill>
                <a:srgbClr val="94A5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任意多边形: 形状 53"/>
              <p:cNvSpPr/>
              <p:nvPr/>
            </p:nvSpPr>
            <p:spPr>
              <a:xfrm>
                <a:off x="4274534" y="4750403"/>
                <a:ext cx="438150" cy="371475"/>
              </a:xfrm>
              <a:custGeom>
                <a:avLst/>
                <a:gdLst>
                  <a:gd name="connsiteX0" fmla="*/ 379285 w 438150"/>
                  <a:gd name="connsiteY0" fmla="*/ 28956 h 371475"/>
                  <a:gd name="connsiteX1" fmla="*/ 432054 w 438150"/>
                  <a:gd name="connsiteY1" fmla="*/ 33433 h 371475"/>
                  <a:gd name="connsiteX2" fmla="*/ 383476 w 438150"/>
                  <a:gd name="connsiteY2" fmla="*/ 89249 h 371475"/>
                  <a:gd name="connsiteX3" fmla="*/ 319945 w 438150"/>
                  <a:gd name="connsiteY3" fmla="*/ 366427 h 371475"/>
                  <a:gd name="connsiteX4" fmla="*/ 319850 w 438150"/>
                  <a:gd name="connsiteY4" fmla="*/ 368141 h 371475"/>
                  <a:gd name="connsiteX5" fmla="*/ 7144 w 438150"/>
                  <a:gd name="connsiteY5" fmla="*/ 174784 h 371475"/>
                  <a:gd name="connsiteX6" fmla="*/ 14288 w 438150"/>
                  <a:gd name="connsiteY6" fmla="*/ 171069 h 371475"/>
                  <a:gd name="connsiteX7" fmla="*/ 331470 w 438150"/>
                  <a:gd name="connsiteY7" fmla="*/ 7144 h 371475"/>
                  <a:gd name="connsiteX8" fmla="*/ 379285 w 438150"/>
                  <a:gd name="connsiteY8" fmla="*/ 28956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150" h="371475">
                    <a:moveTo>
                      <a:pt x="379285" y="28956"/>
                    </a:moveTo>
                    <a:cubicBezTo>
                      <a:pt x="397573" y="33052"/>
                      <a:pt x="415100" y="34480"/>
                      <a:pt x="432054" y="33433"/>
                    </a:cubicBezTo>
                    <a:cubicBezTo>
                      <a:pt x="410813" y="46482"/>
                      <a:pt x="395954" y="67627"/>
                      <a:pt x="383476" y="89249"/>
                    </a:cubicBezTo>
                    <a:cubicBezTo>
                      <a:pt x="335185" y="172402"/>
                      <a:pt x="312706" y="270415"/>
                      <a:pt x="319945" y="366427"/>
                    </a:cubicBezTo>
                    <a:lnTo>
                      <a:pt x="319850" y="368141"/>
                    </a:lnTo>
                    <a:cubicBezTo>
                      <a:pt x="161163" y="362617"/>
                      <a:pt x="62770" y="281940"/>
                      <a:pt x="7144" y="174784"/>
                    </a:cubicBezTo>
                    <a:lnTo>
                      <a:pt x="14288" y="171069"/>
                    </a:lnTo>
                    <a:cubicBezTo>
                      <a:pt x="101251" y="87344"/>
                      <a:pt x="212884" y="29718"/>
                      <a:pt x="331470" y="7144"/>
                    </a:cubicBezTo>
                    <a:cubicBezTo>
                      <a:pt x="344900" y="17335"/>
                      <a:pt x="360617" y="24765"/>
                      <a:pt x="379285" y="28956"/>
                    </a:cubicBezTo>
                    <a:close/>
                  </a:path>
                </a:pathLst>
              </a:custGeom>
              <a:solidFill>
                <a:srgbClr val="94A5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54"/>
              <p:cNvSpPr/>
              <p:nvPr/>
            </p:nvSpPr>
            <p:spPr>
              <a:xfrm>
                <a:off x="4207573" y="4339131"/>
                <a:ext cx="333375" cy="304800"/>
              </a:xfrm>
              <a:custGeom>
                <a:avLst/>
                <a:gdLst>
                  <a:gd name="connsiteX0" fmla="*/ 326612 w 333375"/>
                  <a:gd name="connsiteY0" fmla="*/ 263634 h 304800"/>
                  <a:gd name="connsiteX1" fmla="*/ 319088 w 333375"/>
                  <a:gd name="connsiteY1" fmla="*/ 264967 h 304800"/>
                  <a:gd name="connsiteX2" fmla="*/ 13716 w 333375"/>
                  <a:gd name="connsiteY2" fmla="*/ 305449 h 304800"/>
                  <a:gd name="connsiteX3" fmla="*/ 12859 w 333375"/>
                  <a:gd name="connsiteY3" fmla="*/ 305449 h 304800"/>
                  <a:gd name="connsiteX4" fmla="*/ 20098 w 333375"/>
                  <a:gd name="connsiteY4" fmla="*/ 207246 h 304800"/>
                  <a:gd name="connsiteX5" fmla="*/ 7144 w 333375"/>
                  <a:gd name="connsiteY5" fmla="*/ 61418 h 304800"/>
                  <a:gd name="connsiteX6" fmla="*/ 292227 w 333375"/>
                  <a:gd name="connsiteY6" fmla="*/ 7507 h 304800"/>
                  <a:gd name="connsiteX7" fmla="*/ 326612 w 333375"/>
                  <a:gd name="connsiteY7" fmla="*/ 26363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3375" h="304800">
                    <a:moveTo>
                      <a:pt x="326612" y="263634"/>
                    </a:moveTo>
                    <a:lnTo>
                      <a:pt x="319088" y="264967"/>
                    </a:lnTo>
                    <a:cubicBezTo>
                      <a:pt x="216503" y="245441"/>
                      <a:pt x="107728" y="259824"/>
                      <a:pt x="13716" y="305449"/>
                    </a:cubicBezTo>
                    <a:lnTo>
                      <a:pt x="12859" y="305449"/>
                    </a:lnTo>
                    <a:cubicBezTo>
                      <a:pt x="13049" y="271349"/>
                      <a:pt x="15621" y="238202"/>
                      <a:pt x="20098" y="207246"/>
                    </a:cubicBezTo>
                    <a:cubicBezTo>
                      <a:pt x="27908" y="153715"/>
                      <a:pt x="21526" y="104852"/>
                      <a:pt x="7144" y="61418"/>
                    </a:cubicBezTo>
                    <a:cubicBezTo>
                      <a:pt x="96679" y="22747"/>
                      <a:pt x="194786" y="4268"/>
                      <a:pt x="292227" y="7507"/>
                    </a:cubicBezTo>
                    <a:cubicBezTo>
                      <a:pt x="309943" y="90088"/>
                      <a:pt x="312992" y="184100"/>
                      <a:pt x="326612" y="263634"/>
                    </a:cubicBezTo>
                    <a:close/>
                  </a:path>
                </a:pathLst>
              </a:custGeom>
              <a:solidFill>
                <a:srgbClr val="94A5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任意多边形: 形状 55"/>
              <p:cNvSpPr/>
              <p:nvPr/>
            </p:nvSpPr>
            <p:spPr>
              <a:xfrm>
                <a:off x="5285232" y="4306136"/>
                <a:ext cx="304800" cy="447675"/>
              </a:xfrm>
              <a:custGeom>
                <a:avLst/>
                <a:gdLst>
                  <a:gd name="connsiteX0" fmla="*/ 301276 w 304800"/>
                  <a:gd name="connsiteY0" fmla="*/ 116321 h 447675"/>
                  <a:gd name="connsiteX1" fmla="*/ 295751 w 304800"/>
                  <a:gd name="connsiteY1" fmla="*/ 126894 h 447675"/>
                  <a:gd name="connsiteX2" fmla="*/ 224314 w 304800"/>
                  <a:gd name="connsiteY2" fmla="*/ 438266 h 447675"/>
                  <a:gd name="connsiteX3" fmla="*/ 222409 w 304800"/>
                  <a:gd name="connsiteY3" fmla="*/ 440933 h 447675"/>
                  <a:gd name="connsiteX4" fmla="*/ 99727 w 304800"/>
                  <a:gd name="connsiteY4" fmla="*/ 394641 h 447675"/>
                  <a:gd name="connsiteX5" fmla="*/ 7811 w 304800"/>
                  <a:gd name="connsiteY5" fmla="*/ 28215 h 447675"/>
                  <a:gd name="connsiteX6" fmla="*/ 7144 w 304800"/>
                  <a:gd name="connsiteY6" fmla="*/ 26881 h 447675"/>
                  <a:gd name="connsiteX7" fmla="*/ 301276 w 304800"/>
                  <a:gd name="connsiteY7" fmla="*/ 116321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0" h="447675">
                    <a:moveTo>
                      <a:pt x="301276" y="116321"/>
                    </a:moveTo>
                    <a:lnTo>
                      <a:pt x="295751" y="126894"/>
                    </a:lnTo>
                    <a:cubicBezTo>
                      <a:pt x="323279" y="234050"/>
                      <a:pt x="295846" y="353779"/>
                      <a:pt x="224314" y="438266"/>
                    </a:cubicBezTo>
                    <a:lnTo>
                      <a:pt x="222409" y="440933"/>
                    </a:lnTo>
                    <a:cubicBezTo>
                      <a:pt x="195263" y="420359"/>
                      <a:pt x="156115" y="402738"/>
                      <a:pt x="99727" y="394641"/>
                    </a:cubicBezTo>
                    <a:cubicBezTo>
                      <a:pt x="138208" y="268054"/>
                      <a:pt x="101537" y="121560"/>
                      <a:pt x="7811" y="28215"/>
                    </a:cubicBezTo>
                    <a:lnTo>
                      <a:pt x="7144" y="26881"/>
                    </a:lnTo>
                    <a:cubicBezTo>
                      <a:pt x="108775" y="-24839"/>
                      <a:pt x="215551" y="32120"/>
                      <a:pt x="301276" y="116321"/>
                    </a:cubicBezTo>
                    <a:close/>
                  </a:path>
                </a:pathLst>
              </a:custGeom>
              <a:solidFill>
                <a:srgbClr val="4E52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任意多边形: 形状 56"/>
              <p:cNvSpPr/>
              <p:nvPr/>
            </p:nvSpPr>
            <p:spPr>
              <a:xfrm>
                <a:off x="4950428" y="4473321"/>
                <a:ext cx="276225" cy="333375"/>
              </a:xfrm>
              <a:custGeom>
                <a:avLst/>
                <a:gdLst>
                  <a:gd name="connsiteX0" fmla="*/ 156972 w 276225"/>
                  <a:gd name="connsiteY0" fmla="*/ 321183 h 333375"/>
                  <a:gd name="connsiteX1" fmla="*/ 7144 w 276225"/>
                  <a:gd name="connsiteY1" fmla="*/ 144304 h 333375"/>
                  <a:gd name="connsiteX2" fmla="*/ 144780 w 276225"/>
                  <a:gd name="connsiteY2" fmla="*/ 7144 h 333375"/>
                  <a:gd name="connsiteX3" fmla="*/ 209645 w 276225"/>
                  <a:gd name="connsiteY3" fmla="*/ 80581 h 333375"/>
                  <a:gd name="connsiteX4" fmla="*/ 271843 w 276225"/>
                  <a:gd name="connsiteY4" fmla="*/ 222313 h 333375"/>
                  <a:gd name="connsiteX5" fmla="*/ 270605 w 276225"/>
                  <a:gd name="connsiteY5" fmla="*/ 242697 h 333375"/>
                  <a:gd name="connsiteX6" fmla="*/ 272510 w 276225"/>
                  <a:gd name="connsiteY6" fmla="*/ 246507 h 333375"/>
                  <a:gd name="connsiteX7" fmla="*/ 162496 w 276225"/>
                  <a:gd name="connsiteY7" fmla="*/ 327184 h 333375"/>
                  <a:gd name="connsiteX8" fmla="*/ 156972 w 276225"/>
                  <a:gd name="connsiteY8" fmla="*/ 321183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5" h="333375">
                    <a:moveTo>
                      <a:pt x="156972" y="321183"/>
                    </a:moveTo>
                    <a:cubicBezTo>
                      <a:pt x="115729" y="255460"/>
                      <a:pt x="65151" y="195643"/>
                      <a:pt x="7144" y="144304"/>
                    </a:cubicBezTo>
                    <a:cubicBezTo>
                      <a:pt x="48958" y="101346"/>
                      <a:pt x="93821" y="54007"/>
                      <a:pt x="144780" y="7144"/>
                    </a:cubicBezTo>
                    <a:cubicBezTo>
                      <a:pt x="170307" y="27527"/>
                      <a:pt x="192024" y="52959"/>
                      <a:pt x="209645" y="80581"/>
                    </a:cubicBezTo>
                    <a:cubicBezTo>
                      <a:pt x="237554" y="124111"/>
                      <a:pt x="256032" y="173069"/>
                      <a:pt x="271843" y="222313"/>
                    </a:cubicBezTo>
                    <a:cubicBezTo>
                      <a:pt x="274034" y="229171"/>
                      <a:pt x="275844" y="237744"/>
                      <a:pt x="270605" y="242697"/>
                    </a:cubicBezTo>
                    <a:lnTo>
                      <a:pt x="272510" y="246507"/>
                    </a:lnTo>
                    <a:cubicBezTo>
                      <a:pt x="234124" y="265176"/>
                      <a:pt x="198120" y="293751"/>
                      <a:pt x="162496" y="327184"/>
                    </a:cubicBezTo>
                    <a:lnTo>
                      <a:pt x="156972" y="321183"/>
                    </a:lnTo>
                    <a:close/>
                  </a:path>
                </a:pathLst>
              </a:custGeom>
              <a:solidFill>
                <a:srgbClr val="4E52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4586005" y="4734115"/>
                <a:ext cx="381000" cy="390525"/>
              </a:xfrm>
              <a:custGeom>
                <a:avLst/>
                <a:gdLst>
                  <a:gd name="connsiteX0" fmla="*/ 374043 w 381000"/>
                  <a:gd name="connsiteY0" fmla="*/ 204978 h 390525"/>
                  <a:gd name="connsiteX1" fmla="*/ 382044 w 381000"/>
                  <a:gd name="connsiteY1" fmla="*/ 213170 h 390525"/>
                  <a:gd name="connsiteX2" fmla="*/ 31238 w 381000"/>
                  <a:gd name="connsiteY2" fmla="*/ 384810 h 390525"/>
                  <a:gd name="connsiteX3" fmla="*/ 8378 w 381000"/>
                  <a:gd name="connsiteY3" fmla="*/ 384429 h 390525"/>
                  <a:gd name="connsiteX4" fmla="*/ 8473 w 381000"/>
                  <a:gd name="connsiteY4" fmla="*/ 382715 h 390525"/>
                  <a:gd name="connsiteX5" fmla="*/ 72005 w 381000"/>
                  <a:gd name="connsiteY5" fmla="*/ 105537 h 390525"/>
                  <a:gd name="connsiteX6" fmla="*/ 120583 w 381000"/>
                  <a:gd name="connsiteY6" fmla="*/ 49721 h 390525"/>
                  <a:gd name="connsiteX7" fmla="*/ 234025 w 381000"/>
                  <a:gd name="connsiteY7" fmla="*/ 7144 h 390525"/>
                  <a:gd name="connsiteX8" fmla="*/ 374043 w 381000"/>
                  <a:gd name="connsiteY8" fmla="*/ 204978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0" h="390525">
                    <a:moveTo>
                      <a:pt x="374043" y="204978"/>
                    </a:moveTo>
                    <a:lnTo>
                      <a:pt x="382044" y="213170"/>
                    </a:lnTo>
                    <a:cubicBezTo>
                      <a:pt x="289651" y="303276"/>
                      <a:pt x="182591" y="383382"/>
                      <a:pt x="31238" y="384810"/>
                    </a:cubicBezTo>
                    <a:cubicBezTo>
                      <a:pt x="23428" y="384905"/>
                      <a:pt x="15808" y="384810"/>
                      <a:pt x="8378" y="384429"/>
                    </a:cubicBezTo>
                    <a:lnTo>
                      <a:pt x="8473" y="382715"/>
                    </a:lnTo>
                    <a:cubicBezTo>
                      <a:pt x="1234" y="286703"/>
                      <a:pt x="23713" y="188690"/>
                      <a:pt x="72005" y="105537"/>
                    </a:cubicBezTo>
                    <a:cubicBezTo>
                      <a:pt x="84483" y="83915"/>
                      <a:pt x="99342" y="62770"/>
                      <a:pt x="120583" y="49721"/>
                    </a:cubicBezTo>
                    <a:cubicBezTo>
                      <a:pt x="160397" y="47435"/>
                      <a:pt x="197354" y="31813"/>
                      <a:pt x="234025" y="7144"/>
                    </a:cubicBezTo>
                    <a:cubicBezTo>
                      <a:pt x="270125" y="80582"/>
                      <a:pt x="309749" y="154781"/>
                      <a:pt x="374043" y="204978"/>
                    </a:cubicBezTo>
                    <a:close/>
                  </a:path>
                </a:pathLst>
              </a:custGeom>
              <a:solidFill>
                <a:srgbClr val="4E52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4213278" y="4588457"/>
                <a:ext cx="390525" cy="342900"/>
              </a:xfrm>
              <a:custGeom>
                <a:avLst/>
                <a:gdLst>
                  <a:gd name="connsiteX0" fmla="*/ 320907 w 390525"/>
                  <a:gd name="connsiteY0" fmla="*/ 14308 h 342900"/>
                  <a:gd name="connsiteX1" fmla="*/ 392725 w 390525"/>
                  <a:gd name="connsiteY1" fmla="*/ 169089 h 342900"/>
                  <a:gd name="connsiteX2" fmla="*/ 75543 w 390525"/>
                  <a:gd name="connsiteY2" fmla="*/ 333015 h 342900"/>
                  <a:gd name="connsiteX3" fmla="*/ 68399 w 390525"/>
                  <a:gd name="connsiteY3" fmla="*/ 336729 h 342900"/>
                  <a:gd name="connsiteX4" fmla="*/ 7153 w 390525"/>
                  <a:gd name="connsiteY4" fmla="*/ 56123 h 342900"/>
                  <a:gd name="connsiteX5" fmla="*/ 8010 w 390525"/>
                  <a:gd name="connsiteY5" fmla="*/ 56123 h 342900"/>
                  <a:gd name="connsiteX6" fmla="*/ 313382 w 390525"/>
                  <a:gd name="connsiteY6" fmla="*/ 15642 h 342900"/>
                  <a:gd name="connsiteX7" fmla="*/ 320907 w 390525"/>
                  <a:gd name="connsiteY7" fmla="*/ 14308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0525" h="342900">
                    <a:moveTo>
                      <a:pt x="320907" y="14308"/>
                    </a:moveTo>
                    <a:cubicBezTo>
                      <a:pt x="332337" y="81269"/>
                      <a:pt x="351292" y="137942"/>
                      <a:pt x="392725" y="169089"/>
                    </a:cubicBezTo>
                    <a:cubicBezTo>
                      <a:pt x="274139" y="191664"/>
                      <a:pt x="162506" y="249290"/>
                      <a:pt x="75543" y="333015"/>
                    </a:cubicBezTo>
                    <a:lnTo>
                      <a:pt x="68399" y="336729"/>
                    </a:lnTo>
                    <a:cubicBezTo>
                      <a:pt x="24108" y="251862"/>
                      <a:pt x="6677" y="150230"/>
                      <a:pt x="7153" y="56123"/>
                    </a:cubicBezTo>
                    <a:lnTo>
                      <a:pt x="8010" y="56123"/>
                    </a:lnTo>
                    <a:cubicBezTo>
                      <a:pt x="102022" y="10498"/>
                      <a:pt x="210798" y="-3885"/>
                      <a:pt x="313382" y="15642"/>
                    </a:cubicBezTo>
                    <a:lnTo>
                      <a:pt x="320907" y="14308"/>
                    </a:lnTo>
                    <a:close/>
                  </a:path>
                </a:pathLst>
              </a:custGeom>
              <a:solidFill>
                <a:srgbClr val="4E52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/>
              <p:cNvSpPr/>
              <p:nvPr/>
            </p:nvSpPr>
            <p:spPr>
              <a:xfrm>
                <a:off x="4027455" y="4149661"/>
                <a:ext cx="476250" cy="257175"/>
              </a:xfrm>
              <a:custGeom>
                <a:avLst/>
                <a:gdLst>
                  <a:gd name="connsiteX0" fmla="*/ 472345 w 476250"/>
                  <a:gd name="connsiteY0" fmla="*/ 196977 h 257175"/>
                  <a:gd name="connsiteX1" fmla="*/ 187262 w 476250"/>
                  <a:gd name="connsiteY1" fmla="*/ 250888 h 257175"/>
                  <a:gd name="connsiteX2" fmla="*/ 7144 w 476250"/>
                  <a:gd name="connsiteY2" fmla="*/ 23813 h 257175"/>
                  <a:gd name="connsiteX3" fmla="*/ 346710 w 476250"/>
                  <a:gd name="connsiteY3" fmla="*/ 7144 h 257175"/>
                  <a:gd name="connsiteX4" fmla="*/ 472345 w 476250"/>
                  <a:gd name="connsiteY4" fmla="*/ 1969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0" h="257175">
                    <a:moveTo>
                      <a:pt x="472345" y="196977"/>
                    </a:moveTo>
                    <a:cubicBezTo>
                      <a:pt x="374904" y="193738"/>
                      <a:pt x="276796" y="212217"/>
                      <a:pt x="187262" y="250888"/>
                    </a:cubicBezTo>
                    <a:cubicBezTo>
                      <a:pt x="140303" y="108013"/>
                      <a:pt x="7144" y="23813"/>
                      <a:pt x="7144" y="23813"/>
                    </a:cubicBezTo>
                    <a:cubicBezTo>
                      <a:pt x="130302" y="33814"/>
                      <a:pt x="346710" y="7144"/>
                      <a:pt x="346710" y="7144"/>
                    </a:cubicBezTo>
                    <a:cubicBezTo>
                      <a:pt x="421291" y="40672"/>
                      <a:pt x="454342" y="112966"/>
                      <a:pt x="472345" y="196977"/>
                    </a:cubicBezTo>
                    <a:close/>
                  </a:path>
                </a:pathLst>
              </a:custGeom>
              <a:solidFill>
                <a:srgbClr val="4E52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组合 60"/>
          <p:cNvGrpSpPr/>
          <p:nvPr userDrawn="1"/>
        </p:nvGrpSpPr>
        <p:grpSpPr>
          <a:xfrm>
            <a:off x="10270192" y="5417135"/>
            <a:ext cx="1933963" cy="1994663"/>
            <a:chOff x="7864088" y="3328154"/>
            <a:chExt cx="4374481" cy="4511781"/>
          </a:xfrm>
        </p:grpSpPr>
        <p:sp>
          <p:nvSpPr>
            <p:cNvPr id="62" name="任意多边形: 形状 61"/>
            <p:cNvSpPr/>
            <p:nvPr/>
          </p:nvSpPr>
          <p:spPr>
            <a:xfrm rot="5400000">
              <a:off x="8691240" y="3329243"/>
              <a:ext cx="3109213" cy="3985445"/>
            </a:xfrm>
            <a:custGeom>
              <a:avLst/>
              <a:gdLst>
                <a:gd name="connsiteX0" fmla="*/ 127774 w 1047750"/>
                <a:gd name="connsiteY0" fmla="*/ 469964 h 1343025"/>
                <a:gd name="connsiteX1" fmla="*/ 277698 w 1047750"/>
                <a:gd name="connsiteY1" fmla="*/ 529495 h 1343025"/>
                <a:gd name="connsiteX2" fmla="*/ 395903 w 1047750"/>
                <a:gd name="connsiteY2" fmla="*/ 621602 h 1343025"/>
                <a:gd name="connsiteX3" fmla="*/ 503822 w 1047750"/>
                <a:gd name="connsiteY3" fmla="*/ 880682 h 1343025"/>
                <a:gd name="connsiteX4" fmla="*/ 564782 w 1047750"/>
                <a:gd name="connsiteY4" fmla="*/ 1154049 h 1343025"/>
                <a:gd name="connsiteX5" fmla="*/ 825957 w 1047750"/>
                <a:gd name="connsiteY5" fmla="*/ 1340358 h 1343025"/>
                <a:gd name="connsiteX6" fmla="*/ 1048747 w 1047750"/>
                <a:gd name="connsiteY6" fmla="*/ 1272350 h 1343025"/>
                <a:gd name="connsiteX7" fmla="*/ 1048747 w 1047750"/>
                <a:gd name="connsiteY7" fmla="*/ 7144 h 1343025"/>
                <a:gd name="connsiteX8" fmla="*/ 83579 w 1047750"/>
                <a:gd name="connsiteY8" fmla="*/ 7144 h 1343025"/>
                <a:gd name="connsiteX9" fmla="*/ 127774 w 1047750"/>
                <a:gd name="connsiteY9" fmla="*/ 469964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343025">
                  <a:moveTo>
                    <a:pt x="127774" y="469964"/>
                  </a:moveTo>
                  <a:cubicBezTo>
                    <a:pt x="175971" y="494252"/>
                    <a:pt x="228835" y="506921"/>
                    <a:pt x="277698" y="529495"/>
                  </a:cubicBezTo>
                  <a:cubicBezTo>
                    <a:pt x="325228" y="551498"/>
                    <a:pt x="362471" y="581406"/>
                    <a:pt x="395903" y="621602"/>
                  </a:cubicBezTo>
                  <a:cubicBezTo>
                    <a:pt x="458482" y="696659"/>
                    <a:pt x="488391" y="785241"/>
                    <a:pt x="503822" y="880682"/>
                  </a:cubicBezTo>
                  <a:cubicBezTo>
                    <a:pt x="518299" y="970883"/>
                    <a:pt x="522586" y="1071182"/>
                    <a:pt x="564782" y="1154049"/>
                  </a:cubicBezTo>
                  <a:cubicBezTo>
                    <a:pt x="613264" y="1249204"/>
                    <a:pt x="716324" y="1331690"/>
                    <a:pt x="825957" y="1340358"/>
                  </a:cubicBezTo>
                  <a:cubicBezTo>
                    <a:pt x="910158" y="1347026"/>
                    <a:pt x="985120" y="1319498"/>
                    <a:pt x="1048747" y="1272350"/>
                  </a:cubicBezTo>
                  <a:lnTo>
                    <a:pt x="1048747" y="7144"/>
                  </a:lnTo>
                  <a:lnTo>
                    <a:pt x="83579" y="7144"/>
                  </a:lnTo>
                  <a:cubicBezTo>
                    <a:pt x="-26150" y="121634"/>
                    <a:pt x="-23102" y="394049"/>
                    <a:pt x="127774" y="469964"/>
                  </a:cubicBezTo>
                  <a:close/>
                </a:path>
              </a:pathLst>
            </a:custGeom>
            <a:solidFill>
              <a:srgbClr val="FF9F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 rot="481536">
              <a:off x="7864088" y="3328154"/>
              <a:ext cx="4337197" cy="4511781"/>
              <a:chOff x="5581426" y="2167875"/>
              <a:chExt cx="4337197" cy="4511781"/>
            </a:xfrm>
          </p:grpSpPr>
          <p:sp>
            <p:nvSpPr>
              <p:cNvPr id="64" name="任意多边形: 形状 63"/>
              <p:cNvSpPr/>
              <p:nvPr/>
            </p:nvSpPr>
            <p:spPr>
              <a:xfrm>
                <a:off x="5703470" y="4154279"/>
                <a:ext cx="95250" cy="95250"/>
              </a:xfrm>
              <a:custGeom>
                <a:avLst/>
                <a:gdLst>
                  <a:gd name="connsiteX0" fmla="*/ 85920 w 95250"/>
                  <a:gd name="connsiteY0" fmla="*/ 35768 h 95250"/>
                  <a:gd name="connsiteX1" fmla="*/ 66680 w 95250"/>
                  <a:gd name="connsiteY1" fmla="*/ 12337 h 95250"/>
                  <a:gd name="connsiteX2" fmla="*/ 12101 w 95250"/>
                  <a:gd name="connsiteY2" fmla="*/ 25862 h 95250"/>
                  <a:gd name="connsiteX3" fmla="*/ 7720 w 95250"/>
                  <a:gd name="connsiteY3" fmla="*/ 50056 h 95250"/>
                  <a:gd name="connsiteX4" fmla="*/ 34771 w 95250"/>
                  <a:gd name="connsiteY4" fmla="*/ 88061 h 95250"/>
                  <a:gd name="connsiteX5" fmla="*/ 84587 w 95250"/>
                  <a:gd name="connsiteY5" fmla="*/ 65867 h 95250"/>
                  <a:gd name="connsiteX6" fmla="*/ 85920 w 95250"/>
                  <a:gd name="connsiteY6" fmla="*/ 3576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95250">
                    <a:moveTo>
                      <a:pt x="85920" y="35768"/>
                    </a:moveTo>
                    <a:cubicBezTo>
                      <a:pt x="82206" y="26053"/>
                      <a:pt x="75824" y="17575"/>
                      <a:pt x="66680" y="12337"/>
                    </a:cubicBezTo>
                    <a:cubicBezTo>
                      <a:pt x="48296" y="1764"/>
                      <a:pt x="23436" y="7860"/>
                      <a:pt x="12101" y="25862"/>
                    </a:cubicBezTo>
                    <a:cubicBezTo>
                      <a:pt x="7434" y="33196"/>
                      <a:pt x="6291" y="41769"/>
                      <a:pt x="7720" y="50056"/>
                    </a:cubicBezTo>
                    <a:cubicBezTo>
                      <a:pt x="7625" y="66534"/>
                      <a:pt x="19341" y="82250"/>
                      <a:pt x="34771" y="88061"/>
                    </a:cubicBezTo>
                    <a:cubicBezTo>
                      <a:pt x="53535" y="95109"/>
                      <a:pt x="76776" y="83870"/>
                      <a:pt x="84587" y="65867"/>
                    </a:cubicBezTo>
                    <a:cubicBezTo>
                      <a:pt x="88778" y="56247"/>
                      <a:pt x="89635" y="45579"/>
                      <a:pt x="85920" y="35768"/>
                    </a:cubicBezTo>
                    <a:close/>
                  </a:path>
                </a:pathLst>
              </a:custGeom>
              <a:solidFill>
                <a:srgbClr val="F29E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任意多边形: 形状 64"/>
              <p:cNvSpPr/>
              <p:nvPr/>
            </p:nvSpPr>
            <p:spPr>
              <a:xfrm>
                <a:off x="5823189" y="4093011"/>
                <a:ext cx="57150" cy="57150"/>
              </a:xfrm>
              <a:custGeom>
                <a:avLst/>
                <a:gdLst>
                  <a:gd name="connsiteX0" fmla="*/ 55260 w 57150"/>
                  <a:gd name="connsiteY0" fmla="*/ 25408 h 57150"/>
                  <a:gd name="connsiteX1" fmla="*/ 52593 w 57150"/>
                  <a:gd name="connsiteY1" fmla="*/ 19503 h 57150"/>
                  <a:gd name="connsiteX2" fmla="*/ 48592 w 57150"/>
                  <a:gd name="connsiteY2" fmla="*/ 14454 h 57150"/>
                  <a:gd name="connsiteX3" fmla="*/ 47354 w 57150"/>
                  <a:gd name="connsiteY3" fmla="*/ 13406 h 57150"/>
                  <a:gd name="connsiteX4" fmla="*/ 43449 w 57150"/>
                  <a:gd name="connsiteY4" fmla="*/ 10454 h 57150"/>
                  <a:gd name="connsiteX5" fmla="*/ 40496 w 57150"/>
                  <a:gd name="connsiteY5" fmla="*/ 9120 h 57150"/>
                  <a:gd name="connsiteX6" fmla="*/ 37543 w 57150"/>
                  <a:gd name="connsiteY6" fmla="*/ 7977 h 57150"/>
                  <a:gd name="connsiteX7" fmla="*/ 32590 w 57150"/>
                  <a:gd name="connsiteY7" fmla="*/ 7215 h 57150"/>
                  <a:gd name="connsiteX8" fmla="*/ 30876 w 57150"/>
                  <a:gd name="connsiteY8" fmla="*/ 7215 h 57150"/>
                  <a:gd name="connsiteX9" fmla="*/ 22589 w 57150"/>
                  <a:gd name="connsiteY9" fmla="*/ 9120 h 57150"/>
                  <a:gd name="connsiteX10" fmla="*/ 19446 w 57150"/>
                  <a:gd name="connsiteY10" fmla="*/ 10549 h 57150"/>
                  <a:gd name="connsiteX11" fmla="*/ 15446 w 57150"/>
                  <a:gd name="connsiteY11" fmla="*/ 13597 h 57150"/>
                  <a:gd name="connsiteX12" fmla="*/ 10969 w 57150"/>
                  <a:gd name="connsiteY12" fmla="*/ 18931 h 57150"/>
                  <a:gd name="connsiteX13" fmla="*/ 8111 w 57150"/>
                  <a:gd name="connsiteY13" fmla="*/ 25122 h 57150"/>
                  <a:gd name="connsiteX14" fmla="*/ 7730 w 57150"/>
                  <a:gd name="connsiteY14" fmla="*/ 26837 h 57150"/>
                  <a:gd name="connsiteX15" fmla="*/ 7159 w 57150"/>
                  <a:gd name="connsiteY15" fmla="*/ 32075 h 57150"/>
                  <a:gd name="connsiteX16" fmla="*/ 7825 w 57150"/>
                  <a:gd name="connsiteY16" fmla="*/ 37124 h 57150"/>
                  <a:gd name="connsiteX17" fmla="*/ 8302 w 57150"/>
                  <a:gd name="connsiteY17" fmla="*/ 38838 h 57150"/>
                  <a:gd name="connsiteX18" fmla="*/ 10302 w 57150"/>
                  <a:gd name="connsiteY18" fmla="*/ 43315 h 57150"/>
                  <a:gd name="connsiteX19" fmla="*/ 10397 w 57150"/>
                  <a:gd name="connsiteY19" fmla="*/ 43505 h 57150"/>
                  <a:gd name="connsiteX20" fmla="*/ 13731 w 57150"/>
                  <a:gd name="connsiteY20" fmla="*/ 48363 h 57150"/>
                  <a:gd name="connsiteX21" fmla="*/ 18398 w 57150"/>
                  <a:gd name="connsiteY21" fmla="*/ 52269 h 57150"/>
                  <a:gd name="connsiteX22" fmla="*/ 23923 w 57150"/>
                  <a:gd name="connsiteY22" fmla="*/ 54840 h 57150"/>
                  <a:gd name="connsiteX23" fmla="*/ 26875 w 57150"/>
                  <a:gd name="connsiteY23" fmla="*/ 55602 h 57150"/>
                  <a:gd name="connsiteX24" fmla="*/ 33067 w 57150"/>
                  <a:gd name="connsiteY24" fmla="*/ 56174 h 57150"/>
                  <a:gd name="connsiteX25" fmla="*/ 44973 w 57150"/>
                  <a:gd name="connsiteY25" fmla="*/ 52935 h 57150"/>
                  <a:gd name="connsiteX26" fmla="*/ 49735 w 57150"/>
                  <a:gd name="connsiteY26" fmla="*/ 49316 h 57150"/>
                  <a:gd name="connsiteX27" fmla="*/ 52593 w 57150"/>
                  <a:gd name="connsiteY27" fmla="*/ 45696 h 57150"/>
                  <a:gd name="connsiteX28" fmla="*/ 53450 w 57150"/>
                  <a:gd name="connsiteY28" fmla="*/ 44363 h 57150"/>
                  <a:gd name="connsiteX29" fmla="*/ 55260 w 57150"/>
                  <a:gd name="connsiteY29" fmla="*/ 40077 h 57150"/>
                  <a:gd name="connsiteX30" fmla="*/ 55736 w 57150"/>
                  <a:gd name="connsiteY30" fmla="*/ 38457 h 57150"/>
                  <a:gd name="connsiteX31" fmla="*/ 56308 w 57150"/>
                  <a:gd name="connsiteY31" fmla="*/ 31980 h 57150"/>
                  <a:gd name="connsiteX32" fmla="*/ 55260 w 57150"/>
                  <a:gd name="connsiteY32" fmla="*/ 2540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7150" h="57150">
                    <a:moveTo>
                      <a:pt x="55260" y="25408"/>
                    </a:moveTo>
                    <a:cubicBezTo>
                      <a:pt x="54593" y="23408"/>
                      <a:pt x="53736" y="21312"/>
                      <a:pt x="52593" y="19503"/>
                    </a:cubicBezTo>
                    <a:cubicBezTo>
                      <a:pt x="51450" y="17693"/>
                      <a:pt x="50116" y="15978"/>
                      <a:pt x="48592" y="14454"/>
                    </a:cubicBezTo>
                    <a:cubicBezTo>
                      <a:pt x="48212" y="14073"/>
                      <a:pt x="47831" y="13692"/>
                      <a:pt x="47354" y="13406"/>
                    </a:cubicBezTo>
                    <a:cubicBezTo>
                      <a:pt x="46116" y="12359"/>
                      <a:pt x="44782" y="11311"/>
                      <a:pt x="43449" y="10454"/>
                    </a:cubicBezTo>
                    <a:cubicBezTo>
                      <a:pt x="42497" y="9882"/>
                      <a:pt x="41544" y="9501"/>
                      <a:pt x="40496" y="9120"/>
                    </a:cubicBezTo>
                    <a:cubicBezTo>
                      <a:pt x="39544" y="8739"/>
                      <a:pt x="38591" y="8263"/>
                      <a:pt x="37543" y="7977"/>
                    </a:cubicBezTo>
                    <a:cubicBezTo>
                      <a:pt x="35924" y="7596"/>
                      <a:pt x="34210" y="7406"/>
                      <a:pt x="32590" y="7215"/>
                    </a:cubicBezTo>
                    <a:cubicBezTo>
                      <a:pt x="32019" y="7120"/>
                      <a:pt x="31448" y="7120"/>
                      <a:pt x="30876" y="7215"/>
                    </a:cubicBezTo>
                    <a:cubicBezTo>
                      <a:pt x="27733" y="7406"/>
                      <a:pt x="25351" y="7977"/>
                      <a:pt x="22589" y="9120"/>
                    </a:cubicBezTo>
                    <a:cubicBezTo>
                      <a:pt x="21541" y="9597"/>
                      <a:pt x="20494" y="9978"/>
                      <a:pt x="19446" y="10549"/>
                    </a:cubicBezTo>
                    <a:cubicBezTo>
                      <a:pt x="18017" y="11406"/>
                      <a:pt x="16684" y="12549"/>
                      <a:pt x="15446" y="13597"/>
                    </a:cubicBezTo>
                    <a:cubicBezTo>
                      <a:pt x="13636" y="15026"/>
                      <a:pt x="12207" y="17026"/>
                      <a:pt x="10969" y="18931"/>
                    </a:cubicBezTo>
                    <a:cubicBezTo>
                      <a:pt x="9731" y="20741"/>
                      <a:pt x="8778" y="23027"/>
                      <a:pt x="8111" y="25122"/>
                    </a:cubicBezTo>
                    <a:cubicBezTo>
                      <a:pt x="7921" y="25694"/>
                      <a:pt x="7825" y="26265"/>
                      <a:pt x="7730" y="26837"/>
                    </a:cubicBezTo>
                    <a:cubicBezTo>
                      <a:pt x="7445" y="28551"/>
                      <a:pt x="7064" y="30361"/>
                      <a:pt x="7159" y="32075"/>
                    </a:cubicBezTo>
                    <a:cubicBezTo>
                      <a:pt x="7159" y="33790"/>
                      <a:pt x="7540" y="35409"/>
                      <a:pt x="7825" y="37124"/>
                    </a:cubicBezTo>
                    <a:cubicBezTo>
                      <a:pt x="7921" y="37695"/>
                      <a:pt x="8111" y="38267"/>
                      <a:pt x="8302" y="38838"/>
                    </a:cubicBezTo>
                    <a:cubicBezTo>
                      <a:pt x="8873" y="40362"/>
                      <a:pt x="9445" y="41886"/>
                      <a:pt x="10302" y="43315"/>
                    </a:cubicBezTo>
                    <a:cubicBezTo>
                      <a:pt x="10302" y="43410"/>
                      <a:pt x="10397" y="43410"/>
                      <a:pt x="10397" y="43505"/>
                    </a:cubicBezTo>
                    <a:cubicBezTo>
                      <a:pt x="11159" y="45315"/>
                      <a:pt x="12493" y="46839"/>
                      <a:pt x="13731" y="48363"/>
                    </a:cubicBezTo>
                    <a:cubicBezTo>
                      <a:pt x="14969" y="49887"/>
                      <a:pt x="16779" y="51125"/>
                      <a:pt x="18398" y="52269"/>
                    </a:cubicBezTo>
                    <a:cubicBezTo>
                      <a:pt x="20017" y="53412"/>
                      <a:pt x="22018" y="54173"/>
                      <a:pt x="23923" y="54840"/>
                    </a:cubicBezTo>
                    <a:cubicBezTo>
                      <a:pt x="24875" y="55221"/>
                      <a:pt x="25828" y="55412"/>
                      <a:pt x="26875" y="55602"/>
                    </a:cubicBezTo>
                    <a:cubicBezTo>
                      <a:pt x="28876" y="55888"/>
                      <a:pt x="30971" y="56269"/>
                      <a:pt x="33067" y="56174"/>
                    </a:cubicBezTo>
                    <a:cubicBezTo>
                      <a:pt x="37353" y="55888"/>
                      <a:pt x="41163" y="55031"/>
                      <a:pt x="44973" y="52935"/>
                    </a:cubicBezTo>
                    <a:cubicBezTo>
                      <a:pt x="46688" y="51983"/>
                      <a:pt x="48307" y="50649"/>
                      <a:pt x="49735" y="49316"/>
                    </a:cubicBezTo>
                    <a:cubicBezTo>
                      <a:pt x="50879" y="48268"/>
                      <a:pt x="51736" y="46935"/>
                      <a:pt x="52593" y="45696"/>
                    </a:cubicBezTo>
                    <a:cubicBezTo>
                      <a:pt x="52879" y="45220"/>
                      <a:pt x="53260" y="44839"/>
                      <a:pt x="53450" y="44363"/>
                    </a:cubicBezTo>
                    <a:cubicBezTo>
                      <a:pt x="54212" y="43029"/>
                      <a:pt x="54784" y="41505"/>
                      <a:pt x="55260" y="40077"/>
                    </a:cubicBezTo>
                    <a:cubicBezTo>
                      <a:pt x="55450" y="39505"/>
                      <a:pt x="55641" y="39029"/>
                      <a:pt x="55736" y="38457"/>
                    </a:cubicBezTo>
                    <a:cubicBezTo>
                      <a:pt x="56117" y="36362"/>
                      <a:pt x="56498" y="34171"/>
                      <a:pt x="56308" y="31980"/>
                    </a:cubicBezTo>
                    <a:cubicBezTo>
                      <a:pt x="56213" y="29789"/>
                      <a:pt x="56022" y="27504"/>
                      <a:pt x="55260" y="25408"/>
                    </a:cubicBezTo>
                    <a:close/>
                  </a:path>
                </a:pathLst>
              </a:custGeom>
              <a:solidFill>
                <a:srgbClr val="F29E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任意多边形: 形状 65"/>
              <p:cNvSpPr/>
              <p:nvPr/>
            </p:nvSpPr>
            <p:spPr>
              <a:xfrm>
                <a:off x="5846379" y="4193426"/>
                <a:ext cx="76200" cy="76200"/>
              </a:xfrm>
              <a:custGeom>
                <a:avLst/>
                <a:gdLst>
                  <a:gd name="connsiteX0" fmla="*/ 56358 w 76200"/>
                  <a:gd name="connsiteY0" fmla="*/ 11385 h 76200"/>
                  <a:gd name="connsiteX1" fmla="*/ 20259 w 76200"/>
                  <a:gd name="connsiteY1" fmla="*/ 15671 h 76200"/>
                  <a:gd name="connsiteX2" fmla="*/ 12924 w 76200"/>
                  <a:gd name="connsiteY2" fmla="*/ 26339 h 76200"/>
                  <a:gd name="connsiteX3" fmla="*/ 10353 w 76200"/>
                  <a:gd name="connsiteY3" fmla="*/ 29483 h 76200"/>
                  <a:gd name="connsiteX4" fmla="*/ 16354 w 76200"/>
                  <a:gd name="connsiteY4" fmla="*/ 62249 h 76200"/>
                  <a:gd name="connsiteX5" fmla="*/ 48929 w 76200"/>
                  <a:gd name="connsiteY5" fmla="*/ 68916 h 76200"/>
                  <a:gd name="connsiteX6" fmla="*/ 63597 w 76200"/>
                  <a:gd name="connsiteY6" fmla="*/ 59582 h 76200"/>
                  <a:gd name="connsiteX7" fmla="*/ 71408 w 76200"/>
                  <a:gd name="connsiteY7" fmla="*/ 41293 h 76200"/>
                  <a:gd name="connsiteX8" fmla="*/ 56358 w 76200"/>
                  <a:gd name="connsiteY8" fmla="*/ 113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00" h="76200">
                    <a:moveTo>
                      <a:pt x="56358" y="11385"/>
                    </a:moveTo>
                    <a:cubicBezTo>
                      <a:pt x="44833" y="3860"/>
                      <a:pt x="30070" y="7003"/>
                      <a:pt x="20259" y="15671"/>
                    </a:cubicBezTo>
                    <a:cubicBezTo>
                      <a:pt x="17020" y="18624"/>
                      <a:pt x="14544" y="22339"/>
                      <a:pt x="12924" y="26339"/>
                    </a:cubicBezTo>
                    <a:cubicBezTo>
                      <a:pt x="11972" y="27292"/>
                      <a:pt x="11020" y="28244"/>
                      <a:pt x="10353" y="29483"/>
                    </a:cubicBezTo>
                    <a:cubicBezTo>
                      <a:pt x="3876" y="39960"/>
                      <a:pt x="7876" y="54152"/>
                      <a:pt x="16354" y="62249"/>
                    </a:cubicBezTo>
                    <a:cubicBezTo>
                      <a:pt x="24831" y="70345"/>
                      <a:pt x="37880" y="72726"/>
                      <a:pt x="48929" y="68916"/>
                    </a:cubicBezTo>
                    <a:cubicBezTo>
                      <a:pt x="54358" y="67011"/>
                      <a:pt x="59787" y="64058"/>
                      <a:pt x="63597" y="59582"/>
                    </a:cubicBezTo>
                    <a:cubicBezTo>
                      <a:pt x="68170" y="54248"/>
                      <a:pt x="70646" y="48342"/>
                      <a:pt x="71408" y="41293"/>
                    </a:cubicBezTo>
                    <a:cubicBezTo>
                      <a:pt x="72456" y="29578"/>
                      <a:pt x="65979" y="17767"/>
                      <a:pt x="56358" y="11385"/>
                    </a:cubicBezTo>
                    <a:close/>
                  </a:path>
                </a:pathLst>
              </a:custGeom>
              <a:solidFill>
                <a:srgbClr val="F29E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任意多边形: 形状 66"/>
              <p:cNvSpPr/>
              <p:nvPr/>
            </p:nvSpPr>
            <p:spPr>
              <a:xfrm>
                <a:off x="6504300" y="4185984"/>
                <a:ext cx="76200" cy="133350"/>
              </a:xfrm>
              <a:custGeom>
                <a:avLst/>
                <a:gdLst>
                  <a:gd name="connsiteX0" fmla="*/ 73760 w 76200"/>
                  <a:gd name="connsiteY0" fmla="*/ 70738 h 133350"/>
                  <a:gd name="connsiteX1" fmla="*/ 54138 w 76200"/>
                  <a:gd name="connsiteY1" fmla="*/ 12255 h 133350"/>
                  <a:gd name="connsiteX2" fmla="*/ 36041 w 76200"/>
                  <a:gd name="connsiteY2" fmla="*/ 12255 h 133350"/>
                  <a:gd name="connsiteX3" fmla="*/ 20991 w 76200"/>
                  <a:gd name="connsiteY3" fmla="*/ 48640 h 133350"/>
                  <a:gd name="connsiteX4" fmla="*/ 11942 w 76200"/>
                  <a:gd name="connsiteY4" fmla="*/ 69690 h 133350"/>
                  <a:gd name="connsiteX5" fmla="*/ 16419 w 76200"/>
                  <a:gd name="connsiteY5" fmla="*/ 118363 h 133350"/>
                  <a:gd name="connsiteX6" fmla="*/ 59663 w 76200"/>
                  <a:gd name="connsiteY6" fmla="*/ 117030 h 133350"/>
                  <a:gd name="connsiteX7" fmla="*/ 73760 w 76200"/>
                  <a:gd name="connsiteY7" fmla="*/ 7073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33350">
                    <a:moveTo>
                      <a:pt x="73760" y="70738"/>
                    </a:moveTo>
                    <a:cubicBezTo>
                      <a:pt x="72331" y="49783"/>
                      <a:pt x="63282" y="30828"/>
                      <a:pt x="54138" y="12255"/>
                    </a:cubicBezTo>
                    <a:cubicBezTo>
                      <a:pt x="50614" y="5111"/>
                      <a:pt x="39851" y="5777"/>
                      <a:pt x="36041" y="12255"/>
                    </a:cubicBezTo>
                    <a:cubicBezTo>
                      <a:pt x="29373" y="23780"/>
                      <a:pt x="24515" y="35972"/>
                      <a:pt x="20991" y="48640"/>
                    </a:cubicBezTo>
                    <a:cubicBezTo>
                      <a:pt x="17848" y="55593"/>
                      <a:pt x="14609" y="62547"/>
                      <a:pt x="11942" y="69690"/>
                    </a:cubicBezTo>
                    <a:cubicBezTo>
                      <a:pt x="5751" y="85978"/>
                      <a:pt x="3941" y="104457"/>
                      <a:pt x="16419" y="118363"/>
                    </a:cubicBezTo>
                    <a:cubicBezTo>
                      <a:pt x="28516" y="131889"/>
                      <a:pt x="48042" y="130269"/>
                      <a:pt x="59663" y="117030"/>
                    </a:cubicBezTo>
                    <a:cubicBezTo>
                      <a:pt x="70616" y="104552"/>
                      <a:pt x="74903" y="87216"/>
                      <a:pt x="73760" y="70738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任意多边形: 形状 67"/>
              <p:cNvSpPr/>
              <p:nvPr/>
            </p:nvSpPr>
            <p:spPr>
              <a:xfrm>
                <a:off x="6280622" y="4326635"/>
                <a:ext cx="66675" cy="95250"/>
              </a:xfrm>
              <a:custGeom>
                <a:avLst/>
                <a:gdLst>
                  <a:gd name="connsiteX0" fmla="*/ 63218 w 66675"/>
                  <a:gd name="connsiteY0" fmla="*/ 53340 h 95250"/>
                  <a:gd name="connsiteX1" fmla="*/ 42930 w 66675"/>
                  <a:gd name="connsiteY1" fmla="*/ 12954 h 95250"/>
                  <a:gd name="connsiteX2" fmla="*/ 32833 w 66675"/>
                  <a:gd name="connsiteY2" fmla="*/ 7144 h 95250"/>
                  <a:gd name="connsiteX3" fmla="*/ 22737 w 66675"/>
                  <a:gd name="connsiteY3" fmla="*/ 12954 h 95250"/>
                  <a:gd name="connsiteX4" fmla="*/ 22165 w 66675"/>
                  <a:gd name="connsiteY4" fmla="*/ 14383 h 95250"/>
                  <a:gd name="connsiteX5" fmla="*/ 7878 w 66675"/>
                  <a:gd name="connsiteY5" fmla="*/ 49911 h 95250"/>
                  <a:gd name="connsiteX6" fmla="*/ 19022 w 66675"/>
                  <a:gd name="connsiteY6" fmla="*/ 89440 h 95250"/>
                  <a:gd name="connsiteX7" fmla="*/ 57312 w 66675"/>
                  <a:gd name="connsiteY7" fmla="*/ 90869 h 95250"/>
                  <a:gd name="connsiteX8" fmla="*/ 63218 w 66675"/>
                  <a:gd name="connsiteY8" fmla="*/ 5334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95250">
                    <a:moveTo>
                      <a:pt x="63218" y="53340"/>
                    </a:moveTo>
                    <a:cubicBezTo>
                      <a:pt x="58360" y="39053"/>
                      <a:pt x="51597" y="25337"/>
                      <a:pt x="42930" y="12954"/>
                    </a:cubicBezTo>
                    <a:cubicBezTo>
                      <a:pt x="40549" y="9525"/>
                      <a:pt x="37215" y="7144"/>
                      <a:pt x="32833" y="7144"/>
                    </a:cubicBezTo>
                    <a:cubicBezTo>
                      <a:pt x="29023" y="7144"/>
                      <a:pt x="24356" y="9335"/>
                      <a:pt x="22737" y="12954"/>
                    </a:cubicBezTo>
                    <a:cubicBezTo>
                      <a:pt x="22546" y="13430"/>
                      <a:pt x="22356" y="13907"/>
                      <a:pt x="22165" y="14383"/>
                    </a:cubicBezTo>
                    <a:cubicBezTo>
                      <a:pt x="14641" y="24670"/>
                      <a:pt x="9687" y="37433"/>
                      <a:pt x="7878" y="49911"/>
                    </a:cubicBezTo>
                    <a:cubicBezTo>
                      <a:pt x="5782" y="64008"/>
                      <a:pt x="7783" y="79534"/>
                      <a:pt x="19022" y="89440"/>
                    </a:cubicBezTo>
                    <a:cubicBezTo>
                      <a:pt x="29785" y="98870"/>
                      <a:pt x="46073" y="100203"/>
                      <a:pt x="57312" y="90869"/>
                    </a:cubicBezTo>
                    <a:cubicBezTo>
                      <a:pt x="68266" y="81629"/>
                      <a:pt x="67409" y="65818"/>
                      <a:pt x="63218" y="53340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任意多边形: 形状 68"/>
              <p:cNvSpPr/>
              <p:nvPr/>
            </p:nvSpPr>
            <p:spPr>
              <a:xfrm>
                <a:off x="6771001" y="3025514"/>
                <a:ext cx="66675" cy="95250"/>
              </a:xfrm>
              <a:custGeom>
                <a:avLst/>
                <a:gdLst>
                  <a:gd name="connsiteX0" fmla="*/ 61472 w 66675"/>
                  <a:gd name="connsiteY0" fmla="*/ 45536 h 95250"/>
                  <a:gd name="connsiteX1" fmla="*/ 50804 w 66675"/>
                  <a:gd name="connsiteY1" fmla="*/ 13722 h 95250"/>
                  <a:gd name="connsiteX2" fmla="*/ 41183 w 66675"/>
                  <a:gd name="connsiteY2" fmla="*/ 7245 h 95250"/>
                  <a:gd name="connsiteX3" fmla="*/ 29563 w 66675"/>
                  <a:gd name="connsiteY3" fmla="*/ 11436 h 95250"/>
                  <a:gd name="connsiteX4" fmla="*/ 23086 w 66675"/>
                  <a:gd name="connsiteY4" fmla="*/ 21628 h 95250"/>
                  <a:gd name="connsiteX5" fmla="*/ 14037 w 66675"/>
                  <a:gd name="connsiteY5" fmla="*/ 37344 h 95250"/>
                  <a:gd name="connsiteX6" fmla="*/ 7846 w 66675"/>
                  <a:gd name="connsiteY6" fmla="*/ 73444 h 95250"/>
                  <a:gd name="connsiteX7" fmla="*/ 33373 w 66675"/>
                  <a:gd name="connsiteY7" fmla="*/ 97066 h 95250"/>
                  <a:gd name="connsiteX8" fmla="*/ 58614 w 66675"/>
                  <a:gd name="connsiteY8" fmla="*/ 77254 h 95250"/>
                  <a:gd name="connsiteX9" fmla="*/ 61472 w 66675"/>
                  <a:gd name="connsiteY9" fmla="*/ 4553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95250">
                    <a:moveTo>
                      <a:pt x="61472" y="45536"/>
                    </a:moveTo>
                    <a:cubicBezTo>
                      <a:pt x="60614" y="34201"/>
                      <a:pt x="57662" y="22961"/>
                      <a:pt x="50804" y="13722"/>
                    </a:cubicBezTo>
                    <a:cubicBezTo>
                      <a:pt x="48327" y="10389"/>
                      <a:pt x="45470" y="7817"/>
                      <a:pt x="41183" y="7245"/>
                    </a:cubicBezTo>
                    <a:cubicBezTo>
                      <a:pt x="36802" y="6674"/>
                      <a:pt x="32801" y="8579"/>
                      <a:pt x="29563" y="11436"/>
                    </a:cubicBezTo>
                    <a:cubicBezTo>
                      <a:pt x="26515" y="14103"/>
                      <a:pt x="24610" y="17818"/>
                      <a:pt x="23086" y="21628"/>
                    </a:cubicBezTo>
                    <a:cubicBezTo>
                      <a:pt x="19466" y="26390"/>
                      <a:pt x="16418" y="31724"/>
                      <a:pt x="14037" y="37344"/>
                    </a:cubicBezTo>
                    <a:cubicBezTo>
                      <a:pt x="9179" y="48679"/>
                      <a:pt x="5560" y="61061"/>
                      <a:pt x="7846" y="73444"/>
                    </a:cubicBezTo>
                    <a:cubicBezTo>
                      <a:pt x="10227" y="86017"/>
                      <a:pt x="20419" y="96209"/>
                      <a:pt x="33373" y="97066"/>
                    </a:cubicBezTo>
                    <a:cubicBezTo>
                      <a:pt x="45946" y="98018"/>
                      <a:pt x="54995" y="88398"/>
                      <a:pt x="58614" y="77254"/>
                    </a:cubicBezTo>
                    <a:cubicBezTo>
                      <a:pt x="61757" y="67443"/>
                      <a:pt x="62234" y="55823"/>
                      <a:pt x="61472" y="45536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任意多边形: 形状 69"/>
              <p:cNvSpPr/>
              <p:nvPr/>
            </p:nvSpPr>
            <p:spPr>
              <a:xfrm>
                <a:off x="6464201" y="4409211"/>
                <a:ext cx="66675" cy="95250"/>
              </a:xfrm>
              <a:custGeom>
                <a:avLst/>
                <a:gdLst>
                  <a:gd name="connsiteX0" fmla="*/ 61471 w 66675"/>
                  <a:gd name="connsiteY0" fmla="*/ 45536 h 95250"/>
                  <a:gd name="connsiteX1" fmla="*/ 50804 w 66675"/>
                  <a:gd name="connsiteY1" fmla="*/ 13722 h 95250"/>
                  <a:gd name="connsiteX2" fmla="*/ 41183 w 66675"/>
                  <a:gd name="connsiteY2" fmla="*/ 7245 h 95250"/>
                  <a:gd name="connsiteX3" fmla="*/ 29563 w 66675"/>
                  <a:gd name="connsiteY3" fmla="*/ 11436 h 95250"/>
                  <a:gd name="connsiteX4" fmla="*/ 23086 w 66675"/>
                  <a:gd name="connsiteY4" fmla="*/ 21628 h 95250"/>
                  <a:gd name="connsiteX5" fmla="*/ 14037 w 66675"/>
                  <a:gd name="connsiteY5" fmla="*/ 37344 h 95250"/>
                  <a:gd name="connsiteX6" fmla="*/ 7846 w 66675"/>
                  <a:gd name="connsiteY6" fmla="*/ 73444 h 95250"/>
                  <a:gd name="connsiteX7" fmla="*/ 33373 w 66675"/>
                  <a:gd name="connsiteY7" fmla="*/ 97066 h 95250"/>
                  <a:gd name="connsiteX8" fmla="*/ 58614 w 66675"/>
                  <a:gd name="connsiteY8" fmla="*/ 77254 h 95250"/>
                  <a:gd name="connsiteX9" fmla="*/ 61471 w 66675"/>
                  <a:gd name="connsiteY9" fmla="*/ 4553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95250">
                    <a:moveTo>
                      <a:pt x="61471" y="45536"/>
                    </a:moveTo>
                    <a:cubicBezTo>
                      <a:pt x="60614" y="34201"/>
                      <a:pt x="57662" y="22961"/>
                      <a:pt x="50804" y="13722"/>
                    </a:cubicBezTo>
                    <a:cubicBezTo>
                      <a:pt x="48327" y="10388"/>
                      <a:pt x="45470" y="7817"/>
                      <a:pt x="41183" y="7245"/>
                    </a:cubicBezTo>
                    <a:cubicBezTo>
                      <a:pt x="36802" y="6673"/>
                      <a:pt x="32801" y="8579"/>
                      <a:pt x="29563" y="11436"/>
                    </a:cubicBezTo>
                    <a:cubicBezTo>
                      <a:pt x="26515" y="14103"/>
                      <a:pt x="24610" y="17818"/>
                      <a:pt x="23086" y="21628"/>
                    </a:cubicBezTo>
                    <a:cubicBezTo>
                      <a:pt x="19466" y="26390"/>
                      <a:pt x="16418" y="31724"/>
                      <a:pt x="14037" y="37344"/>
                    </a:cubicBezTo>
                    <a:cubicBezTo>
                      <a:pt x="9179" y="48679"/>
                      <a:pt x="5560" y="61061"/>
                      <a:pt x="7846" y="73444"/>
                    </a:cubicBezTo>
                    <a:cubicBezTo>
                      <a:pt x="10227" y="86017"/>
                      <a:pt x="20419" y="96209"/>
                      <a:pt x="33373" y="97066"/>
                    </a:cubicBezTo>
                    <a:cubicBezTo>
                      <a:pt x="45946" y="98018"/>
                      <a:pt x="54995" y="88398"/>
                      <a:pt x="58614" y="77254"/>
                    </a:cubicBezTo>
                    <a:cubicBezTo>
                      <a:pt x="61662" y="67443"/>
                      <a:pt x="62234" y="55822"/>
                      <a:pt x="61471" y="45536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任意多边形: 形状 70"/>
              <p:cNvSpPr/>
              <p:nvPr/>
            </p:nvSpPr>
            <p:spPr>
              <a:xfrm>
                <a:off x="8970990" y="2631465"/>
                <a:ext cx="66675" cy="95250"/>
              </a:xfrm>
              <a:custGeom>
                <a:avLst/>
                <a:gdLst>
                  <a:gd name="connsiteX0" fmla="*/ 61472 w 66675"/>
                  <a:gd name="connsiteY0" fmla="*/ 45536 h 95250"/>
                  <a:gd name="connsiteX1" fmla="*/ 50804 w 66675"/>
                  <a:gd name="connsiteY1" fmla="*/ 13722 h 95250"/>
                  <a:gd name="connsiteX2" fmla="*/ 41183 w 66675"/>
                  <a:gd name="connsiteY2" fmla="*/ 7245 h 95250"/>
                  <a:gd name="connsiteX3" fmla="*/ 29563 w 66675"/>
                  <a:gd name="connsiteY3" fmla="*/ 11436 h 95250"/>
                  <a:gd name="connsiteX4" fmla="*/ 23086 w 66675"/>
                  <a:gd name="connsiteY4" fmla="*/ 21628 h 95250"/>
                  <a:gd name="connsiteX5" fmla="*/ 14037 w 66675"/>
                  <a:gd name="connsiteY5" fmla="*/ 37344 h 95250"/>
                  <a:gd name="connsiteX6" fmla="*/ 7846 w 66675"/>
                  <a:gd name="connsiteY6" fmla="*/ 73444 h 95250"/>
                  <a:gd name="connsiteX7" fmla="*/ 33373 w 66675"/>
                  <a:gd name="connsiteY7" fmla="*/ 97066 h 95250"/>
                  <a:gd name="connsiteX8" fmla="*/ 58614 w 66675"/>
                  <a:gd name="connsiteY8" fmla="*/ 77254 h 95250"/>
                  <a:gd name="connsiteX9" fmla="*/ 61472 w 66675"/>
                  <a:gd name="connsiteY9" fmla="*/ 4553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95250">
                    <a:moveTo>
                      <a:pt x="61472" y="45536"/>
                    </a:moveTo>
                    <a:cubicBezTo>
                      <a:pt x="60615" y="34201"/>
                      <a:pt x="57662" y="22961"/>
                      <a:pt x="50804" y="13722"/>
                    </a:cubicBezTo>
                    <a:cubicBezTo>
                      <a:pt x="48327" y="10388"/>
                      <a:pt x="45470" y="7817"/>
                      <a:pt x="41183" y="7245"/>
                    </a:cubicBezTo>
                    <a:cubicBezTo>
                      <a:pt x="36802" y="6674"/>
                      <a:pt x="32802" y="8579"/>
                      <a:pt x="29563" y="11436"/>
                    </a:cubicBezTo>
                    <a:cubicBezTo>
                      <a:pt x="26515" y="14103"/>
                      <a:pt x="24610" y="17818"/>
                      <a:pt x="23086" y="21628"/>
                    </a:cubicBezTo>
                    <a:cubicBezTo>
                      <a:pt x="19467" y="26390"/>
                      <a:pt x="16419" y="31724"/>
                      <a:pt x="14037" y="37344"/>
                    </a:cubicBezTo>
                    <a:cubicBezTo>
                      <a:pt x="9179" y="48679"/>
                      <a:pt x="5560" y="61061"/>
                      <a:pt x="7846" y="73444"/>
                    </a:cubicBezTo>
                    <a:cubicBezTo>
                      <a:pt x="10227" y="86017"/>
                      <a:pt x="20419" y="96209"/>
                      <a:pt x="33373" y="97066"/>
                    </a:cubicBezTo>
                    <a:cubicBezTo>
                      <a:pt x="45946" y="98018"/>
                      <a:pt x="54995" y="88398"/>
                      <a:pt x="58614" y="77254"/>
                    </a:cubicBezTo>
                    <a:cubicBezTo>
                      <a:pt x="61662" y="67443"/>
                      <a:pt x="62234" y="55727"/>
                      <a:pt x="61472" y="45536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任意多边形: 形状 71"/>
              <p:cNvSpPr/>
              <p:nvPr/>
            </p:nvSpPr>
            <p:spPr>
              <a:xfrm>
                <a:off x="8717630" y="2487668"/>
                <a:ext cx="104775" cy="161925"/>
              </a:xfrm>
              <a:custGeom>
                <a:avLst/>
                <a:gdLst>
                  <a:gd name="connsiteX0" fmla="*/ 97281 w 104775"/>
                  <a:gd name="connsiteY0" fmla="*/ 71033 h 161925"/>
                  <a:gd name="connsiteX1" fmla="*/ 79660 w 104775"/>
                  <a:gd name="connsiteY1" fmla="*/ 18169 h 161925"/>
                  <a:gd name="connsiteX2" fmla="*/ 63753 w 104775"/>
                  <a:gd name="connsiteY2" fmla="*/ 7310 h 161925"/>
                  <a:gd name="connsiteX3" fmla="*/ 44418 w 104775"/>
                  <a:gd name="connsiteY3" fmla="*/ 14264 h 161925"/>
                  <a:gd name="connsiteX4" fmla="*/ 33654 w 104775"/>
                  <a:gd name="connsiteY4" fmla="*/ 31123 h 161925"/>
                  <a:gd name="connsiteX5" fmla="*/ 18605 w 104775"/>
                  <a:gd name="connsiteY5" fmla="*/ 57317 h 161925"/>
                  <a:gd name="connsiteX6" fmla="*/ 8317 w 104775"/>
                  <a:gd name="connsiteY6" fmla="*/ 117324 h 161925"/>
                  <a:gd name="connsiteX7" fmla="*/ 50704 w 104775"/>
                  <a:gd name="connsiteY7" fmla="*/ 156662 h 161925"/>
                  <a:gd name="connsiteX8" fmla="*/ 92614 w 104775"/>
                  <a:gd name="connsiteY8" fmla="*/ 123801 h 161925"/>
                  <a:gd name="connsiteX9" fmla="*/ 97281 w 104775"/>
                  <a:gd name="connsiteY9" fmla="*/ 7103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" h="161925">
                    <a:moveTo>
                      <a:pt x="97281" y="71033"/>
                    </a:moveTo>
                    <a:cubicBezTo>
                      <a:pt x="95852" y="52268"/>
                      <a:pt x="90994" y="33504"/>
                      <a:pt x="79660" y="18169"/>
                    </a:cubicBezTo>
                    <a:cubicBezTo>
                      <a:pt x="75564" y="12644"/>
                      <a:pt x="70801" y="8263"/>
                      <a:pt x="63753" y="7310"/>
                    </a:cubicBezTo>
                    <a:cubicBezTo>
                      <a:pt x="56419" y="6358"/>
                      <a:pt x="49752" y="9596"/>
                      <a:pt x="44418" y="14264"/>
                    </a:cubicBezTo>
                    <a:cubicBezTo>
                      <a:pt x="39274" y="18740"/>
                      <a:pt x="36131" y="24836"/>
                      <a:pt x="33654" y="31123"/>
                    </a:cubicBezTo>
                    <a:cubicBezTo>
                      <a:pt x="27558" y="39029"/>
                      <a:pt x="22605" y="47887"/>
                      <a:pt x="18605" y="57317"/>
                    </a:cubicBezTo>
                    <a:cubicBezTo>
                      <a:pt x="10509" y="76176"/>
                      <a:pt x="4508" y="96750"/>
                      <a:pt x="8317" y="117324"/>
                    </a:cubicBezTo>
                    <a:cubicBezTo>
                      <a:pt x="12223" y="138279"/>
                      <a:pt x="29177" y="155043"/>
                      <a:pt x="50704" y="156662"/>
                    </a:cubicBezTo>
                    <a:cubicBezTo>
                      <a:pt x="71659" y="158186"/>
                      <a:pt x="86613" y="142280"/>
                      <a:pt x="92614" y="123801"/>
                    </a:cubicBezTo>
                    <a:cubicBezTo>
                      <a:pt x="97662" y="107513"/>
                      <a:pt x="98519" y="88082"/>
                      <a:pt x="97281" y="71033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任意多边形: 形状 72"/>
              <p:cNvSpPr/>
              <p:nvPr/>
            </p:nvSpPr>
            <p:spPr>
              <a:xfrm>
                <a:off x="6873797" y="3181701"/>
                <a:ext cx="57150" cy="95250"/>
              </a:xfrm>
              <a:custGeom>
                <a:avLst/>
                <a:gdLst>
                  <a:gd name="connsiteX0" fmla="*/ 47162 w 57150"/>
                  <a:gd name="connsiteY0" fmla="*/ 23271 h 95250"/>
                  <a:gd name="connsiteX1" fmla="*/ 29446 w 57150"/>
                  <a:gd name="connsiteY1" fmla="*/ 7649 h 95250"/>
                  <a:gd name="connsiteX2" fmla="*/ 15730 w 57150"/>
                  <a:gd name="connsiteY2" fmla="*/ 28033 h 95250"/>
                  <a:gd name="connsiteX3" fmla="*/ 14206 w 57150"/>
                  <a:gd name="connsiteY3" fmla="*/ 32891 h 95250"/>
                  <a:gd name="connsiteX4" fmla="*/ 7253 w 57150"/>
                  <a:gd name="connsiteY4" fmla="*/ 57465 h 95250"/>
                  <a:gd name="connsiteX5" fmla="*/ 26493 w 57150"/>
                  <a:gd name="connsiteY5" fmla="*/ 95756 h 95250"/>
                  <a:gd name="connsiteX6" fmla="*/ 56592 w 57150"/>
                  <a:gd name="connsiteY6" fmla="*/ 68895 h 95250"/>
                  <a:gd name="connsiteX7" fmla="*/ 47162 w 57150"/>
                  <a:gd name="connsiteY7" fmla="*/ 2327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95250">
                    <a:moveTo>
                      <a:pt x="47162" y="23271"/>
                    </a:moveTo>
                    <a:cubicBezTo>
                      <a:pt x="44019" y="16031"/>
                      <a:pt x="39447" y="4601"/>
                      <a:pt x="29446" y="7649"/>
                    </a:cubicBezTo>
                    <a:cubicBezTo>
                      <a:pt x="21731" y="10031"/>
                      <a:pt x="18301" y="21270"/>
                      <a:pt x="15730" y="28033"/>
                    </a:cubicBezTo>
                    <a:cubicBezTo>
                      <a:pt x="15158" y="29652"/>
                      <a:pt x="14777" y="31271"/>
                      <a:pt x="14206" y="32891"/>
                    </a:cubicBezTo>
                    <a:cubicBezTo>
                      <a:pt x="10205" y="40415"/>
                      <a:pt x="7729" y="48607"/>
                      <a:pt x="7253" y="57465"/>
                    </a:cubicBezTo>
                    <a:cubicBezTo>
                      <a:pt x="6395" y="72420"/>
                      <a:pt x="10396" y="90707"/>
                      <a:pt x="26493" y="95756"/>
                    </a:cubicBezTo>
                    <a:cubicBezTo>
                      <a:pt x="43924" y="101185"/>
                      <a:pt x="54973" y="83849"/>
                      <a:pt x="56592" y="68895"/>
                    </a:cubicBezTo>
                    <a:cubicBezTo>
                      <a:pt x="58307" y="53465"/>
                      <a:pt x="53258" y="37177"/>
                      <a:pt x="47162" y="23271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任意多边形: 形状 73"/>
              <p:cNvSpPr/>
              <p:nvPr/>
            </p:nvSpPr>
            <p:spPr>
              <a:xfrm>
                <a:off x="6694409" y="2193735"/>
                <a:ext cx="76200" cy="133350"/>
              </a:xfrm>
              <a:custGeom>
                <a:avLst/>
                <a:gdLst>
                  <a:gd name="connsiteX0" fmla="*/ 73769 w 76200"/>
                  <a:gd name="connsiteY0" fmla="*/ 70738 h 133350"/>
                  <a:gd name="connsiteX1" fmla="*/ 54148 w 76200"/>
                  <a:gd name="connsiteY1" fmla="*/ 12255 h 133350"/>
                  <a:gd name="connsiteX2" fmla="*/ 36050 w 76200"/>
                  <a:gd name="connsiteY2" fmla="*/ 12255 h 133350"/>
                  <a:gd name="connsiteX3" fmla="*/ 21001 w 76200"/>
                  <a:gd name="connsiteY3" fmla="*/ 48640 h 133350"/>
                  <a:gd name="connsiteX4" fmla="*/ 11952 w 76200"/>
                  <a:gd name="connsiteY4" fmla="*/ 69690 h 133350"/>
                  <a:gd name="connsiteX5" fmla="*/ 16334 w 76200"/>
                  <a:gd name="connsiteY5" fmla="*/ 118363 h 133350"/>
                  <a:gd name="connsiteX6" fmla="*/ 59577 w 76200"/>
                  <a:gd name="connsiteY6" fmla="*/ 117030 h 133350"/>
                  <a:gd name="connsiteX7" fmla="*/ 73769 w 76200"/>
                  <a:gd name="connsiteY7" fmla="*/ 7073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33350">
                    <a:moveTo>
                      <a:pt x="73769" y="70738"/>
                    </a:moveTo>
                    <a:cubicBezTo>
                      <a:pt x="72341" y="49783"/>
                      <a:pt x="63292" y="30828"/>
                      <a:pt x="54148" y="12255"/>
                    </a:cubicBezTo>
                    <a:cubicBezTo>
                      <a:pt x="50624" y="5111"/>
                      <a:pt x="39860" y="5778"/>
                      <a:pt x="36050" y="12255"/>
                    </a:cubicBezTo>
                    <a:cubicBezTo>
                      <a:pt x="29383" y="23780"/>
                      <a:pt x="24525" y="35972"/>
                      <a:pt x="21001" y="48640"/>
                    </a:cubicBezTo>
                    <a:cubicBezTo>
                      <a:pt x="17858" y="55593"/>
                      <a:pt x="14619" y="62547"/>
                      <a:pt x="11952" y="69690"/>
                    </a:cubicBezTo>
                    <a:cubicBezTo>
                      <a:pt x="5761" y="85978"/>
                      <a:pt x="3951" y="104457"/>
                      <a:pt x="16334" y="118363"/>
                    </a:cubicBezTo>
                    <a:cubicBezTo>
                      <a:pt x="28430" y="131889"/>
                      <a:pt x="47956" y="130269"/>
                      <a:pt x="59577" y="117030"/>
                    </a:cubicBezTo>
                    <a:cubicBezTo>
                      <a:pt x="70626" y="104552"/>
                      <a:pt x="74817" y="87216"/>
                      <a:pt x="73769" y="70738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任意多边形: 形状 74"/>
              <p:cNvSpPr/>
              <p:nvPr/>
            </p:nvSpPr>
            <p:spPr>
              <a:xfrm>
                <a:off x="6775478" y="2457348"/>
                <a:ext cx="66675" cy="95250"/>
              </a:xfrm>
              <a:custGeom>
                <a:avLst/>
                <a:gdLst>
                  <a:gd name="connsiteX0" fmla="*/ 61472 w 66675"/>
                  <a:gd name="connsiteY0" fmla="*/ 45536 h 95250"/>
                  <a:gd name="connsiteX1" fmla="*/ 50804 w 66675"/>
                  <a:gd name="connsiteY1" fmla="*/ 13722 h 95250"/>
                  <a:gd name="connsiteX2" fmla="*/ 41183 w 66675"/>
                  <a:gd name="connsiteY2" fmla="*/ 7245 h 95250"/>
                  <a:gd name="connsiteX3" fmla="*/ 29563 w 66675"/>
                  <a:gd name="connsiteY3" fmla="*/ 11436 h 95250"/>
                  <a:gd name="connsiteX4" fmla="*/ 23086 w 66675"/>
                  <a:gd name="connsiteY4" fmla="*/ 21628 h 95250"/>
                  <a:gd name="connsiteX5" fmla="*/ 14037 w 66675"/>
                  <a:gd name="connsiteY5" fmla="*/ 37344 h 95250"/>
                  <a:gd name="connsiteX6" fmla="*/ 7846 w 66675"/>
                  <a:gd name="connsiteY6" fmla="*/ 73444 h 95250"/>
                  <a:gd name="connsiteX7" fmla="*/ 33373 w 66675"/>
                  <a:gd name="connsiteY7" fmla="*/ 97066 h 95250"/>
                  <a:gd name="connsiteX8" fmla="*/ 58614 w 66675"/>
                  <a:gd name="connsiteY8" fmla="*/ 77254 h 95250"/>
                  <a:gd name="connsiteX9" fmla="*/ 61472 w 66675"/>
                  <a:gd name="connsiteY9" fmla="*/ 4553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95250">
                    <a:moveTo>
                      <a:pt x="61472" y="45536"/>
                    </a:moveTo>
                    <a:cubicBezTo>
                      <a:pt x="60614" y="34201"/>
                      <a:pt x="57662" y="22961"/>
                      <a:pt x="50804" y="13722"/>
                    </a:cubicBezTo>
                    <a:cubicBezTo>
                      <a:pt x="48327" y="10388"/>
                      <a:pt x="45469" y="7817"/>
                      <a:pt x="41183" y="7245"/>
                    </a:cubicBezTo>
                    <a:cubicBezTo>
                      <a:pt x="36802" y="6674"/>
                      <a:pt x="32801" y="8579"/>
                      <a:pt x="29563" y="11436"/>
                    </a:cubicBezTo>
                    <a:cubicBezTo>
                      <a:pt x="26515" y="14103"/>
                      <a:pt x="24610" y="17818"/>
                      <a:pt x="23086" y="21628"/>
                    </a:cubicBezTo>
                    <a:cubicBezTo>
                      <a:pt x="19466" y="26390"/>
                      <a:pt x="16418" y="31724"/>
                      <a:pt x="14037" y="37344"/>
                    </a:cubicBezTo>
                    <a:cubicBezTo>
                      <a:pt x="9179" y="48679"/>
                      <a:pt x="5560" y="61061"/>
                      <a:pt x="7846" y="73444"/>
                    </a:cubicBezTo>
                    <a:cubicBezTo>
                      <a:pt x="10227" y="86017"/>
                      <a:pt x="20419" y="96209"/>
                      <a:pt x="33373" y="97066"/>
                    </a:cubicBezTo>
                    <a:cubicBezTo>
                      <a:pt x="45946" y="98018"/>
                      <a:pt x="54994" y="88398"/>
                      <a:pt x="58614" y="77254"/>
                    </a:cubicBezTo>
                    <a:cubicBezTo>
                      <a:pt x="61662" y="67443"/>
                      <a:pt x="62234" y="55823"/>
                      <a:pt x="61472" y="45536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任意多边形: 形状 75"/>
              <p:cNvSpPr/>
              <p:nvPr/>
            </p:nvSpPr>
            <p:spPr>
              <a:xfrm>
                <a:off x="6884846" y="2262824"/>
                <a:ext cx="57150" cy="95250"/>
              </a:xfrm>
              <a:custGeom>
                <a:avLst/>
                <a:gdLst>
                  <a:gd name="connsiteX0" fmla="*/ 47162 w 57150"/>
                  <a:gd name="connsiteY0" fmla="*/ 23270 h 95250"/>
                  <a:gd name="connsiteX1" fmla="*/ 29446 w 57150"/>
                  <a:gd name="connsiteY1" fmla="*/ 7649 h 95250"/>
                  <a:gd name="connsiteX2" fmla="*/ 15730 w 57150"/>
                  <a:gd name="connsiteY2" fmla="*/ 28033 h 95250"/>
                  <a:gd name="connsiteX3" fmla="*/ 14206 w 57150"/>
                  <a:gd name="connsiteY3" fmla="*/ 32891 h 95250"/>
                  <a:gd name="connsiteX4" fmla="*/ 7253 w 57150"/>
                  <a:gd name="connsiteY4" fmla="*/ 57465 h 95250"/>
                  <a:gd name="connsiteX5" fmla="*/ 26493 w 57150"/>
                  <a:gd name="connsiteY5" fmla="*/ 95756 h 95250"/>
                  <a:gd name="connsiteX6" fmla="*/ 56592 w 57150"/>
                  <a:gd name="connsiteY6" fmla="*/ 68895 h 95250"/>
                  <a:gd name="connsiteX7" fmla="*/ 47162 w 57150"/>
                  <a:gd name="connsiteY7" fmla="*/ 232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95250">
                    <a:moveTo>
                      <a:pt x="47162" y="23270"/>
                    </a:moveTo>
                    <a:cubicBezTo>
                      <a:pt x="44019" y="16031"/>
                      <a:pt x="39447" y="4601"/>
                      <a:pt x="29446" y="7649"/>
                    </a:cubicBezTo>
                    <a:cubicBezTo>
                      <a:pt x="21731" y="10031"/>
                      <a:pt x="18302" y="21270"/>
                      <a:pt x="15730" y="28033"/>
                    </a:cubicBezTo>
                    <a:cubicBezTo>
                      <a:pt x="15159" y="29652"/>
                      <a:pt x="14777" y="31271"/>
                      <a:pt x="14206" y="32891"/>
                    </a:cubicBezTo>
                    <a:cubicBezTo>
                      <a:pt x="10206" y="40415"/>
                      <a:pt x="7729" y="48607"/>
                      <a:pt x="7253" y="57465"/>
                    </a:cubicBezTo>
                    <a:cubicBezTo>
                      <a:pt x="6395" y="72419"/>
                      <a:pt x="10396" y="90707"/>
                      <a:pt x="26493" y="95756"/>
                    </a:cubicBezTo>
                    <a:cubicBezTo>
                      <a:pt x="43924" y="101185"/>
                      <a:pt x="54973" y="83849"/>
                      <a:pt x="56592" y="68895"/>
                    </a:cubicBezTo>
                    <a:cubicBezTo>
                      <a:pt x="58307" y="53560"/>
                      <a:pt x="53259" y="37177"/>
                      <a:pt x="47162" y="23270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任意多边形: 形状 76"/>
              <p:cNvSpPr/>
              <p:nvPr/>
            </p:nvSpPr>
            <p:spPr>
              <a:xfrm>
                <a:off x="9018827" y="2182910"/>
                <a:ext cx="57150" cy="95250"/>
              </a:xfrm>
              <a:custGeom>
                <a:avLst/>
                <a:gdLst>
                  <a:gd name="connsiteX0" fmla="*/ 47162 w 57150"/>
                  <a:gd name="connsiteY0" fmla="*/ 23270 h 95250"/>
                  <a:gd name="connsiteX1" fmla="*/ 29446 w 57150"/>
                  <a:gd name="connsiteY1" fmla="*/ 7649 h 95250"/>
                  <a:gd name="connsiteX2" fmla="*/ 15730 w 57150"/>
                  <a:gd name="connsiteY2" fmla="*/ 28033 h 95250"/>
                  <a:gd name="connsiteX3" fmla="*/ 14206 w 57150"/>
                  <a:gd name="connsiteY3" fmla="*/ 32891 h 95250"/>
                  <a:gd name="connsiteX4" fmla="*/ 7253 w 57150"/>
                  <a:gd name="connsiteY4" fmla="*/ 57465 h 95250"/>
                  <a:gd name="connsiteX5" fmla="*/ 26493 w 57150"/>
                  <a:gd name="connsiteY5" fmla="*/ 95756 h 95250"/>
                  <a:gd name="connsiteX6" fmla="*/ 56592 w 57150"/>
                  <a:gd name="connsiteY6" fmla="*/ 68895 h 95250"/>
                  <a:gd name="connsiteX7" fmla="*/ 47162 w 57150"/>
                  <a:gd name="connsiteY7" fmla="*/ 232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95250">
                    <a:moveTo>
                      <a:pt x="47162" y="23270"/>
                    </a:moveTo>
                    <a:cubicBezTo>
                      <a:pt x="44019" y="16031"/>
                      <a:pt x="39447" y="4601"/>
                      <a:pt x="29446" y="7649"/>
                    </a:cubicBezTo>
                    <a:cubicBezTo>
                      <a:pt x="21731" y="10031"/>
                      <a:pt x="18302" y="21270"/>
                      <a:pt x="15730" y="28033"/>
                    </a:cubicBezTo>
                    <a:cubicBezTo>
                      <a:pt x="15159" y="29652"/>
                      <a:pt x="14777" y="31271"/>
                      <a:pt x="14206" y="32891"/>
                    </a:cubicBezTo>
                    <a:cubicBezTo>
                      <a:pt x="10205" y="40415"/>
                      <a:pt x="7729" y="48607"/>
                      <a:pt x="7253" y="57465"/>
                    </a:cubicBezTo>
                    <a:cubicBezTo>
                      <a:pt x="6396" y="72419"/>
                      <a:pt x="10396" y="90707"/>
                      <a:pt x="26493" y="95756"/>
                    </a:cubicBezTo>
                    <a:cubicBezTo>
                      <a:pt x="43924" y="101185"/>
                      <a:pt x="54973" y="83849"/>
                      <a:pt x="56592" y="68895"/>
                    </a:cubicBezTo>
                    <a:cubicBezTo>
                      <a:pt x="58306" y="53560"/>
                      <a:pt x="53259" y="37272"/>
                      <a:pt x="47162" y="23270"/>
                    </a:cubicBezTo>
                    <a:close/>
                  </a:path>
                </a:pathLst>
              </a:custGeom>
              <a:solidFill>
                <a:srgbClr val="577A8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任意多边形: 形状 77"/>
              <p:cNvSpPr/>
              <p:nvPr/>
            </p:nvSpPr>
            <p:spPr>
              <a:xfrm>
                <a:off x="5656608" y="3143345"/>
                <a:ext cx="95250" cy="28575"/>
              </a:xfrm>
              <a:custGeom>
                <a:avLst/>
                <a:gdLst>
                  <a:gd name="connsiteX0" fmla="*/ 89919 w 95250"/>
                  <a:gd name="connsiteY0" fmla="*/ 26860 h 28575"/>
                  <a:gd name="connsiteX1" fmla="*/ 50867 w 95250"/>
                  <a:gd name="connsiteY1" fmla="*/ 26194 h 28575"/>
                  <a:gd name="connsiteX2" fmla="*/ 11814 w 95250"/>
                  <a:gd name="connsiteY2" fmla="*/ 26289 h 28575"/>
                  <a:gd name="connsiteX3" fmla="*/ 11719 w 95250"/>
                  <a:gd name="connsiteY3" fmla="*/ 26289 h 28575"/>
                  <a:gd name="connsiteX4" fmla="*/ 7147 w 95250"/>
                  <a:gd name="connsiteY4" fmla="*/ 21431 h 28575"/>
                  <a:gd name="connsiteX5" fmla="*/ 9433 w 95250"/>
                  <a:gd name="connsiteY5" fmla="*/ 17526 h 28575"/>
                  <a:gd name="connsiteX6" fmla="*/ 51057 w 95250"/>
                  <a:gd name="connsiteY6" fmla="*/ 7144 h 28575"/>
                  <a:gd name="connsiteX7" fmla="*/ 92491 w 95250"/>
                  <a:gd name="connsiteY7" fmla="*/ 18193 h 28575"/>
                  <a:gd name="connsiteX8" fmla="*/ 94015 w 95250"/>
                  <a:gd name="connsiteY8" fmla="*/ 24670 h 28575"/>
                  <a:gd name="connsiteX9" fmla="*/ 90110 w 95250"/>
                  <a:gd name="connsiteY9" fmla="*/ 26860 h 28575"/>
                  <a:gd name="connsiteX10" fmla="*/ 89919 w 95250"/>
                  <a:gd name="connsiteY10" fmla="*/ 2686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28575">
                    <a:moveTo>
                      <a:pt x="89919" y="26860"/>
                    </a:moveTo>
                    <a:cubicBezTo>
                      <a:pt x="76203" y="27051"/>
                      <a:pt x="63630" y="26194"/>
                      <a:pt x="50867" y="26194"/>
                    </a:cubicBezTo>
                    <a:cubicBezTo>
                      <a:pt x="38103" y="25908"/>
                      <a:pt x="25530" y="26575"/>
                      <a:pt x="11814" y="26289"/>
                    </a:cubicBezTo>
                    <a:lnTo>
                      <a:pt x="11719" y="26289"/>
                    </a:lnTo>
                    <a:cubicBezTo>
                      <a:pt x="9147" y="26194"/>
                      <a:pt x="7052" y="24098"/>
                      <a:pt x="7147" y="21431"/>
                    </a:cubicBezTo>
                    <a:cubicBezTo>
                      <a:pt x="7147" y="19717"/>
                      <a:pt x="8099" y="18288"/>
                      <a:pt x="9433" y="17526"/>
                    </a:cubicBezTo>
                    <a:cubicBezTo>
                      <a:pt x="22006" y="10001"/>
                      <a:pt x="36674" y="7239"/>
                      <a:pt x="51057" y="7144"/>
                    </a:cubicBezTo>
                    <a:cubicBezTo>
                      <a:pt x="65440" y="7334"/>
                      <a:pt x="80108" y="10382"/>
                      <a:pt x="92491" y="18193"/>
                    </a:cubicBezTo>
                    <a:cubicBezTo>
                      <a:pt x="94682" y="19621"/>
                      <a:pt x="95348" y="22479"/>
                      <a:pt x="94015" y="24670"/>
                    </a:cubicBezTo>
                    <a:cubicBezTo>
                      <a:pt x="93158" y="26098"/>
                      <a:pt x="91634" y="26860"/>
                      <a:pt x="90110" y="26860"/>
                    </a:cubicBezTo>
                    <a:lnTo>
                      <a:pt x="89919" y="26860"/>
                    </a:lnTo>
                    <a:close/>
                  </a:path>
                </a:pathLst>
              </a:custGeom>
              <a:solidFill>
                <a:srgbClr val="9B43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任意多边形: 形状 78"/>
              <p:cNvSpPr/>
              <p:nvPr/>
            </p:nvSpPr>
            <p:spPr>
              <a:xfrm>
                <a:off x="5616416" y="3227726"/>
                <a:ext cx="133350" cy="28575"/>
              </a:xfrm>
              <a:custGeom>
                <a:avLst/>
                <a:gdLst>
                  <a:gd name="connsiteX0" fmla="*/ 124778 w 133350"/>
                  <a:gd name="connsiteY0" fmla="*/ 25537 h 28575"/>
                  <a:gd name="connsiteX1" fmla="*/ 68294 w 133350"/>
                  <a:gd name="connsiteY1" fmla="*/ 26204 h 28575"/>
                  <a:gd name="connsiteX2" fmla="*/ 11811 w 133350"/>
                  <a:gd name="connsiteY2" fmla="*/ 27156 h 28575"/>
                  <a:gd name="connsiteX3" fmla="*/ 7144 w 133350"/>
                  <a:gd name="connsiteY3" fmla="*/ 22489 h 28575"/>
                  <a:gd name="connsiteX4" fmla="*/ 10001 w 133350"/>
                  <a:gd name="connsiteY4" fmla="*/ 18203 h 28575"/>
                  <a:gd name="connsiteX5" fmla="*/ 68009 w 133350"/>
                  <a:gd name="connsiteY5" fmla="*/ 7154 h 28575"/>
                  <a:gd name="connsiteX6" fmla="*/ 126302 w 133350"/>
                  <a:gd name="connsiteY6" fmla="*/ 16584 h 28575"/>
                  <a:gd name="connsiteX7" fmla="*/ 128969 w 133350"/>
                  <a:gd name="connsiteY7" fmla="*/ 22584 h 28575"/>
                  <a:gd name="connsiteX8" fmla="*/ 124778 w 133350"/>
                  <a:gd name="connsiteY8" fmla="*/ 2553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28575">
                    <a:moveTo>
                      <a:pt x="124778" y="25537"/>
                    </a:moveTo>
                    <a:cubicBezTo>
                      <a:pt x="105442" y="26299"/>
                      <a:pt x="86963" y="25823"/>
                      <a:pt x="68294" y="26204"/>
                    </a:cubicBezTo>
                    <a:cubicBezTo>
                      <a:pt x="49625" y="26299"/>
                      <a:pt x="31147" y="27252"/>
                      <a:pt x="11811" y="27156"/>
                    </a:cubicBezTo>
                    <a:cubicBezTo>
                      <a:pt x="9239" y="27156"/>
                      <a:pt x="7144" y="25061"/>
                      <a:pt x="7144" y="22489"/>
                    </a:cubicBezTo>
                    <a:cubicBezTo>
                      <a:pt x="7144" y="20584"/>
                      <a:pt x="8382" y="18965"/>
                      <a:pt x="10001" y="18203"/>
                    </a:cubicBezTo>
                    <a:cubicBezTo>
                      <a:pt x="28385" y="10583"/>
                      <a:pt x="48196" y="7630"/>
                      <a:pt x="68009" y="7154"/>
                    </a:cubicBezTo>
                    <a:cubicBezTo>
                      <a:pt x="87725" y="6963"/>
                      <a:pt x="107728" y="9440"/>
                      <a:pt x="126302" y="16584"/>
                    </a:cubicBezTo>
                    <a:cubicBezTo>
                      <a:pt x="128683" y="17536"/>
                      <a:pt x="129921" y="20203"/>
                      <a:pt x="128969" y="22584"/>
                    </a:cubicBezTo>
                    <a:cubicBezTo>
                      <a:pt x="128206" y="24394"/>
                      <a:pt x="126492" y="25442"/>
                      <a:pt x="124778" y="25537"/>
                    </a:cubicBezTo>
                    <a:close/>
                  </a:path>
                </a:pathLst>
              </a:custGeom>
              <a:solidFill>
                <a:srgbClr val="9B43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任意多边形: 形状 79"/>
              <p:cNvSpPr/>
              <p:nvPr/>
            </p:nvSpPr>
            <p:spPr>
              <a:xfrm>
                <a:off x="5617927" y="3312019"/>
                <a:ext cx="123825" cy="28575"/>
              </a:xfrm>
              <a:custGeom>
                <a:avLst/>
                <a:gdLst>
                  <a:gd name="connsiteX0" fmla="*/ 120981 w 123825"/>
                  <a:gd name="connsiteY0" fmla="*/ 23826 h 28575"/>
                  <a:gd name="connsiteX1" fmla="*/ 66212 w 123825"/>
                  <a:gd name="connsiteY1" fmla="*/ 26207 h 28575"/>
                  <a:gd name="connsiteX2" fmla="*/ 11443 w 123825"/>
                  <a:gd name="connsiteY2" fmla="*/ 25350 h 28575"/>
                  <a:gd name="connsiteX3" fmla="*/ 7157 w 123825"/>
                  <a:gd name="connsiteY3" fmla="*/ 20397 h 28575"/>
                  <a:gd name="connsiteX4" fmla="*/ 10205 w 123825"/>
                  <a:gd name="connsiteY4" fmla="*/ 16301 h 28575"/>
                  <a:gd name="connsiteX5" fmla="*/ 66021 w 123825"/>
                  <a:gd name="connsiteY5" fmla="*/ 7157 h 28575"/>
                  <a:gd name="connsiteX6" fmla="*/ 122028 w 123825"/>
                  <a:gd name="connsiteY6" fmla="*/ 14777 h 28575"/>
                  <a:gd name="connsiteX7" fmla="*/ 124981 w 123825"/>
                  <a:gd name="connsiteY7" fmla="*/ 20683 h 28575"/>
                  <a:gd name="connsiteX8" fmla="*/ 120981 w 123825"/>
                  <a:gd name="connsiteY8" fmla="*/ 2382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25" h="28575">
                    <a:moveTo>
                      <a:pt x="120981" y="23826"/>
                    </a:moveTo>
                    <a:cubicBezTo>
                      <a:pt x="102407" y="25826"/>
                      <a:pt x="84309" y="25826"/>
                      <a:pt x="66212" y="26207"/>
                    </a:cubicBezTo>
                    <a:cubicBezTo>
                      <a:pt x="48114" y="26302"/>
                      <a:pt x="30017" y="26683"/>
                      <a:pt x="11443" y="25350"/>
                    </a:cubicBezTo>
                    <a:cubicBezTo>
                      <a:pt x="8871" y="25159"/>
                      <a:pt x="6966" y="22969"/>
                      <a:pt x="7157" y="20397"/>
                    </a:cubicBezTo>
                    <a:cubicBezTo>
                      <a:pt x="7252" y="18492"/>
                      <a:pt x="8586" y="16968"/>
                      <a:pt x="10205" y="16301"/>
                    </a:cubicBezTo>
                    <a:cubicBezTo>
                      <a:pt x="28207" y="9919"/>
                      <a:pt x="47162" y="7538"/>
                      <a:pt x="66021" y="7157"/>
                    </a:cubicBezTo>
                    <a:cubicBezTo>
                      <a:pt x="84881" y="6967"/>
                      <a:pt x="103836" y="8776"/>
                      <a:pt x="122028" y="14777"/>
                    </a:cubicBezTo>
                    <a:cubicBezTo>
                      <a:pt x="124505" y="15539"/>
                      <a:pt x="125743" y="18206"/>
                      <a:pt x="124981" y="20683"/>
                    </a:cubicBezTo>
                    <a:cubicBezTo>
                      <a:pt x="124314" y="22492"/>
                      <a:pt x="122695" y="23635"/>
                      <a:pt x="120981" y="23826"/>
                    </a:cubicBezTo>
                    <a:close/>
                  </a:path>
                </a:pathLst>
              </a:custGeom>
              <a:solidFill>
                <a:srgbClr val="9B43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任意多边形: 形状 80"/>
              <p:cNvSpPr/>
              <p:nvPr/>
            </p:nvSpPr>
            <p:spPr>
              <a:xfrm>
                <a:off x="5595646" y="3386752"/>
                <a:ext cx="152400" cy="28575"/>
              </a:xfrm>
              <a:custGeom>
                <a:avLst/>
                <a:gdLst>
                  <a:gd name="connsiteX0" fmla="*/ 140880 w 152400"/>
                  <a:gd name="connsiteY0" fmla="*/ 26341 h 28575"/>
                  <a:gd name="connsiteX1" fmla="*/ 76396 w 152400"/>
                  <a:gd name="connsiteY1" fmla="*/ 26246 h 28575"/>
                  <a:gd name="connsiteX2" fmla="*/ 12007 w 152400"/>
                  <a:gd name="connsiteY2" fmla="*/ 29294 h 28575"/>
                  <a:gd name="connsiteX3" fmla="*/ 7149 w 152400"/>
                  <a:gd name="connsiteY3" fmla="*/ 24912 h 28575"/>
                  <a:gd name="connsiteX4" fmla="*/ 10007 w 152400"/>
                  <a:gd name="connsiteY4" fmla="*/ 20435 h 28575"/>
                  <a:gd name="connsiteX5" fmla="*/ 76015 w 152400"/>
                  <a:gd name="connsiteY5" fmla="*/ 7196 h 28575"/>
                  <a:gd name="connsiteX6" fmla="*/ 142499 w 152400"/>
                  <a:gd name="connsiteY6" fmla="*/ 17387 h 28575"/>
                  <a:gd name="connsiteX7" fmla="*/ 145166 w 152400"/>
                  <a:gd name="connsiteY7" fmla="*/ 23293 h 28575"/>
                  <a:gd name="connsiteX8" fmla="*/ 140880 w 152400"/>
                  <a:gd name="connsiteY8" fmla="*/ 2634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28575">
                    <a:moveTo>
                      <a:pt x="140880" y="26341"/>
                    </a:moveTo>
                    <a:cubicBezTo>
                      <a:pt x="118973" y="26436"/>
                      <a:pt x="97732" y="25674"/>
                      <a:pt x="76396" y="26246"/>
                    </a:cubicBezTo>
                    <a:cubicBezTo>
                      <a:pt x="55060" y="26531"/>
                      <a:pt x="33915" y="28246"/>
                      <a:pt x="12007" y="29294"/>
                    </a:cubicBezTo>
                    <a:cubicBezTo>
                      <a:pt x="9435" y="29389"/>
                      <a:pt x="7340" y="27484"/>
                      <a:pt x="7149" y="24912"/>
                    </a:cubicBezTo>
                    <a:cubicBezTo>
                      <a:pt x="7054" y="22912"/>
                      <a:pt x="8197" y="21197"/>
                      <a:pt x="10007" y="20435"/>
                    </a:cubicBezTo>
                    <a:cubicBezTo>
                      <a:pt x="30866" y="11672"/>
                      <a:pt x="53441" y="7957"/>
                      <a:pt x="76015" y="7196"/>
                    </a:cubicBezTo>
                    <a:cubicBezTo>
                      <a:pt x="98494" y="6719"/>
                      <a:pt x="121354" y="9481"/>
                      <a:pt x="142499" y="17387"/>
                    </a:cubicBezTo>
                    <a:cubicBezTo>
                      <a:pt x="144881" y="18245"/>
                      <a:pt x="146119" y="20912"/>
                      <a:pt x="145166" y="23293"/>
                    </a:cubicBezTo>
                    <a:cubicBezTo>
                      <a:pt x="144595" y="25198"/>
                      <a:pt x="142785" y="26341"/>
                      <a:pt x="140880" y="26341"/>
                    </a:cubicBezTo>
                    <a:close/>
                  </a:path>
                </a:pathLst>
              </a:custGeom>
              <a:solidFill>
                <a:srgbClr val="9B43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任意多边形: 形状 81"/>
              <p:cNvSpPr/>
              <p:nvPr/>
            </p:nvSpPr>
            <p:spPr>
              <a:xfrm>
                <a:off x="5600013" y="3464989"/>
                <a:ext cx="152400" cy="38100"/>
              </a:xfrm>
              <a:custGeom>
                <a:avLst/>
                <a:gdLst>
                  <a:gd name="connsiteX0" fmla="*/ 145085 w 152400"/>
                  <a:gd name="connsiteY0" fmla="*/ 23351 h 38100"/>
                  <a:gd name="connsiteX1" fmla="*/ 78506 w 152400"/>
                  <a:gd name="connsiteY1" fmla="*/ 26494 h 38100"/>
                  <a:gd name="connsiteX2" fmla="*/ 12116 w 152400"/>
                  <a:gd name="connsiteY2" fmla="*/ 31924 h 38100"/>
                  <a:gd name="connsiteX3" fmla="*/ 7163 w 152400"/>
                  <a:gd name="connsiteY3" fmla="*/ 27733 h 38100"/>
                  <a:gd name="connsiteX4" fmla="*/ 9925 w 152400"/>
                  <a:gd name="connsiteY4" fmla="*/ 23161 h 38100"/>
                  <a:gd name="connsiteX5" fmla="*/ 77362 w 152400"/>
                  <a:gd name="connsiteY5" fmla="*/ 7635 h 38100"/>
                  <a:gd name="connsiteX6" fmla="*/ 146228 w 152400"/>
                  <a:gd name="connsiteY6" fmla="*/ 14398 h 38100"/>
                  <a:gd name="connsiteX7" fmla="*/ 149371 w 152400"/>
                  <a:gd name="connsiteY7" fmla="*/ 20113 h 38100"/>
                  <a:gd name="connsiteX8" fmla="*/ 145085 w 152400"/>
                  <a:gd name="connsiteY8" fmla="*/ 2335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38100">
                    <a:moveTo>
                      <a:pt x="145085" y="23351"/>
                    </a:moveTo>
                    <a:cubicBezTo>
                      <a:pt x="122511" y="24685"/>
                      <a:pt x="100508" y="25066"/>
                      <a:pt x="78506" y="26494"/>
                    </a:cubicBezTo>
                    <a:cubicBezTo>
                      <a:pt x="56503" y="27733"/>
                      <a:pt x="34690" y="30209"/>
                      <a:pt x="12116" y="31924"/>
                    </a:cubicBezTo>
                    <a:cubicBezTo>
                      <a:pt x="9544" y="32114"/>
                      <a:pt x="7354" y="30209"/>
                      <a:pt x="7163" y="27733"/>
                    </a:cubicBezTo>
                    <a:cubicBezTo>
                      <a:pt x="6973" y="25732"/>
                      <a:pt x="8211" y="23923"/>
                      <a:pt x="9925" y="23161"/>
                    </a:cubicBezTo>
                    <a:cubicBezTo>
                      <a:pt x="31166" y="13826"/>
                      <a:pt x="54217" y="9254"/>
                      <a:pt x="77362" y="7635"/>
                    </a:cubicBezTo>
                    <a:cubicBezTo>
                      <a:pt x="100508" y="6206"/>
                      <a:pt x="123940" y="7730"/>
                      <a:pt x="146228" y="14398"/>
                    </a:cubicBezTo>
                    <a:cubicBezTo>
                      <a:pt x="148705" y="15160"/>
                      <a:pt x="150038" y="17732"/>
                      <a:pt x="149371" y="20113"/>
                    </a:cubicBezTo>
                    <a:cubicBezTo>
                      <a:pt x="148705" y="22018"/>
                      <a:pt x="146990" y="23256"/>
                      <a:pt x="145085" y="23351"/>
                    </a:cubicBezTo>
                    <a:close/>
                  </a:path>
                </a:pathLst>
              </a:custGeom>
              <a:solidFill>
                <a:srgbClr val="9B43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任意多边形: 形状 82"/>
              <p:cNvSpPr/>
              <p:nvPr/>
            </p:nvSpPr>
            <p:spPr>
              <a:xfrm>
                <a:off x="5581426" y="3526131"/>
                <a:ext cx="142875" cy="57150"/>
              </a:xfrm>
              <a:custGeom>
                <a:avLst/>
                <a:gdLst>
                  <a:gd name="connsiteX0" fmla="*/ 141003 w 142875"/>
                  <a:gd name="connsiteY0" fmla="*/ 18502 h 57150"/>
                  <a:gd name="connsiteX1" fmla="*/ 76138 w 142875"/>
                  <a:gd name="connsiteY1" fmla="*/ 31456 h 57150"/>
                  <a:gd name="connsiteX2" fmla="*/ 13463 w 142875"/>
                  <a:gd name="connsiteY2" fmla="*/ 52602 h 57150"/>
                  <a:gd name="connsiteX3" fmla="*/ 7463 w 142875"/>
                  <a:gd name="connsiteY3" fmla="*/ 50030 h 57150"/>
                  <a:gd name="connsiteX4" fmla="*/ 8796 w 142875"/>
                  <a:gd name="connsiteY4" fmla="*/ 44887 h 57150"/>
                  <a:gd name="connsiteX5" fmla="*/ 71185 w 142875"/>
                  <a:gd name="connsiteY5" fmla="*/ 13168 h 57150"/>
                  <a:gd name="connsiteX6" fmla="*/ 141098 w 142875"/>
                  <a:gd name="connsiteY6" fmla="*/ 9549 h 57150"/>
                  <a:gd name="connsiteX7" fmla="*/ 144718 w 142875"/>
                  <a:gd name="connsiteY7" fmla="*/ 14978 h 57150"/>
                  <a:gd name="connsiteX8" fmla="*/ 141003 w 142875"/>
                  <a:gd name="connsiteY8" fmla="*/ 185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150">
                    <a:moveTo>
                      <a:pt x="141003" y="18502"/>
                    </a:moveTo>
                    <a:cubicBezTo>
                      <a:pt x="118715" y="22122"/>
                      <a:pt x="97283" y="25741"/>
                      <a:pt x="76138" y="31456"/>
                    </a:cubicBezTo>
                    <a:cubicBezTo>
                      <a:pt x="54992" y="36981"/>
                      <a:pt x="34514" y="44505"/>
                      <a:pt x="13463" y="52602"/>
                    </a:cubicBezTo>
                    <a:cubicBezTo>
                      <a:pt x="11082" y="53554"/>
                      <a:pt x="8415" y="52316"/>
                      <a:pt x="7463" y="50030"/>
                    </a:cubicBezTo>
                    <a:cubicBezTo>
                      <a:pt x="6700" y="48125"/>
                      <a:pt x="7367" y="46125"/>
                      <a:pt x="8796" y="44887"/>
                    </a:cubicBezTo>
                    <a:cubicBezTo>
                      <a:pt x="26703" y="29647"/>
                      <a:pt x="48515" y="19455"/>
                      <a:pt x="71185" y="13168"/>
                    </a:cubicBezTo>
                    <a:cubicBezTo>
                      <a:pt x="93950" y="7168"/>
                      <a:pt x="117952" y="5072"/>
                      <a:pt x="141098" y="9549"/>
                    </a:cubicBezTo>
                    <a:cubicBezTo>
                      <a:pt x="143575" y="10025"/>
                      <a:pt x="145194" y="12406"/>
                      <a:pt x="144718" y="14978"/>
                    </a:cubicBezTo>
                    <a:cubicBezTo>
                      <a:pt x="144432" y="16788"/>
                      <a:pt x="142813" y="18216"/>
                      <a:pt x="141003" y="18502"/>
                    </a:cubicBezTo>
                    <a:close/>
                  </a:path>
                </a:pathLst>
              </a:custGeom>
              <a:solidFill>
                <a:srgbClr val="9B43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任意多边形: 形状 83"/>
              <p:cNvSpPr/>
              <p:nvPr/>
            </p:nvSpPr>
            <p:spPr>
              <a:xfrm>
                <a:off x="5653290" y="3114675"/>
                <a:ext cx="361950" cy="523875"/>
              </a:xfrm>
              <a:custGeom>
                <a:avLst/>
                <a:gdLst>
                  <a:gd name="connsiteX0" fmla="*/ 355556 w 361950"/>
                  <a:gd name="connsiteY0" fmla="*/ 7144 h 523875"/>
                  <a:gd name="connsiteX1" fmla="*/ 252305 w 361950"/>
                  <a:gd name="connsiteY1" fmla="*/ 484251 h 523875"/>
                  <a:gd name="connsiteX2" fmla="*/ 9036 w 361950"/>
                  <a:gd name="connsiteY2" fmla="*/ 518065 h 523875"/>
                  <a:gd name="connsiteX3" fmla="*/ 93523 w 361950"/>
                  <a:gd name="connsiteY3" fmla="*/ 35052 h 523875"/>
                  <a:gd name="connsiteX4" fmla="*/ 355556 w 361950"/>
                  <a:gd name="connsiteY4" fmla="*/ 7144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950" h="523875">
                    <a:moveTo>
                      <a:pt x="355556" y="7144"/>
                    </a:moveTo>
                    <a:cubicBezTo>
                      <a:pt x="345935" y="34766"/>
                      <a:pt x="266306" y="266414"/>
                      <a:pt x="252305" y="484251"/>
                    </a:cubicBezTo>
                    <a:cubicBezTo>
                      <a:pt x="120288" y="493395"/>
                      <a:pt x="9036" y="518065"/>
                      <a:pt x="9036" y="518065"/>
                    </a:cubicBezTo>
                    <a:cubicBezTo>
                      <a:pt x="-7823" y="489395"/>
                      <a:pt x="93523" y="35052"/>
                      <a:pt x="93523" y="35052"/>
                    </a:cubicBezTo>
                    <a:cubicBezTo>
                      <a:pt x="173056" y="26003"/>
                      <a:pt x="260306" y="11525"/>
                      <a:pt x="355556" y="7144"/>
                    </a:cubicBezTo>
                    <a:close/>
                  </a:path>
                </a:pathLst>
              </a:custGeom>
              <a:solidFill>
                <a:srgbClr val="FF9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任意多边形: 形状 84"/>
              <p:cNvSpPr/>
              <p:nvPr/>
            </p:nvSpPr>
            <p:spPr>
              <a:xfrm>
                <a:off x="6150101" y="3140201"/>
                <a:ext cx="400050" cy="600075"/>
              </a:xfrm>
              <a:custGeom>
                <a:avLst/>
                <a:gdLst>
                  <a:gd name="connsiteX0" fmla="*/ 399193 w 400050"/>
                  <a:gd name="connsiteY0" fmla="*/ 139255 h 600075"/>
                  <a:gd name="connsiteX1" fmla="*/ 219646 w 400050"/>
                  <a:gd name="connsiteY1" fmla="*/ 592169 h 600075"/>
                  <a:gd name="connsiteX2" fmla="*/ 218218 w 400050"/>
                  <a:gd name="connsiteY2" fmla="*/ 593408 h 600075"/>
                  <a:gd name="connsiteX3" fmla="*/ 78391 w 400050"/>
                  <a:gd name="connsiteY3" fmla="*/ 492538 h 600075"/>
                  <a:gd name="connsiteX4" fmla="*/ 7144 w 400050"/>
                  <a:gd name="connsiteY4" fmla="*/ 470154 h 600075"/>
                  <a:gd name="connsiteX5" fmla="*/ 7334 w 400050"/>
                  <a:gd name="connsiteY5" fmla="*/ 469487 h 600075"/>
                  <a:gd name="connsiteX6" fmla="*/ 142589 w 400050"/>
                  <a:gd name="connsiteY6" fmla="*/ 7144 h 600075"/>
                  <a:gd name="connsiteX7" fmla="*/ 185357 w 400050"/>
                  <a:gd name="connsiteY7" fmla="*/ 18860 h 600075"/>
                  <a:gd name="connsiteX8" fmla="*/ 399193 w 400050"/>
                  <a:gd name="connsiteY8" fmla="*/ 139255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600075">
                    <a:moveTo>
                      <a:pt x="399193" y="139255"/>
                    </a:moveTo>
                    <a:cubicBezTo>
                      <a:pt x="391096" y="154210"/>
                      <a:pt x="279273" y="363284"/>
                      <a:pt x="219646" y="592169"/>
                    </a:cubicBezTo>
                    <a:lnTo>
                      <a:pt x="218218" y="593408"/>
                    </a:lnTo>
                    <a:cubicBezTo>
                      <a:pt x="183928" y="555022"/>
                      <a:pt x="140303" y="519779"/>
                      <a:pt x="78391" y="492538"/>
                    </a:cubicBezTo>
                    <a:cubicBezTo>
                      <a:pt x="56769" y="483013"/>
                      <a:pt x="32766" y="475679"/>
                      <a:pt x="7144" y="470154"/>
                    </a:cubicBezTo>
                    <a:lnTo>
                      <a:pt x="7334" y="469487"/>
                    </a:lnTo>
                    <a:cubicBezTo>
                      <a:pt x="41338" y="252603"/>
                      <a:pt x="134303" y="27051"/>
                      <a:pt x="142589" y="7144"/>
                    </a:cubicBezTo>
                    <a:cubicBezTo>
                      <a:pt x="156686" y="10573"/>
                      <a:pt x="170974" y="14478"/>
                      <a:pt x="185357" y="18860"/>
                    </a:cubicBezTo>
                    <a:cubicBezTo>
                      <a:pt x="280416" y="47530"/>
                      <a:pt x="348139" y="91250"/>
                      <a:pt x="399193" y="139255"/>
                    </a:cubicBezTo>
                    <a:close/>
                  </a:path>
                </a:pathLst>
              </a:custGeom>
              <a:solidFill>
                <a:srgbClr val="FF9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任意多边形: 形状 85"/>
              <p:cNvSpPr/>
              <p:nvPr/>
            </p:nvSpPr>
            <p:spPr>
              <a:xfrm>
                <a:off x="6524720" y="3451955"/>
                <a:ext cx="295275" cy="600075"/>
              </a:xfrm>
              <a:custGeom>
                <a:avLst/>
                <a:gdLst>
                  <a:gd name="connsiteX0" fmla="*/ 295656 w 295275"/>
                  <a:gd name="connsiteY0" fmla="*/ 101632 h 600075"/>
                  <a:gd name="connsiteX1" fmla="*/ 198501 w 295275"/>
                  <a:gd name="connsiteY1" fmla="*/ 593217 h 600075"/>
                  <a:gd name="connsiteX2" fmla="*/ 198215 w 295275"/>
                  <a:gd name="connsiteY2" fmla="*/ 596170 h 600075"/>
                  <a:gd name="connsiteX3" fmla="*/ 163544 w 295275"/>
                  <a:gd name="connsiteY3" fmla="*/ 591026 h 600075"/>
                  <a:gd name="connsiteX4" fmla="*/ 7144 w 295275"/>
                  <a:gd name="connsiteY4" fmla="*/ 511207 h 600075"/>
                  <a:gd name="connsiteX5" fmla="*/ 8477 w 295275"/>
                  <a:gd name="connsiteY5" fmla="*/ 509873 h 600075"/>
                  <a:gd name="connsiteX6" fmla="*/ 158782 w 295275"/>
                  <a:gd name="connsiteY6" fmla="*/ 7525 h 600075"/>
                  <a:gd name="connsiteX7" fmla="*/ 159448 w 295275"/>
                  <a:gd name="connsiteY7" fmla="*/ 7144 h 600075"/>
                  <a:gd name="connsiteX8" fmla="*/ 242506 w 295275"/>
                  <a:gd name="connsiteY8" fmla="*/ 97346 h 600075"/>
                  <a:gd name="connsiteX9" fmla="*/ 295561 w 295275"/>
                  <a:gd name="connsiteY9" fmla="*/ 101537 h 600075"/>
                  <a:gd name="connsiteX10" fmla="*/ 295656 w 295275"/>
                  <a:gd name="connsiteY10" fmla="*/ 101632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275" h="600075">
                    <a:moveTo>
                      <a:pt x="295656" y="101632"/>
                    </a:moveTo>
                    <a:cubicBezTo>
                      <a:pt x="295656" y="101632"/>
                      <a:pt x="272510" y="351949"/>
                      <a:pt x="198501" y="593217"/>
                    </a:cubicBezTo>
                    <a:lnTo>
                      <a:pt x="198215" y="596170"/>
                    </a:lnTo>
                    <a:cubicBezTo>
                      <a:pt x="187452" y="595122"/>
                      <a:pt x="175927" y="593407"/>
                      <a:pt x="163544" y="591026"/>
                    </a:cubicBezTo>
                    <a:cubicBezTo>
                      <a:pt x="91726" y="577310"/>
                      <a:pt x="44005" y="548354"/>
                      <a:pt x="7144" y="511207"/>
                    </a:cubicBezTo>
                    <a:lnTo>
                      <a:pt x="8477" y="509873"/>
                    </a:lnTo>
                    <a:cubicBezTo>
                      <a:pt x="42481" y="297656"/>
                      <a:pt x="158782" y="7525"/>
                      <a:pt x="158782" y="7525"/>
                    </a:cubicBezTo>
                    <a:lnTo>
                      <a:pt x="159448" y="7144"/>
                    </a:lnTo>
                    <a:cubicBezTo>
                      <a:pt x="186595" y="50387"/>
                      <a:pt x="210502" y="84296"/>
                      <a:pt x="242506" y="97346"/>
                    </a:cubicBezTo>
                    <a:cubicBezTo>
                      <a:pt x="266319" y="107061"/>
                      <a:pt x="282892" y="107442"/>
                      <a:pt x="295561" y="101537"/>
                    </a:cubicBezTo>
                    <a:lnTo>
                      <a:pt x="295656" y="101632"/>
                    </a:lnTo>
                    <a:close/>
                  </a:path>
                </a:pathLst>
              </a:custGeom>
              <a:solidFill>
                <a:srgbClr val="FF9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任意多边形: 形状 86"/>
              <p:cNvSpPr/>
              <p:nvPr/>
            </p:nvSpPr>
            <p:spPr>
              <a:xfrm>
                <a:off x="6967347" y="3377880"/>
                <a:ext cx="257175" cy="514350"/>
              </a:xfrm>
              <a:custGeom>
                <a:avLst/>
                <a:gdLst>
                  <a:gd name="connsiteX0" fmla="*/ 7144 w 257175"/>
                  <a:gd name="connsiteY0" fmla="*/ 502986 h 514350"/>
                  <a:gd name="connsiteX1" fmla="*/ 44387 w 257175"/>
                  <a:gd name="connsiteY1" fmla="*/ 7972 h 514350"/>
                  <a:gd name="connsiteX2" fmla="*/ 44387 w 257175"/>
                  <a:gd name="connsiteY2" fmla="*/ 7590 h 514350"/>
                  <a:gd name="connsiteX3" fmla="*/ 256508 w 257175"/>
                  <a:gd name="connsiteY3" fmla="*/ 44643 h 514350"/>
                  <a:gd name="connsiteX4" fmla="*/ 256318 w 257175"/>
                  <a:gd name="connsiteY4" fmla="*/ 45214 h 514350"/>
                  <a:gd name="connsiteX5" fmla="*/ 223647 w 257175"/>
                  <a:gd name="connsiteY5" fmla="*/ 513939 h 514350"/>
                  <a:gd name="connsiteX6" fmla="*/ 223552 w 257175"/>
                  <a:gd name="connsiteY6" fmla="*/ 514321 h 514350"/>
                  <a:gd name="connsiteX7" fmla="*/ 27051 w 257175"/>
                  <a:gd name="connsiteY7" fmla="*/ 505177 h 514350"/>
                  <a:gd name="connsiteX8" fmla="*/ 9525 w 257175"/>
                  <a:gd name="connsiteY8" fmla="*/ 509653 h 514350"/>
                  <a:gd name="connsiteX9" fmla="*/ 7144 w 257175"/>
                  <a:gd name="connsiteY9" fmla="*/ 502986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175" h="514350">
                    <a:moveTo>
                      <a:pt x="7144" y="502986"/>
                    </a:moveTo>
                    <a:cubicBezTo>
                      <a:pt x="75724" y="205806"/>
                      <a:pt x="44387" y="7972"/>
                      <a:pt x="44387" y="7972"/>
                    </a:cubicBezTo>
                    <a:lnTo>
                      <a:pt x="44387" y="7590"/>
                    </a:lnTo>
                    <a:cubicBezTo>
                      <a:pt x="103441" y="4257"/>
                      <a:pt x="179832" y="19878"/>
                      <a:pt x="256508" y="44643"/>
                    </a:cubicBezTo>
                    <a:lnTo>
                      <a:pt x="256318" y="45214"/>
                    </a:lnTo>
                    <a:cubicBezTo>
                      <a:pt x="256318" y="45214"/>
                      <a:pt x="269272" y="272766"/>
                      <a:pt x="223647" y="513939"/>
                    </a:cubicBezTo>
                    <a:lnTo>
                      <a:pt x="223552" y="514321"/>
                    </a:lnTo>
                    <a:cubicBezTo>
                      <a:pt x="159163" y="498509"/>
                      <a:pt x="92107" y="492889"/>
                      <a:pt x="27051" y="505177"/>
                    </a:cubicBezTo>
                    <a:cubicBezTo>
                      <a:pt x="20764" y="506320"/>
                      <a:pt x="14954" y="507844"/>
                      <a:pt x="9525" y="509653"/>
                    </a:cubicBezTo>
                    <a:lnTo>
                      <a:pt x="7144" y="502986"/>
                    </a:lnTo>
                    <a:close/>
                  </a:path>
                </a:pathLst>
              </a:custGeom>
              <a:solidFill>
                <a:srgbClr val="FF9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任意多边形: 形状 87"/>
              <p:cNvSpPr/>
              <p:nvPr/>
            </p:nvSpPr>
            <p:spPr>
              <a:xfrm>
                <a:off x="5898451" y="3113293"/>
                <a:ext cx="400050" cy="495300"/>
              </a:xfrm>
              <a:custGeom>
                <a:avLst/>
                <a:gdLst>
                  <a:gd name="connsiteX0" fmla="*/ 394240 w 400050"/>
                  <a:gd name="connsiteY0" fmla="*/ 34052 h 495300"/>
                  <a:gd name="connsiteX1" fmla="*/ 258985 w 400050"/>
                  <a:gd name="connsiteY1" fmla="*/ 496396 h 495300"/>
                  <a:gd name="connsiteX2" fmla="*/ 258794 w 400050"/>
                  <a:gd name="connsiteY2" fmla="*/ 497063 h 495300"/>
                  <a:gd name="connsiteX3" fmla="*/ 7144 w 400050"/>
                  <a:gd name="connsiteY3" fmla="*/ 485633 h 495300"/>
                  <a:gd name="connsiteX4" fmla="*/ 110395 w 400050"/>
                  <a:gd name="connsiteY4" fmla="*/ 8525 h 495300"/>
                  <a:gd name="connsiteX5" fmla="*/ 394240 w 400050"/>
                  <a:gd name="connsiteY5" fmla="*/ 34052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495300">
                    <a:moveTo>
                      <a:pt x="394240" y="34052"/>
                    </a:moveTo>
                    <a:cubicBezTo>
                      <a:pt x="385953" y="53959"/>
                      <a:pt x="292989" y="279512"/>
                      <a:pt x="258985" y="496396"/>
                    </a:cubicBezTo>
                    <a:lnTo>
                      <a:pt x="258794" y="497063"/>
                    </a:lnTo>
                    <a:cubicBezTo>
                      <a:pt x="181737" y="480299"/>
                      <a:pt x="90297" y="479918"/>
                      <a:pt x="7144" y="485633"/>
                    </a:cubicBezTo>
                    <a:cubicBezTo>
                      <a:pt x="21146" y="267796"/>
                      <a:pt x="100774" y="36148"/>
                      <a:pt x="110395" y="8525"/>
                    </a:cubicBezTo>
                    <a:cubicBezTo>
                      <a:pt x="198120" y="4334"/>
                      <a:pt x="292703" y="8811"/>
                      <a:pt x="394240" y="34052"/>
                    </a:cubicBezTo>
                    <a:close/>
                  </a:path>
                </a:pathLst>
              </a:custGeom>
              <a:solidFill>
                <a:srgbClr val="D056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任意多边形: 形状 88"/>
              <p:cNvSpPr/>
              <p:nvPr/>
            </p:nvSpPr>
            <p:spPr>
              <a:xfrm>
                <a:off x="6361175" y="3272313"/>
                <a:ext cx="323850" cy="695325"/>
              </a:xfrm>
              <a:custGeom>
                <a:avLst/>
                <a:gdLst>
                  <a:gd name="connsiteX0" fmla="*/ 322993 w 323850"/>
                  <a:gd name="connsiteY0" fmla="*/ 186785 h 695325"/>
                  <a:gd name="connsiteX1" fmla="*/ 322326 w 323850"/>
                  <a:gd name="connsiteY1" fmla="*/ 187166 h 695325"/>
                  <a:gd name="connsiteX2" fmla="*/ 172021 w 323850"/>
                  <a:gd name="connsiteY2" fmla="*/ 689515 h 695325"/>
                  <a:gd name="connsiteX3" fmla="*/ 170688 w 323850"/>
                  <a:gd name="connsiteY3" fmla="*/ 690848 h 695325"/>
                  <a:gd name="connsiteX4" fmla="*/ 7144 w 323850"/>
                  <a:gd name="connsiteY4" fmla="*/ 461296 h 695325"/>
                  <a:gd name="connsiteX5" fmla="*/ 8572 w 323850"/>
                  <a:gd name="connsiteY5" fmla="*/ 460058 h 695325"/>
                  <a:gd name="connsiteX6" fmla="*/ 188119 w 323850"/>
                  <a:gd name="connsiteY6" fmla="*/ 7144 h 695325"/>
                  <a:gd name="connsiteX7" fmla="*/ 322993 w 323850"/>
                  <a:gd name="connsiteY7" fmla="*/ 186785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3850" h="695325">
                    <a:moveTo>
                      <a:pt x="322993" y="186785"/>
                    </a:moveTo>
                    <a:lnTo>
                      <a:pt x="322326" y="187166"/>
                    </a:lnTo>
                    <a:cubicBezTo>
                      <a:pt x="322326" y="187166"/>
                      <a:pt x="206026" y="477298"/>
                      <a:pt x="172021" y="689515"/>
                    </a:cubicBezTo>
                    <a:lnTo>
                      <a:pt x="170688" y="690848"/>
                    </a:lnTo>
                    <a:cubicBezTo>
                      <a:pt x="106680" y="626555"/>
                      <a:pt x="75343" y="537591"/>
                      <a:pt x="7144" y="461296"/>
                    </a:cubicBezTo>
                    <a:lnTo>
                      <a:pt x="8572" y="460058"/>
                    </a:lnTo>
                    <a:cubicBezTo>
                      <a:pt x="68199" y="231172"/>
                      <a:pt x="180022" y="22098"/>
                      <a:pt x="188119" y="7144"/>
                    </a:cubicBezTo>
                    <a:cubicBezTo>
                      <a:pt x="251936" y="67151"/>
                      <a:pt x="289941" y="134017"/>
                      <a:pt x="322993" y="186785"/>
                    </a:cubicBezTo>
                    <a:close/>
                  </a:path>
                </a:pathLst>
              </a:custGeom>
              <a:solidFill>
                <a:srgbClr val="D056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任意多边形: 形状 89"/>
              <p:cNvSpPr/>
              <p:nvPr/>
            </p:nvSpPr>
            <p:spPr>
              <a:xfrm>
                <a:off x="6715791" y="3378326"/>
                <a:ext cx="304800" cy="676275"/>
              </a:xfrm>
              <a:custGeom>
                <a:avLst/>
                <a:gdLst>
                  <a:gd name="connsiteX0" fmla="*/ 295942 w 304800"/>
                  <a:gd name="connsiteY0" fmla="*/ 7525 h 676275"/>
                  <a:gd name="connsiteX1" fmla="*/ 258699 w 304800"/>
                  <a:gd name="connsiteY1" fmla="*/ 502539 h 676275"/>
                  <a:gd name="connsiteX2" fmla="*/ 261080 w 304800"/>
                  <a:gd name="connsiteY2" fmla="*/ 509207 h 676275"/>
                  <a:gd name="connsiteX3" fmla="*/ 7144 w 304800"/>
                  <a:gd name="connsiteY3" fmla="*/ 669798 h 676275"/>
                  <a:gd name="connsiteX4" fmla="*/ 7429 w 304800"/>
                  <a:gd name="connsiteY4" fmla="*/ 666845 h 676275"/>
                  <a:gd name="connsiteX5" fmla="*/ 104584 w 304800"/>
                  <a:gd name="connsiteY5" fmla="*/ 175260 h 676275"/>
                  <a:gd name="connsiteX6" fmla="*/ 104489 w 304800"/>
                  <a:gd name="connsiteY6" fmla="*/ 175165 h 676275"/>
                  <a:gd name="connsiteX7" fmla="*/ 228886 w 304800"/>
                  <a:gd name="connsiteY7" fmla="*/ 23432 h 676275"/>
                  <a:gd name="connsiteX8" fmla="*/ 295942 w 304800"/>
                  <a:gd name="connsiteY8" fmla="*/ 7144 h 676275"/>
                  <a:gd name="connsiteX9" fmla="*/ 295942 w 304800"/>
                  <a:gd name="connsiteY9" fmla="*/ 7525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800" h="676275">
                    <a:moveTo>
                      <a:pt x="295942" y="7525"/>
                    </a:moveTo>
                    <a:cubicBezTo>
                      <a:pt x="295942" y="7525"/>
                      <a:pt x="327279" y="205359"/>
                      <a:pt x="258699" y="502539"/>
                    </a:cubicBezTo>
                    <a:lnTo>
                      <a:pt x="261080" y="509207"/>
                    </a:lnTo>
                    <a:cubicBezTo>
                      <a:pt x="155924" y="543973"/>
                      <a:pt x="184975" y="687896"/>
                      <a:pt x="7144" y="669798"/>
                    </a:cubicBezTo>
                    <a:lnTo>
                      <a:pt x="7429" y="666845"/>
                    </a:lnTo>
                    <a:cubicBezTo>
                      <a:pt x="81439" y="425577"/>
                      <a:pt x="104584" y="175260"/>
                      <a:pt x="104584" y="175260"/>
                    </a:cubicBezTo>
                    <a:lnTo>
                      <a:pt x="104489" y="175165"/>
                    </a:lnTo>
                    <a:cubicBezTo>
                      <a:pt x="146495" y="155734"/>
                      <a:pt x="146685" y="68104"/>
                      <a:pt x="228886" y="23432"/>
                    </a:cubicBezTo>
                    <a:cubicBezTo>
                      <a:pt x="246793" y="13621"/>
                      <a:pt x="269653" y="8477"/>
                      <a:pt x="295942" y="7144"/>
                    </a:cubicBezTo>
                    <a:lnTo>
                      <a:pt x="295942" y="7525"/>
                    </a:lnTo>
                    <a:close/>
                  </a:path>
                </a:pathLst>
              </a:custGeom>
              <a:solidFill>
                <a:srgbClr val="D056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任意多边形: 形状 90"/>
              <p:cNvSpPr/>
              <p:nvPr/>
            </p:nvSpPr>
            <p:spPr>
              <a:xfrm>
                <a:off x="7183755" y="3415379"/>
                <a:ext cx="381000" cy="666750"/>
              </a:xfrm>
              <a:custGeom>
                <a:avLst/>
                <a:gdLst>
                  <a:gd name="connsiteX0" fmla="*/ 288607 w 381000"/>
                  <a:gd name="connsiteY0" fmla="*/ 119443 h 666750"/>
                  <a:gd name="connsiteX1" fmla="*/ 377571 w 381000"/>
                  <a:gd name="connsiteY1" fmla="*/ 668846 h 666750"/>
                  <a:gd name="connsiteX2" fmla="*/ 7144 w 381000"/>
                  <a:gd name="connsiteY2" fmla="*/ 476821 h 666750"/>
                  <a:gd name="connsiteX3" fmla="*/ 7239 w 381000"/>
                  <a:gd name="connsiteY3" fmla="*/ 476440 h 666750"/>
                  <a:gd name="connsiteX4" fmla="*/ 39910 w 381000"/>
                  <a:gd name="connsiteY4" fmla="*/ 7715 h 666750"/>
                  <a:gd name="connsiteX5" fmla="*/ 40100 w 381000"/>
                  <a:gd name="connsiteY5" fmla="*/ 7144 h 666750"/>
                  <a:gd name="connsiteX6" fmla="*/ 288607 w 381000"/>
                  <a:gd name="connsiteY6" fmla="*/ 119443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0" h="666750">
                    <a:moveTo>
                      <a:pt x="288607" y="119443"/>
                    </a:moveTo>
                    <a:cubicBezTo>
                      <a:pt x="414051" y="197548"/>
                      <a:pt x="377571" y="668846"/>
                      <a:pt x="377571" y="668846"/>
                    </a:cubicBezTo>
                    <a:cubicBezTo>
                      <a:pt x="330612" y="631888"/>
                      <a:pt x="178308" y="518636"/>
                      <a:pt x="7144" y="476821"/>
                    </a:cubicBezTo>
                    <a:lnTo>
                      <a:pt x="7239" y="476440"/>
                    </a:lnTo>
                    <a:cubicBezTo>
                      <a:pt x="52864" y="235267"/>
                      <a:pt x="39910" y="7715"/>
                      <a:pt x="39910" y="7715"/>
                    </a:cubicBezTo>
                    <a:lnTo>
                      <a:pt x="40100" y="7144"/>
                    </a:lnTo>
                    <a:cubicBezTo>
                      <a:pt x="132779" y="37052"/>
                      <a:pt x="225837" y="80296"/>
                      <a:pt x="288607" y="119443"/>
                    </a:cubicBezTo>
                    <a:close/>
                  </a:path>
                </a:pathLst>
              </a:custGeom>
              <a:solidFill>
                <a:srgbClr val="B942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任意多边形: 形状 91"/>
              <p:cNvSpPr/>
              <p:nvPr/>
            </p:nvSpPr>
            <p:spPr>
              <a:xfrm>
                <a:off x="8507730" y="3360039"/>
                <a:ext cx="171450" cy="428625"/>
              </a:xfrm>
              <a:custGeom>
                <a:avLst/>
                <a:gdLst>
                  <a:gd name="connsiteX0" fmla="*/ 131159 w 171450"/>
                  <a:gd name="connsiteY0" fmla="*/ 114490 h 428625"/>
                  <a:gd name="connsiteX1" fmla="*/ 168402 w 171450"/>
                  <a:gd name="connsiteY1" fmla="*/ 302895 h 428625"/>
                  <a:gd name="connsiteX2" fmla="*/ 120110 w 171450"/>
                  <a:gd name="connsiteY2" fmla="*/ 430816 h 428625"/>
                  <a:gd name="connsiteX3" fmla="*/ 7906 w 171450"/>
                  <a:gd name="connsiteY3" fmla="*/ 137636 h 428625"/>
                  <a:gd name="connsiteX4" fmla="*/ 7144 w 171450"/>
                  <a:gd name="connsiteY4" fmla="*/ 137160 h 428625"/>
                  <a:gd name="connsiteX5" fmla="*/ 68485 w 171450"/>
                  <a:gd name="connsiteY5" fmla="*/ 7144 h 428625"/>
                  <a:gd name="connsiteX6" fmla="*/ 131159 w 171450"/>
                  <a:gd name="connsiteY6" fmla="*/ 11449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" h="428625">
                    <a:moveTo>
                      <a:pt x="131159" y="114490"/>
                    </a:moveTo>
                    <a:cubicBezTo>
                      <a:pt x="154495" y="181832"/>
                      <a:pt x="170879" y="262699"/>
                      <a:pt x="168402" y="302895"/>
                    </a:cubicBezTo>
                    <a:cubicBezTo>
                      <a:pt x="166783" y="330803"/>
                      <a:pt x="155162" y="377095"/>
                      <a:pt x="120110" y="430816"/>
                    </a:cubicBezTo>
                    <a:cubicBezTo>
                      <a:pt x="90488" y="297275"/>
                      <a:pt x="7906" y="137636"/>
                      <a:pt x="7906" y="137636"/>
                    </a:cubicBezTo>
                    <a:lnTo>
                      <a:pt x="7144" y="137160"/>
                    </a:lnTo>
                    <a:cubicBezTo>
                      <a:pt x="34194" y="97250"/>
                      <a:pt x="55150" y="53816"/>
                      <a:pt x="68485" y="7144"/>
                    </a:cubicBezTo>
                    <a:cubicBezTo>
                      <a:pt x="89821" y="16573"/>
                      <a:pt x="112681" y="61246"/>
                      <a:pt x="131159" y="114490"/>
                    </a:cubicBezTo>
                    <a:close/>
                  </a:path>
                </a:pathLst>
              </a:custGeom>
              <a:solidFill>
                <a:srgbClr val="D056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任意多边形: 形状 92"/>
              <p:cNvSpPr/>
              <p:nvPr/>
            </p:nvSpPr>
            <p:spPr>
              <a:xfrm>
                <a:off x="8219884" y="3618261"/>
                <a:ext cx="276225" cy="409575"/>
              </a:xfrm>
              <a:custGeom>
                <a:avLst/>
                <a:gdLst>
                  <a:gd name="connsiteX0" fmla="*/ 277083 w 276225"/>
                  <a:gd name="connsiteY0" fmla="*/ 304895 h 409575"/>
                  <a:gd name="connsiteX1" fmla="*/ 277749 w 276225"/>
                  <a:gd name="connsiteY1" fmla="*/ 305848 h 409575"/>
                  <a:gd name="connsiteX2" fmla="*/ 106204 w 276225"/>
                  <a:gd name="connsiteY2" fmla="*/ 402527 h 409575"/>
                  <a:gd name="connsiteX3" fmla="*/ 9430 w 276225"/>
                  <a:gd name="connsiteY3" fmla="*/ 117443 h 409575"/>
                  <a:gd name="connsiteX4" fmla="*/ 7144 w 276225"/>
                  <a:gd name="connsiteY4" fmla="*/ 112681 h 409575"/>
                  <a:gd name="connsiteX5" fmla="*/ 175451 w 276225"/>
                  <a:gd name="connsiteY5" fmla="*/ 7144 h 409575"/>
                  <a:gd name="connsiteX6" fmla="*/ 175832 w 276225"/>
                  <a:gd name="connsiteY6" fmla="*/ 7620 h 409575"/>
                  <a:gd name="connsiteX7" fmla="*/ 277083 w 276225"/>
                  <a:gd name="connsiteY7" fmla="*/ 304895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25" h="409575">
                    <a:moveTo>
                      <a:pt x="277083" y="304895"/>
                    </a:moveTo>
                    <a:lnTo>
                      <a:pt x="277749" y="305848"/>
                    </a:lnTo>
                    <a:cubicBezTo>
                      <a:pt x="232410" y="339185"/>
                      <a:pt x="176117" y="372046"/>
                      <a:pt x="106204" y="402527"/>
                    </a:cubicBezTo>
                    <a:cubicBezTo>
                      <a:pt x="84677" y="322136"/>
                      <a:pt x="9430" y="117443"/>
                      <a:pt x="9430" y="117443"/>
                    </a:cubicBezTo>
                    <a:lnTo>
                      <a:pt x="7144" y="112681"/>
                    </a:lnTo>
                    <a:cubicBezTo>
                      <a:pt x="67628" y="83629"/>
                      <a:pt x="124968" y="48387"/>
                      <a:pt x="175451" y="7144"/>
                    </a:cubicBezTo>
                    <a:lnTo>
                      <a:pt x="175832" y="7620"/>
                    </a:lnTo>
                    <a:cubicBezTo>
                      <a:pt x="175832" y="7620"/>
                      <a:pt x="242126" y="198311"/>
                      <a:pt x="277083" y="304895"/>
                    </a:cubicBezTo>
                    <a:close/>
                  </a:path>
                </a:pathLst>
              </a:custGeom>
              <a:solidFill>
                <a:srgbClr val="D056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任意多边形: 形状 93"/>
              <p:cNvSpPr/>
              <p:nvPr/>
            </p:nvSpPr>
            <p:spPr>
              <a:xfrm>
                <a:off x="7884223" y="3789521"/>
                <a:ext cx="238125" cy="333375"/>
              </a:xfrm>
              <a:custGeom>
                <a:avLst/>
                <a:gdLst>
                  <a:gd name="connsiteX0" fmla="*/ 168593 w 238125"/>
                  <a:gd name="connsiteY0" fmla="*/ 11144 h 333375"/>
                  <a:gd name="connsiteX1" fmla="*/ 232982 w 238125"/>
                  <a:gd name="connsiteY1" fmla="*/ 301180 h 333375"/>
                  <a:gd name="connsiteX2" fmla="*/ 46958 w 238125"/>
                  <a:gd name="connsiteY2" fmla="*/ 333756 h 333375"/>
                  <a:gd name="connsiteX3" fmla="*/ 7144 w 238125"/>
                  <a:gd name="connsiteY3" fmla="*/ 39433 h 333375"/>
                  <a:gd name="connsiteX4" fmla="*/ 7144 w 238125"/>
                  <a:gd name="connsiteY4" fmla="*/ 39338 h 333375"/>
                  <a:gd name="connsiteX5" fmla="*/ 78772 w 238125"/>
                  <a:gd name="connsiteY5" fmla="*/ 27718 h 333375"/>
                  <a:gd name="connsiteX6" fmla="*/ 167450 w 238125"/>
                  <a:gd name="connsiteY6" fmla="*/ 7144 h 333375"/>
                  <a:gd name="connsiteX7" fmla="*/ 168593 w 238125"/>
                  <a:gd name="connsiteY7" fmla="*/ 11144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125" h="333375">
                    <a:moveTo>
                      <a:pt x="168593" y="11144"/>
                    </a:moveTo>
                    <a:cubicBezTo>
                      <a:pt x="168593" y="11144"/>
                      <a:pt x="213456" y="201358"/>
                      <a:pt x="232982" y="301180"/>
                    </a:cubicBezTo>
                    <a:cubicBezTo>
                      <a:pt x="170307" y="316516"/>
                      <a:pt x="107442" y="327088"/>
                      <a:pt x="46958" y="333756"/>
                    </a:cubicBezTo>
                    <a:cubicBezTo>
                      <a:pt x="38100" y="243649"/>
                      <a:pt x="7144" y="39433"/>
                      <a:pt x="7144" y="39433"/>
                    </a:cubicBezTo>
                    <a:lnTo>
                      <a:pt x="7144" y="39338"/>
                    </a:lnTo>
                    <a:cubicBezTo>
                      <a:pt x="30861" y="36100"/>
                      <a:pt x="54769" y="32195"/>
                      <a:pt x="78772" y="27718"/>
                    </a:cubicBezTo>
                    <a:cubicBezTo>
                      <a:pt x="108014" y="22288"/>
                      <a:pt x="137732" y="15430"/>
                      <a:pt x="167450" y="7144"/>
                    </a:cubicBezTo>
                    <a:lnTo>
                      <a:pt x="168593" y="11144"/>
                    </a:lnTo>
                    <a:close/>
                  </a:path>
                </a:pathLst>
              </a:custGeom>
              <a:solidFill>
                <a:srgbClr val="D056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任意多边形: 形状 94"/>
              <p:cNvSpPr/>
              <p:nvPr/>
            </p:nvSpPr>
            <p:spPr>
              <a:xfrm>
                <a:off x="7549433" y="3814191"/>
                <a:ext cx="200025" cy="323850"/>
              </a:xfrm>
              <a:custGeom>
                <a:avLst/>
                <a:gdLst>
                  <a:gd name="connsiteX0" fmla="*/ 175532 w 200025"/>
                  <a:gd name="connsiteY0" fmla="*/ 26670 h 323850"/>
                  <a:gd name="connsiteX1" fmla="*/ 201154 w 200025"/>
                  <a:gd name="connsiteY1" fmla="*/ 318611 h 323850"/>
                  <a:gd name="connsiteX2" fmla="*/ 19417 w 200025"/>
                  <a:gd name="connsiteY2" fmla="*/ 304324 h 323850"/>
                  <a:gd name="connsiteX3" fmla="*/ 7416 w 200025"/>
                  <a:gd name="connsiteY3" fmla="*/ 7144 h 323850"/>
                  <a:gd name="connsiteX4" fmla="*/ 175532 w 200025"/>
                  <a:gd name="connsiteY4" fmla="*/ 2667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25" h="323850">
                    <a:moveTo>
                      <a:pt x="175532" y="26670"/>
                    </a:moveTo>
                    <a:cubicBezTo>
                      <a:pt x="176199" y="36004"/>
                      <a:pt x="191915" y="247555"/>
                      <a:pt x="201154" y="318611"/>
                    </a:cubicBezTo>
                    <a:cubicBezTo>
                      <a:pt x="130193" y="318325"/>
                      <a:pt x="67709" y="312801"/>
                      <a:pt x="19417" y="304324"/>
                    </a:cubicBezTo>
                    <a:cubicBezTo>
                      <a:pt x="4749" y="206597"/>
                      <a:pt x="7225" y="20574"/>
                      <a:pt x="7416" y="7144"/>
                    </a:cubicBezTo>
                    <a:cubicBezTo>
                      <a:pt x="59994" y="20288"/>
                      <a:pt x="116477" y="26289"/>
                      <a:pt x="175532" y="26670"/>
                    </a:cubicBezTo>
                    <a:close/>
                  </a:path>
                </a:pathLst>
              </a:custGeom>
              <a:solidFill>
                <a:srgbClr val="D056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任意多边形: 形状 95"/>
              <p:cNvSpPr/>
              <p:nvPr/>
            </p:nvSpPr>
            <p:spPr>
              <a:xfrm>
                <a:off x="8388191" y="3490055"/>
                <a:ext cx="238125" cy="438150"/>
              </a:xfrm>
              <a:custGeom>
                <a:avLst/>
                <a:gdLst>
                  <a:gd name="connsiteX0" fmla="*/ 239649 w 238125"/>
                  <a:gd name="connsiteY0" fmla="*/ 300799 h 438150"/>
                  <a:gd name="connsiteX1" fmla="*/ 109442 w 238125"/>
                  <a:gd name="connsiteY1" fmla="*/ 434054 h 438150"/>
                  <a:gd name="connsiteX2" fmla="*/ 108775 w 238125"/>
                  <a:gd name="connsiteY2" fmla="*/ 433102 h 438150"/>
                  <a:gd name="connsiteX3" fmla="*/ 7525 w 238125"/>
                  <a:gd name="connsiteY3" fmla="*/ 135827 h 438150"/>
                  <a:gd name="connsiteX4" fmla="*/ 7144 w 238125"/>
                  <a:gd name="connsiteY4" fmla="*/ 135350 h 438150"/>
                  <a:gd name="connsiteX5" fmla="*/ 126682 w 238125"/>
                  <a:gd name="connsiteY5" fmla="*/ 7144 h 438150"/>
                  <a:gd name="connsiteX6" fmla="*/ 127445 w 238125"/>
                  <a:gd name="connsiteY6" fmla="*/ 7620 h 438150"/>
                  <a:gd name="connsiteX7" fmla="*/ 239649 w 238125"/>
                  <a:gd name="connsiteY7" fmla="*/ 30079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125" h="438150">
                    <a:moveTo>
                      <a:pt x="239649" y="300799"/>
                    </a:moveTo>
                    <a:cubicBezTo>
                      <a:pt x="212597" y="342519"/>
                      <a:pt x="171259" y="388715"/>
                      <a:pt x="109442" y="434054"/>
                    </a:cubicBezTo>
                    <a:lnTo>
                      <a:pt x="108775" y="433102"/>
                    </a:lnTo>
                    <a:cubicBezTo>
                      <a:pt x="73819" y="326517"/>
                      <a:pt x="7525" y="135827"/>
                      <a:pt x="7525" y="135827"/>
                    </a:cubicBezTo>
                    <a:lnTo>
                      <a:pt x="7144" y="135350"/>
                    </a:lnTo>
                    <a:cubicBezTo>
                      <a:pt x="53626" y="97631"/>
                      <a:pt x="94392" y="54769"/>
                      <a:pt x="126682" y="7144"/>
                    </a:cubicBezTo>
                    <a:lnTo>
                      <a:pt x="127445" y="7620"/>
                    </a:lnTo>
                    <a:cubicBezTo>
                      <a:pt x="127445" y="7620"/>
                      <a:pt x="210026" y="167259"/>
                      <a:pt x="239649" y="300799"/>
                    </a:cubicBezTo>
                    <a:close/>
                  </a:path>
                </a:pathLst>
              </a:custGeom>
              <a:solidFill>
                <a:srgbClr val="FF9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任意多边形: 形状 96"/>
              <p:cNvSpPr/>
              <p:nvPr/>
            </p:nvSpPr>
            <p:spPr>
              <a:xfrm>
                <a:off x="8044529" y="3723798"/>
                <a:ext cx="285750" cy="371475"/>
              </a:xfrm>
              <a:custGeom>
                <a:avLst/>
                <a:gdLst>
                  <a:gd name="connsiteX0" fmla="*/ 184785 w 285750"/>
                  <a:gd name="connsiteY0" fmla="*/ 11906 h 371475"/>
                  <a:gd name="connsiteX1" fmla="*/ 281559 w 285750"/>
                  <a:gd name="connsiteY1" fmla="*/ 296989 h 371475"/>
                  <a:gd name="connsiteX2" fmla="*/ 168116 w 285750"/>
                  <a:gd name="connsiteY2" fmla="*/ 339852 h 371475"/>
                  <a:gd name="connsiteX3" fmla="*/ 72676 w 285750"/>
                  <a:gd name="connsiteY3" fmla="*/ 366903 h 371475"/>
                  <a:gd name="connsiteX4" fmla="*/ 8287 w 285750"/>
                  <a:gd name="connsiteY4" fmla="*/ 76867 h 371475"/>
                  <a:gd name="connsiteX5" fmla="*/ 7144 w 285750"/>
                  <a:gd name="connsiteY5" fmla="*/ 72866 h 371475"/>
                  <a:gd name="connsiteX6" fmla="*/ 182499 w 285750"/>
                  <a:gd name="connsiteY6" fmla="*/ 7144 h 371475"/>
                  <a:gd name="connsiteX7" fmla="*/ 184785 w 285750"/>
                  <a:gd name="connsiteY7" fmla="*/ 11906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750" h="371475">
                    <a:moveTo>
                      <a:pt x="184785" y="11906"/>
                    </a:moveTo>
                    <a:cubicBezTo>
                      <a:pt x="184785" y="11906"/>
                      <a:pt x="260032" y="216598"/>
                      <a:pt x="281559" y="296989"/>
                    </a:cubicBezTo>
                    <a:cubicBezTo>
                      <a:pt x="247174" y="311944"/>
                      <a:pt x="209455" y="326326"/>
                      <a:pt x="168116" y="339852"/>
                    </a:cubicBezTo>
                    <a:cubicBezTo>
                      <a:pt x="136493" y="350234"/>
                      <a:pt x="104584" y="359188"/>
                      <a:pt x="72676" y="366903"/>
                    </a:cubicBezTo>
                    <a:cubicBezTo>
                      <a:pt x="53150" y="267081"/>
                      <a:pt x="8287" y="76867"/>
                      <a:pt x="8287" y="76867"/>
                    </a:cubicBezTo>
                    <a:lnTo>
                      <a:pt x="7144" y="72866"/>
                    </a:lnTo>
                    <a:cubicBezTo>
                      <a:pt x="66389" y="56483"/>
                      <a:pt x="125825" y="34480"/>
                      <a:pt x="182499" y="7144"/>
                    </a:cubicBezTo>
                    <a:lnTo>
                      <a:pt x="184785" y="11906"/>
                    </a:lnTo>
                    <a:close/>
                  </a:path>
                </a:pathLst>
              </a:custGeom>
              <a:solidFill>
                <a:srgbClr val="FF9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任意多边形: 形状 97"/>
              <p:cNvSpPr/>
              <p:nvPr/>
            </p:nvSpPr>
            <p:spPr>
              <a:xfrm>
                <a:off x="7717821" y="3821715"/>
                <a:ext cx="219075" cy="314325"/>
              </a:xfrm>
              <a:custGeom>
                <a:avLst/>
                <a:gdLst>
                  <a:gd name="connsiteX0" fmla="*/ 173545 w 219075"/>
                  <a:gd name="connsiteY0" fmla="*/ 7239 h 314325"/>
                  <a:gd name="connsiteX1" fmla="*/ 213360 w 219075"/>
                  <a:gd name="connsiteY1" fmla="*/ 301562 h 314325"/>
                  <a:gd name="connsiteX2" fmla="*/ 32766 w 219075"/>
                  <a:gd name="connsiteY2" fmla="*/ 311087 h 314325"/>
                  <a:gd name="connsiteX3" fmla="*/ 7144 w 219075"/>
                  <a:gd name="connsiteY3" fmla="*/ 19145 h 314325"/>
                  <a:gd name="connsiteX4" fmla="*/ 173545 w 219075"/>
                  <a:gd name="connsiteY4" fmla="*/ 7144 h 314325"/>
                  <a:gd name="connsiteX5" fmla="*/ 173545 w 219075"/>
                  <a:gd name="connsiteY5" fmla="*/ 7239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075" h="314325">
                    <a:moveTo>
                      <a:pt x="173545" y="7239"/>
                    </a:moveTo>
                    <a:cubicBezTo>
                      <a:pt x="173545" y="7239"/>
                      <a:pt x="204501" y="211455"/>
                      <a:pt x="213360" y="301562"/>
                    </a:cubicBezTo>
                    <a:cubicBezTo>
                      <a:pt x="149637" y="308610"/>
                      <a:pt x="88582" y="311467"/>
                      <a:pt x="32766" y="311087"/>
                    </a:cubicBezTo>
                    <a:cubicBezTo>
                      <a:pt x="23526" y="240030"/>
                      <a:pt x="7811" y="28480"/>
                      <a:pt x="7144" y="19145"/>
                    </a:cubicBezTo>
                    <a:cubicBezTo>
                      <a:pt x="60864" y="19431"/>
                      <a:pt x="116681" y="15145"/>
                      <a:pt x="173545" y="7144"/>
                    </a:cubicBezTo>
                    <a:lnTo>
                      <a:pt x="173545" y="7239"/>
                    </a:lnTo>
                    <a:close/>
                  </a:path>
                </a:pathLst>
              </a:custGeom>
              <a:solidFill>
                <a:srgbClr val="FF9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任意多边形: 形状 98"/>
              <p:cNvSpPr/>
              <p:nvPr/>
            </p:nvSpPr>
            <p:spPr>
              <a:xfrm>
                <a:off x="7420705" y="3771900"/>
                <a:ext cx="152400" cy="352425"/>
              </a:xfrm>
              <a:custGeom>
                <a:avLst/>
                <a:gdLst>
                  <a:gd name="connsiteX0" fmla="*/ 136144 w 152400"/>
                  <a:gd name="connsiteY0" fmla="*/ 49435 h 352425"/>
                  <a:gd name="connsiteX1" fmla="*/ 148146 w 152400"/>
                  <a:gd name="connsiteY1" fmla="*/ 346615 h 352425"/>
                  <a:gd name="connsiteX2" fmla="*/ 46228 w 152400"/>
                  <a:gd name="connsiteY2" fmla="*/ 308420 h 352425"/>
                  <a:gd name="connsiteX3" fmla="*/ 18987 w 152400"/>
                  <a:gd name="connsiteY3" fmla="*/ 218027 h 352425"/>
                  <a:gd name="connsiteX4" fmla="*/ 24511 w 152400"/>
                  <a:gd name="connsiteY4" fmla="*/ 7144 h 352425"/>
                  <a:gd name="connsiteX5" fmla="*/ 136144 w 152400"/>
                  <a:gd name="connsiteY5" fmla="*/ 4943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400" h="352425">
                    <a:moveTo>
                      <a:pt x="136144" y="49435"/>
                    </a:moveTo>
                    <a:cubicBezTo>
                      <a:pt x="135953" y="62865"/>
                      <a:pt x="133477" y="248888"/>
                      <a:pt x="148146" y="346615"/>
                    </a:cubicBezTo>
                    <a:cubicBezTo>
                      <a:pt x="92043" y="336804"/>
                      <a:pt x="55086" y="322897"/>
                      <a:pt x="46228" y="308420"/>
                    </a:cubicBezTo>
                    <a:cubicBezTo>
                      <a:pt x="35179" y="290322"/>
                      <a:pt x="25844" y="256604"/>
                      <a:pt x="18987" y="218027"/>
                    </a:cubicBezTo>
                    <a:cubicBezTo>
                      <a:pt x="3270" y="128778"/>
                      <a:pt x="1365" y="13621"/>
                      <a:pt x="24511" y="7144"/>
                    </a:cubicBezTo>
                    <a:cubicBezTo>
                      <a:pt x="59087" y="25718"/>
                      <a:pt x="96520" y="39624"/>
                      <a:pt x="136144" y="49435"/>
                    </a:cubicBezTo>
                    <a:close/>
                  </a:path>
                </a:pathLst>
              </a:custGeom>
              <a:solidFill>
                <a:srgbClr val="FF9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任意多边形: 形状 99"/>
              <p:cNvSpPr/>
              <p:nvPr/>
            </p:nvSpPr>
            <p:spPr>
              <a:xfrm>
                <a:off x="6964347" y="2493271"/>
                <a:ext cx="466725" cy="466725"/>
              </a:xfrm>
              <a:custGeom>
                <a:avLst/>
                <a:gdLst>
                  <a:gd name="connsiteX0" fmla="*/ 347519 w 466725"/>
                  <a:gd name="connsiteY0" fmla="*/ 34854 h 466725"/>
                  <a:gd name="connsiteX1" fmla="*/ 453818 w 466725"/>
                  <a:gd name="connsiteY1" fmla="*/ 288029 h 466725"/>
                  <a:gd name="connsiteX2" fmla="*/ 334279 w 466725"/>
                  <a:gd name="connsiteY2" fmla="*/ 443286 h 466725"/>
                  <a:gd name="connsiteX3" fmla="*/ 7953 w 466725"/>
                  <a:gd name="connsiteY3" fmla="*/ 210115 h 466725"/>
                  <a:gd name="connsiteX4" fmla="*/ 347519 w 466725"/>
                  <a:gd name="connsiteY4" fmla="*/ 34854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5" h="466725">
                    <a:moveTo>
                      <a:pt x="347519" y="34854"/>
                    </a:moveTo>
                    <a:cubicBezTo>
                      <a:pt x="492775" y="107435"/>
                      <a:pt x="459819" y="264026"/>
                      <a:pt x="453818" y="288029"/>
                    </a:cubicBezTo>
                    <a:cubicBezTo>
                      <a:pt x="409813" y="331749"/>
                      <a:pt x="368569" y="383660"/>
                      <a:pt x="334279" y="443286"/>
                    </a:cubicBezTo>
                    <a:cubicBezTo>
                      <a:pt x="198739" y="513772"/>
                      <a:pt x="-7382" y="440715"/>
                      <a:pt x="7953" y="210115"/>
                    </a:cubicBezTo>
                    <a:cubicBezTo>
                      <a:pt x="18335" y="54857"/>
                      <a:pt x="189975" y="-43917"/>
                      <a:pt x="347519" y="34854"/>
                    </a:cubicBezTo>
                    <a:close/>
                  </a:path>
                </a:pathLst>
              </a:custGeom>
              <a:solidFill>
                <a:srgbClr val="7034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任意多边形: 形状 100"/>
              <p:cNvSpPr/>
              <p:nvPr/>
            </p:nvSpPr>
            <p:spPr>
              <a:xfrm>
                <a:off x="7798775" y="2167875"/>
                <a:ext cx="476250" cy="466725"/>
              </a:xfrm>
              <a:custGeom>
                <a:avLst/>
                <a:gdLst>
                  <a:gd name="connsiteX0" fmla="*/ 474163 w 476250"/>
                  <a:gd name="connsiteY0" fmla="*/ 241759 h 466725"/>
                  <a:gd name="connsiteX1" fmla="*/ 300713 w 476250"/>
                  <a:gd name="connsiteY1" fmla="*/ 465406 h 466725"/>
                  <a:gd name="connsiteX2" fmla="*/ 300618 w 476250"/>
                  <a:gd name="connsiteY2" fmla="*/ 465596 h 466725"/>
                  <a:gd name="connsiteX3" fmla="*/ 110404 w 476250"/>
                  <a:gd name="connsiteY3" fmla="*/ 425686 h 466725"/>
                  <a:gd name="connsiteX4" fmla="*/ 158219 w 476250"/>
                  <a:gd name="connsiteY4" fmla="*/ 26589 h 466725"/>
                  <a:gd name="connsiteX5" fmla="*/ 474163 w 476250"/>
                  <a:gd name="connsiteY5" fmla="*/ 241759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0" h="466725">
                    <a:moveTo>
                      <a:pt x="474163" y="241759"/>
                    </a:moveTo>
                    <a:cubicBezTo>
                      <a:pt x="479879" y="417781"/>
                      <a:pt x="300713" y="465406"/>
                      <a:pt x="300713" y="465406"/>
                    </a:cubicBezTo>
                    <a:lnTo>
                      <a:pt x="300618" y="465596"/>
                    </a:lnTo>
                    <a:cubicBezTo>
                      <a:pt x="240039" y="443594"/>
                      <a:pt x="176126" y="429687"/>
                      <a:pt x="110404" y="425686"/>
                    </a:cubicBezTo>
                    <a:cubicBezTo>
                      <a:pt x="-17612" y="340914"/>
                      <a:pt x="-52760" y="123363"/>
                      <a:pt x="158219" y="26589"/>
                    </a:cubicBezTo>
                    <a:cubicBezTo>
                      <a:pt x="299761" y="-38276"/>
                      <a:pt x="468353" y="65642"/>
                      <a:pt x="474163" y="241759"/>
                    </a:cubicBezTo>
                    <a:close/>
                  </a:path>
                </a:pathLst>
              </a:custGeom>
              <a:solidFill>
                <a:srgbClr val="7034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任意多边形: 形状 101"/>
              <p:cNvSpPr/>
              <p:nvPr/>
            </p:nvSpPr>
            <p:spPr>
              <a:xfrm>
                <a:off x="6665246" y="2911108"/>
                <a:ext cx="2952750" cy="3171825"/>
              </a:xfrm>
              <a:custGeom>
                <a:avLst/>
                <a:gdLst>
                  <a:gd name="connsiteX0" fmla="*/ 1962594 w 2952750"/>
                  <a:gd name="connsiteY0" fmla="*/ 879747 h 3171825"/>
                  <a:gd name="connsiteX1" fmla="*/ 2010886 w 2952750"/>
                  <a:gd name="connsiteY1" fmla="*/ 751826 h 3171825"/>
                  <a:gd name="connsiteX2" fmla="*/ 1973643 w 2952750"/>
                  <a:gd name="connsiteY2" fmla="*/ 563421 h 3171825"/>
                  <a:gd name="connsiteX3" fmla="*/ 2067369 w 2952750"/>
                  <a:gd name="connsiteY3" fmla="*/ 294530 h 3171825"/>
                  <a:gd name="connsiteX4" fmla="*/ 2062321 w 2952750"/>
                  <a:gd name="connsiteY4" fmla="*/ 130796 h 3171825"/>
                  <a:gd name="connsiteX5" fmla="*/ 2160714 w 2952750"/>
                  <a:gd name="connsiteY5" fmla="*/ 164229 h 3171825"/>
                  <a:gd name="connsiteX6" fmla="*/ 2215197 w 2952750"/>
                  <a:gd name="connsiteY6" fmla="*/ 7542 h 3171825"/>
                  <a:gd name="connsiteX7" fmla="*/ 2298636 w 2952750"/>
                  <a:gd name="connsiteY7" fmla="*/ 109269 h 3171825"/>
                  <a:gd name="connsiteX8" fmla="*/ 2375408 w 2952750"/>
                  <a:gd name="connsiteY8" fmla="*/ 13924 h 3171825"/>
                  <a:gd name="connsiteX9" fmla="*/ 2444845 w 2952750"/>
                  <a:gd name="connsiteY9" fmla="*/ 137939 h 3171825"/>
                  <a:gd name="connsiteX10" fmla="*/ 2538571 w 2952750"/>
                  <a:gd name="connsiteY10" fmla="*/ 110508 h 3171825"/>
                  <a:gd name="connsiteX11" fmla="*/ 2459608 w 2952750"/>
                  <a:gd name="connsiteY11" fmla="*/ 1078152 h 3171825"/>
                  <a:gd name="connsiteX12" fmla="*/ 2628296 w 2952750"/>
                  <a:gd name="connsiteY12" fmla="*/ 2835991 h 3171825"/>
                  <a:gd name="connsiteX13" fmla="*/ 985900 w 2952750"/>
                  <a:gd name="connsiteY13" fmla="*/ 2862566 h 3171825"/>
                  <a:gd name="connsiteX14" fmla="*/ 641858 w 2952750"/>
                  <a:gd name="connsiteY14" fmla="*/ 1695182 h 3171825"/>
                  <a:gd name="connsiteX15" fmla="*/ 7683 w 2952750"/>
                  <a:gd name="connsiteY15" fmla="*/ 1069294 h 3171825"/>
                  <a:gd name="connsiteX16" fmla="*/ 97599 w 2952750"/>
                  <a:gd name="connsiteY16" fmla="*/ 1031004 h 3171825"/>
                  <a:gd name="connsiteX17" fmla="*/ 72643 w 2952750"/>
                  <a:gd name="connsiteY17" fmla="*/ 891177 h 3171825"/>
                  <a:gd name="connsiteX18" fmla="*/ 192372 w 2952750"/>
                  <a:gd name="connsiteY18" fmla="*/ 916037 h 3171825"/>
                  <a:gd name="connsiteX19" fmla="*/ 192468 w 2952750"/>
                  <a:gd name="connsiteY19" fmla="*/ 784687 h 3171825"/>
                  <a:gd name="connsiteX20" fmla="*/ 333914 w 2952750"/>
                  <a:gd name="connsiteY20" fmla="*/ 871174 h 3171825"/>
                  <a:gd name="connsiteX21" fmla="*/ 388873 w 2952750"/>
                  <a:gd name="connsiteY21" fmla="*/ 782972 h 3171825"/>
                  <a:gd name="connsiteX22" fmla="*/ 488791 w 2952750"/>
                  <a:gd name="connsiteY22" fmla="*/ 912798 h 3171825"/>
                  <a:gd name="connsiteX23" fmla="*/ 771683 w 2952750"/>
                  <a:gd name="connsiteY23" fmla="*/ 1079295 h 3171825"/>
                  <a:gd name="connsiteX24" fmla="*/ 774445 w 2952750"/>
                  <a:gd name="connsiteY24" fmla="*/ 1078819 h 3171825"/>
                  <a:gd name="connsiteX25" fmla="*/ 801687 w 2952750"/>
                  <a:gd name="connsiteY25" fmla="*/ 1169211 h 3171825"/>
                  <a:gd name="connsiteX26" fmla="*/ 903604 w 2952750"/>
                  <a:gd name="connsiteY26" fmla="*/ 1207407 h 3171825"/>
                  <a:gd name="connsiteX27" fmla="*/ 1085342 w 2952750"/>
                  <a:gd name="connsiteY27" fmla="*/ 1221694 h 3171825"/>
                  <a:gd name="connsiteX28" fmla="*/ 1265935 w 2952750"/>
                  <a:gd name="connsiteY28" fmla="*/ 1212169 h 3171825"/>
                  <a:gd name="connsiteX29" fmla="*/ 1451959 w 2952750"/>
                  <a:gd name="connsiteY29" fmla="*/ 1179594 h 3171825"/>
                  <a:gd name="connsiteX30" fmla="*/ 1547399 w 2952750"/>
                  <a:gd name="connsiteY30" fmla="*/ 1152543 h 3171825"/>
                  <a:gd name="connsiteX31" fmla="*/ 1660842 w 2952750"/>
                  <a:gd name="connsiteY31" fmla="*/ 1109680 h 3171825"/>
                  <a:gd name="connsiteX32" fmla="*/ 1832387 w 2952750"/>
                  <a:gd name="connsiteY32" fmla="*/ 1013001 h 3171825"/>
                  <a:gd name="connsiteX33" fmla="*/ 1962594 w 2952750"/>
                  <a:gd name="connsiteY33" fmla="*/ 879747 h 3171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52750" h="3171825">
                    <a:moveTo>
                      <a:pt x="1962594" y="879747"/>
                    </a:moveTo>
                    <a:cubicBezTo>
                      <a:pt x="1997646" y="826026"/>
                      <a:pt x="2009267" y="779734"/>
                      <a:pt x="2010886" y="751826"/>
                    </a:cubicBezTo>
                    <a:cubicBezTo>
                      <a:pt x="2013362" y="711630"/>
                      <a:pt x="1996979" y="630763"/>
                      <a:pt x="1973643" y="563421"/>
                    </a:cubicBezTo>
                    <a:cubicBezTo>
                      <a:pt x="1987359" y="536942"/>
                      <a:pt x="2059558" y="393971"/>
                      <a:pt x="2067369" y="294530"/>
                    </a:cubicBezTo>
                    <a:cubicBezTo>
                      <a:pt x="2069369" y="269289"/>
                      <a:pt x="2002408" y="167086"/>
                      <a:pt x="2062321" y="130796"/>
                    </a:cubicBezTo>
                    <a:cubicBezTo>
                      <a:pt x="2112613" y="100316"/>
                      <a:pt x="2160714" y="164229"/>
                      <a:pt x="2160714" y="164229"/>
                    </a:cubicBezTo>
                    <a:cubicBezTo>
                      <a:pt x="2178525" y="190708"/>
                      <a:pt x="2139569" y="16972"/>
                      <a:pt x="2215197" y="7542"/>
                    </a:cubicBezTo>
                    <a:cubicBezTo>
                      <a:pt x="2278062" y="-268"/>
                      <a:pt x="2298636" y="109269"/>
                      <a:pt x="2298636" y="109269"/>
                    </a:cubicBezTo>
                    <a:cubicBezTo>
                      <a:pt x="2298636" y="109269"/>
                      <a:pt x="2304351" y="3351"/>
                      <a:pt x="2375408" y="13924"/>
                    </a:cubicBezTo>
                    <a:cubicBezTo>
                      <a:pt x="2437320" y="23163"/>
                      <a:pt x="2444845" y="137939"/>
                      <a:pt x="2444845" y="137939"/>
                    </a:cubicBezTo>
                    <a:cubicBezTo>
                      <a:pt x="2444845" y="137939"/>
                      <a:pt x="2474372" y="51929"/>
                      <a:pt x="2538571" y="110508"/>
                    </a:cubicBezTo>
                    <a:cubicBezTo>
                      <a:pt x="2606960" y="172896"/>
                      <a:pt x="2646013" y="656480"/>
                      <a:pt x="2459608" y="1078152"/>
                    </a:cubicBezTo>
                    <a:cubicBezTo>
                      <a:pt x="3005581" y="1579739"/>
                      <a:pt x="3152076" y="2445371"/>
                      <a:pt x="2628296" y="2835991"/>
                    </a:cubicBezTo>
                    <a:cubicBezTo>
                      <a:pt x="2104517" y="3226611"/>
                      <a:pt x="1372044" y="3326053"/>
                      <a:pt x="985900" y="2862566"/>
                    </a:cubicBezTo>
                    <a:cubicBezTo>
                      <a:pt x="619664" y="2423083"/>
                      <a:pt x="641858" y="1695182"/>
                      <a:pt x="641858" y="1695182"/>
                    </a:cubicBezTo>
                    <a:cubicBezTo>
                      <a:pt x="229044" y="1548687"/>
                      <a:pt x="-5652" y="1160829"/>
                      <a:pt x="7683" y="1069294"/>
                    </a:cubicBezTo>
                    <a:cubicBezTo>
                      <a:pt x="20256" y="983283"/>
                      <a:pt x="97599" y="1031004"/>
                      <a:pt x="97599" y="1031004"/>
                    </a:cubicBezTo>
                    <a:cubicBezTo>
                      <a:pt x="97599" y="1031004"/>
                      <a:pt x="30638" y="937563"/>
                      <a:pt x="72643" y="891177"/>
                    </a:cubicBezTo>
                    <a:cubicBezTo>
                      <a:pt x="119697" y="839170"/>
                      <a:pt x="189134" y="912513"/>
                      <a:pt x="192372" y="916037"/>
                    </a:cubicBezTo>
                    <a:cubicBezTo>
                      <a:pt x="190277" y="912132"/>
                      <a:pt x="140080" y="817739"/>
                      <a:pt x="192468" y="784687"/>
                    </a:cubicBezTo>
                    <a:cubicBezTo>
                      <a:pt x="256952" y="743920"/>
                      <a:pt x="336962" y="902988"/>
                      <a:pt x="333914" y="871174"/>
                    </a:cubicBezTo>
                    <a:cubicBezTo>
                      <a:pt x="333914" y="871174"/>
                      <a:pt x="330580" y="791355"/>
                      <a:pt x="388873" y="782972"/>
                    </a:cubicBezTo>
                    <a:cubicBezTo>
                      <a:pt x="458215" y="773067"/>
                      <a:pt x="471169" y="894510"/>
                      <a:pt x="488791" y="912798"/>
                    </a:cubicBezTo>
                    <a:cubicBezTo>
                      <a:pt x="565181" y="992332"/>
                      <a:pt x="771683" y="1079295"/>
                      <a:pt x="771683" y="1079295"/>
                    </a:cubicBezTo>
                    <a:lnTo>
                      <a:pt x="774445" y="1078819"/>
                    </a:lnTo>
                    <a:cubicBezTo>
                      <a:pt x="781303" y="1117395"/>
                      <a:pt x="790638" y="1151114"/>
                      <a:pt x="801687" y="1169211"/>
                    </a:cubicBezTo>
                    <a:cubicBezTo>
                      <a:pt x="810545" y="1183689"/>
                      <a:pt x="847502" y="1197596"/>
                      <a:pt x="903604" y="1207407"/>
                    </a:cubicBezTo>
                    <a:cubicBezTo>
                      <a:pt x="951896" y="1215884"/>
                      <a:pt x="1014380" y="1221408"/>
                      <a:pt x="1085342" y="1221694"/>
                    </a:cubicBezTo>
                    <a:cubicBezTo>
                      <a:pt x="1141158" y="1222075"/>
                      <a:pt x="1202213" y="1219218"/>
                      <a:pt x="1265935" y="1212169"/>
                    </a:cubicBezTo>
                    <a:cubicBezTo>
                      <a:pt x="1326419" y="1205502"/>
                      <a:pt x="1389284" y="1194929"/>
                      <a:pt x="1451959" y="1179594"/>
                    </a:cubicBezTo>
                    <a:cubicBezTo>
                      <a:pt x="1483867" y="1171878"/>
                      <a:pt x="1515776" y="1162925"/>
                      <a:pt x="1547399" y="1152543"/>
                    </a:cubicBezTo>
                    <a:cubicBezTo>
                      <a:pt x="1588738" y="1139017"/>
                      <a:pt x="1626457" y="1124634"/>
                      <a:pt x="1660842" y="1109680"/>
                    </a:cubicBezTo>
                    <a:cubicBezTo>
                      <a:pt x="1730755" y="1079200"/>
                      <a:pt x="1787048" y="1046339"/>
                      <a:pt x="1832387" y="1013001"/>
                    </a:cubicBezTo>
                    <a:cubicBezTo>
                      <a:pt x="1894204" y="967662"/>
                      <a:pt x="1935543" y="921466"/>
                      <a:pt x="1962594" y="879747"/>
                    </a:cubicBezTo>
                    <a:close/>
                  </a:path>
                </a:pathLst>
              </a:custGeom>
              <a:solidFill>
                <a:srgbClr val="7034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任意多边形: 形状 102"/>
              <p:cNvSpPr/>
              <p:nvPr/>
            </p:nvSpPr>
            <p:spPr>
              <a:xfrm>
                <a:off x="7195783" y="2571833"/>
                <a:ext cx="1400175" cy="1266825"/>
              </a:xfrm>
              <a:custGeom>
                <a:avLst/>
                <a:gdLst>
                  <a:gd name="connsiteX0" fmla="*/ 1380431 w 1400175"/>
                  <a:gd name="connsiteY0" fmla="*/ 795350 h 1266825"/>
                  <a:gd name="connsiteX1" fmla="*/ 1319090 w 1400175"/>
                  <a:gd name="connsiteY1" fmla="*/ 925366 h 1266825"/>
                  <a:gd name="connsiteX2" fmla="*/ 1199552 w 1400175"/>
                  <a:gd name="connsiteY2" fmla="*/ 1053572 h 1266825"/>
                  <a:gd name="connsiteX3" fmla="*/ 1031244 w 1400175"/>
                  <a:gd name="connsiteY3" fmla="*/ 1159110 h 1266825"/>
                  <a:gd name="connsiteX4" fmla="*/ 855890 w 1400175"/>
                  <a:gd name="connsiteY4" fmla="*/ 1224832 h 1266825"/>
                  <a:gd name="connsiteX5" fmla="*/ 767212 w 1400175"/>
                  <a:gd name="connsiteY5" fmla="*/ 1245406 h 1266825"/>
                  <a:gd name="connsiteX6" fmla="*/ 695584 w 1400175"/>
                  <a:gd name="connsiteY6" fmla="*/ 1257027 h 1266825"/>
                  <a:gd name="connsiteX7" fmla="*/ 529182 w 1400175"/>
                  <a:gd name="connsiteY7" fmla="*/ 1269028 h 1266825"/>
                  <a:gd name="connsiteX8" fmla="*/ 361066 w 1400175"/>
                  <a:gd name="connsiteY8" fmla="*/ 1249502 h 1266825"/>
                  <a:gd name="connsiteX9" fmla="*/ 249433 w 1400175"/>
                  <a:gd name="connsiteY9" fmla="*/ 1207211 h 1266825"/>
                  <a:gd name="connsiteX10" fmla="*/ 17309 w 1400175"/>
                  <a:gd name="connsiteY10" fmla="*/ 838498 h 1266825"/>
                  <a:gd name="connsiteX11" fmla="*/ 102843 w 1400175"/>
                  <a:gd name="connsiteY11" fmla="*/ 351389 h 1266825"/>
                  <a:gd name="connsiteX12" fmla="*/ 222382 w 1400175"/>
                  <a:gd name="connsiteY12" fmla="*/ 196132 h 1266825"/>
                  <a:gd name="connsiteX13" fmla="*/ 426788 w 1400175"/>
                  <a:gd name="connsiteY13" fmla="*/ 56114 h 1266825"/>
                  <a:gd name="connsiteX14" fmla="*/ 713395 w 1400175"/>
                  <a:gd name="connsiteY14" fmla="*/ 8394 h 1266825"/>
                  <a:gd name="connsiteX15" fmla="*/ 903610 w 1400175"/>
                  <a:gd name="connsiteY15" fmla="*/ 48304 h 1266825"/>
                  <a:gd name="connsiteX16" fmla="*/ 1372145 w 1400175"/>
                  <a:gd name="connsiteY16" fmla="*/ 523316 h 1266825"/>
                  <a:gd name="connsiteX17" fmla="*/ 1380431 w 1400175"/>
                  <a:gd name="connsiteY17" fmla="*/ 795350 h 126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00175" h="1266825">
                    <a:moveTo>
                      <a:pt x="1380431" y="795350"/>
                    </a:moveTo>
                    <a:cubicBezTo>
                      <a:pt x="1367096" y="842022"/>
                      <a:pt x="1346141" y="885456"/>
                      <a:pt x="1319090" y="925366"/>
                    </a:cubicBezTo>
                    <a:cubicBezTo>
                      <a:pt x="1286800" y="972991"/>
                      <a:pt x="1246034" y="1015854"/>
                      <a:pt x="1199552" y="1053572"/>
                    </a:cubicBezTo>
                    <a:cubicBezTo>
                      <a:pt x="1149069" y="1094816"/>
                      <a:pt x="1091729" y="1130058"/>
                      <a:pt x="1031244" y="1159110"/>
                    </a:cubicBezTo>
                    <a:cubicBezTo>
                      <a:pt x="974571" y="1186446"/>
                      <a:pt x="915135" y="1208449"/>
                      <a:pt x="855890" y="1224832"/>
                    </a:cubicBezTo>
                    <a:cubicBezTo>
                      <a:pt x="826172" y="1233119"/>
                      <a:pt x="796454" y="1239977"/>
                      <a:pt x="767212" y="1245406"/>
                    </a:cubicBezTo>
                    <a:cubicBezTo>
                      <a:pt x="743209" y="1249883"/>
                      <a:pt x="719301" y="1253788"/>
                      <a:pt x="695584" y="1257027"/>
                    </a:cubicBezTo>
                    <a:cubicBezTo>
                      <a:pt x="638720" y="1265028"/>
                      <a:pt x="582903" y="1269314"/>
                      <a:pt x="529182" y="1269028"/>
                    </a:cubicBezTo>
                    <a:cubicBezTo>
                      <a:pt x="470127" y="1268647"/>
                      <a:pt x="413644" y="1262646"/>
                      <a:pt x="361066" y="1249502"/>
                    </a:cubicBezTo>
                    <a:cubicBezTo>
                      <a:pt x="321442" y="1239691"/>
                      <a:pt x="284009" y="1225785"/>
                      <a:pt x="249433" y="1207211"/>
                    </a:cubicBezTo>
                    <a:cubicBezTo>
                      <a:pt x="132466" y="1144822"/>
                      <a:pt x="47598" y="1029665"/>
                      <a:pt x="17309" y="838498"/>
                    </a:cubicBezTo>
                    <a:cubicBezTo>
                      <a:pt x="-13457" y="644474"/>
                      <a:pt x="28643" y="480168"/>
                      <a:pt x="102843" y="351389"/>
                    </a:cubicBezTo>
                    <a:cubicBezTo>
                      <a:pt x="137133" y="291763"/>
                      <a:pt x="178376" y="239852"/>
                      <a:pt x="222382" y="196132"/>
                    </a:cubicBezTo>
                    <a:cubicBezTo>
                      <a:pt x="288771" y="130029"/>
                      <a:pt x="361542" y="82689"/>
                      <a:pt x="426788" y="56114"/>
                    </a:cubicBezTo>
                    <a:cubicBezTo>
                      <a:pt x="523277" y="16776"/>
                      <a:pt x="620146" y="2584"/>
                      <a:pt x="713395" y="8394"/>
                    </a:cubicBezTo>
                    <a:cubicBezTo>
                      <a:pt x="779118" y="12395"/>
                      <a:pt x="843030" y="26301"/>
                      <a:pt x="903610" y="48304"/>
                    </a:cubicBezTo>
                    <a:cubicBezTo>
                      <a:pt x="1127828" y="129171"/>
                      <a:pt x="1307756" y="319386"/>
                      <a:pt x="1372145" y="523316"/>
                    </a:cubicBezTo>
                    <a:cubicBezTo>
                      <a:pt x="1403768" y="623614"/>
                      <a:pt x="1403672" y="714387"/>
                      <a:pt x="1380431" y="795350"/>
                    </a:cubicBezTo>
                    <a:close/>
                  </a:path>
                </a:pathLst>
              </a:custGeom>
              <a:solidFill>
                <a:srgbClr val="7034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任意多边形: 形状 103"/>
              <p:cNvSpPr/>
              <p:nvPr/>
            </p:nvSpPr>
            <p:spPr>
              <a:xfrm>
                <a:off x="7573913" y="3257945"/>
                <a:ext cx="85725" cy="85725"/>
              </a:xfrm>
              <a:custGeom>
                <a:avLst/>
                <a:gdLst>
                  <a:gd name="connsiteX0" fmla="*/ 78471 w 85725"/>
                  <a:gd name="connsiteY0" fmla="*/ 31989 h 85725"/>
                  <a:gd name="connsiteX1" fmla="*/ 31989 w 85725"/>
                  <a:gd name="connsiteY1" fmla="*/ 9129 h 85725"/>
                  <a:gd name="connsiteX2" fmla="*/ 9129 w 85725"/>
                  <a:gd name="connsiteY2" fmla="*/ 55611 h 85725"/>
                  <a:gd name="connsiteX3" fmla="*/ 55611 w 85725"/>
                  <a:gd name="connsiteY3" fmla="*/ 78471 h 85725"/>
                  <a:gd name="connsiteX4" fmla="*/ 78471 w 85725"/>
                  <a:gd name="connsiteY4" fmla="*/ 3198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78471" y="31989"/>
                    </a:moveTo>
                    <a:cubicBezTo>
                      <a:pt x="71994" y="12844"/>
                      <a:pt x="51135" y="2557"/>
                      <a:pt x="31989" y="9129"/>
                    </a:cubicBezTo>
                    <a:cubicBezTo>
                      <a:pt x="12844" y="15606"/>
                      <a:pt x="2557" y="36466"/>
                      <a:pt x="9129" y="55611"/>
                    </a:cubicBezTo>
                    <a:cubicBezTo>
                      <a:pt x="15606" y="74756"/>
                      <a:pt x="36466" y="85043"/>
                      <a:pt x="55611" y="78471"/>
                    </a:cubicBezTo>
                    <a:cubicBezTo>
                      <a:pt x="74756" y="71899"/>
                      <a:pt x="85044" y="51134"/>
                      <a:pt x="78471" y="31989"/>
                    </a:cubicBezTo>
                    <a:close/>
                  </a:path>
                </a:pathLst>
              </a:custGeom>
              <a:solidFill>
                <a:srgbClr val="23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任意多边形: 形状 104"/>
              <p:cNvSpPr/>
              <p:nvPr/>
            </p:nvSpPr>
            <p:spPr>
              <a:xfrm>
                <a:off x="8068833" y="3089639"/>
                <a:ext cx="85725" cy="85725"/>
              </a:xfrm>
              <a:custGeom>
                <a:avLst/>
                <a:gdLst>
                  <a:gd name="connsiteX0" fmla="*/ 78471 w 85725"/>
                  <a:gd name="connsiteY0" fmla="*/ 31989 h 85725"/>
                  <a:gd name="connsiteX1" fmla="*/ 31989 w 85725"/>
                  <a:gd name="connsiteY1" fmla="*/ 9129 h 85725"/>
                  <a:gd name="connsiteX2" fmla="*/ 9129 w 85725"/>
                  <a:gd name="connsiteY2" fmla="*/ 55611 h 85725"/>
                  <a:gd name="connsiteX3" fmla="*/ 55611 w 85725"/>
                  <a:gd name="connsiteY3" fmla="*/ 78471 h 85725"/>
                  <a:gd name="connsiteX4" fmla="*/ 78471 w 85725"/>
                  <a:gd name="connsiteY4" fmla="*/ 3198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78471" y="31989"/>
                    </a:moveTo>
                    <a:cubicBezTo>
                      <a:pt x="71994" y="12844"/>
                      <a:pt x="51134" y="2557"/>
                      <a:pt x="31989" y="9129"/>
                    </a:cubicBezTo>
                    <a:cubicBezTo>
                      <a:pt x="12843" y="15606"/>
                      <a:pt x="2557" y="36466"/>
                      <a:pt x="9129" y="55611"/>
                    </a:cubicBezTo>
                    <a:cubicBezTo>
                      <a:pt x="15606" y="74756"/>
                      <a:pt x="36466" y="85043"/>
                      <a:pt x="55611" y="78471"/>
                    </a:cubicBezTo>
                    <a:cubicBezTo>
                      <a:pt x="74756" y="71994"/>
                      <a:pt x="84948" y="51134"/>
                      <a:pt x="78471" y="31989"/>
                    </a:cubicBezTo>
                    <a:close/>
                  </a:path>
                </a:pathLst>
              </a:custGeom>
              <a:solidFill>
                <a:srgbClr val="23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任意多边形: 形状 105"/>
              <p:cNvSpPr/>
              <p:nvPr/>
            </p:nvSpPr>
            <p:spPr>
              <a:xfrm>
                <a:off x="7798918" y="3184473"/>
                <a:ext cx="142875" cy="114300"/>
              </a:xfrm>
              <a:custGeom>
                <a:avLst/>
                <a:gdLst>
                  <a:gd name="connsiteX0" fmla="*/ 142837 w 142875"/>
                  <a:gd name="connsiteY0" fmla="*/ 34024 h 114300"/>
                  <a:gd name="connsiteX1" fmla="*/ 93211 w 142875"/>
                  <a:gd name="connsiteY1" fmla="*/ 105367 h 114300"/>
                  <a:gd name="connsiteX2" fmla="*/ 8820 w 142875"/>
                  <a:gd name="connsiteY2" fmla="*/ 79554 h 114300"/>
                  <a:gd name="connsiteX3" fmla="*/ 60826 w 142875"/>
                  <a:gd name="connsiteY3" fmla="*/ 12689 h 114300"/>
                  <a:gd name="connsiteX4" fmla="*/ 142837 w 142875"/>
                  <a:gd name="connsiteY4" fmla="*/ 3402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14300">
                    <a:moveTo>
                      <a:pt x="142837" y="34024"/>
                    </a:moveTo>
                    <a:cubicBezTo>
                      <a:pt x="151123" y="58408"/>
                      <a:pt x="130264" y="92794"/>
                      <a:pt x="93211" y="105367"/>
                    </a:cubicBezTo>
                    <a:cubicBezTo>
                      <a:pt x="56254" y="117940"/>
                      <a:pt x="17107" y="103938"/>
                      <a:pt x="8820" y="79554"/>
                    </a:cubicBezTo>
                    <a:cubicBezTo>
                      <a:pt x="533" y="55170"/>
                      <a:pt x="23774" y="25262"/>
                      <a:pt x="60826" y="12689"/>
                    </a:cubicBezTo>
                    <a:cubicBezTo>
                      <a:pt x="97783" y="115"/>
                      <a:pt x="134549" y="9640"/>
                      <a:pt x="142837" y="34024"/>
                    </a:cubicBezTo>
                    <a:close/>
                  </a:path>
                </a:pathLst>
              </a:custGeom>
              <a:solidFill>
                <a:srgbClr val="24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任意多边形: 形状 106"/>
              <p:cNvSpPr/>
              <p:nvPr/>
            </p:nvSpPr>
            <p:spPr>
              <a:xfrm>
                <a:off x="7837074" y="3376691"/>
                <a:ext cx="238125" cy="133350"/>
              </a:xfrm>
              <a:custGeom>
                <a:avLst/>
                <a:gdLst>
                  <a:gd name="connsiteX0" fmla="*/ 94202 w 238125"/>
                  <a:gd name="connsiteY0" fmla="*/ 26115 h 133350"/>
                  <a:gd name="connsiteX1" fmla="*/ 232601 w 238125"/>
                  <a:gd name="connsiteY1" fmla="*/ 21638 h 133350"/>
                  <a:gd name="connsiteX2" fmla="*/ 101918 w 238125"/>
                  <a:gd name="connsiteY2" fmla="*/ 120412 h 133350"/>
                  <a:gd name="connsiteX3" fmla="*/ 7144 w 238125"/>
                  <a:gd name="connsiteY3" fmla="*/ 124127 h 133350"/>
                  <a:gd name="connsiteX4" fmla="*/ 94202 w 238125"/>
                  <a:gd name="connsiteY4" fmla="*/ 2611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133350">
                    <a:moveTo>
                      <a:pt x="94202" y="26115"/>
                    </a:moveTo>
                    <a:cubicBezTo>
                      <a:pt x="169831" y="-10271"/>
                      <a:pt x="222504" y="15828"/>
                      <a:pt x="232601" y="21638"/>
                    </a:cubicBezTo>
                    <a:cubicBezTo>
                      <a:pt x="206597" y="65358"/>
                      <a:pt x="161735" y="104982"/>
                      <a:pt x="101918" y="120412"/>
                    </a:cubicBezTo>
                    <a:cubicBezTo>
                      <a:pt x="66294" y="129556"/>
                      <a:pt x="34480" y="129747"/>
                      <a:pt x="7144" y="124127"/>
                    </a:cubicBezTo>
                    <a:cubicBezTo>
                      <a:pt x="9430" y="116793"/>
                      <a:pt x="29242" y="57357"/>
                      <a:pt x="94202" y="26115"/>
                    </a:cubicBezTo>
                    <a:close/>
                  </a:path>
                </a:pathLst>
              </a:custGeom>
              <a:solidFill>
                <a:srgbClr val="F377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任意多边形: 形状 107"/>
              <p:cNvSpPr/>
              <p:nvPr/>
            </p:nvSpPr>
            <p:spPr>
              <a:xfrm>
                <a:off x="7733205" y="3237396"/>
                <a:ext cx="361950" cy="266700"/>
              </a:xfrm>
              <a:custGeom>
                <a:avLst/>
                <a:gdLst>
                  <a:gd name="connsiteX0" fmla="*/ 343708 w 361950"/>
                  <a:gd name="connsiteY0" fmla="*/ 22535 h 266700"/>
                  <a:gd name="connsiteX1" fmla="*/ 336470 w 361950"/>
                  <a:gd name="connsiteY1" fmla="*/ 160933 h 266700"/>
                  <a:gd name="connsiteX2" fmla="*/ 198071 w 361950"/>
                  <a:gd name="connsiteY2" fmla="*/ 165410 h 266700"/>
                  <a:gd name="connsiteX3" fmla="*/ 111013 w 361950"/>
                  <a:gd name="connsiteY3" fmla="*/ 263422 h 266700"/>
                  <a:gd name="connsiteX4" fmla="*/ 8905 w 361950"/>
                  <a:gd name="connsiteY4" fmla="*/ 154837 h 266700"/>
                  <a:gd name="connsiteX5" fmla="*/ 164162 w 361950"/>
                  <a:gd name="connsiteY5" fmla="*/ 107308 h 266700"/>
                  <a:gd name="connsiteX6" fmla="*/ 271128 w 361950"/>
                  <a:gd name="connsiteY6" fmla="*/ 28726 h 266700"/>
                  <a:gd name="connsiteX7" fmla="*/ 343708 w 361950"/>
                  <a:gd name="connsiteY7" fmla="*/ 22535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266700">
                    <a:moveTo>
                      <a:pt x="343708" y="22535"/>
                    </a:moveTo>
                    <a:cubicBezTo>
                      <a:pt x="372188" y="51586"/>
                      <a:pt x="367616" y="109022"/>
                      <a:pt x="336470" y="160933"/>
                    </a:cubicBezTo>
                    <a:cubicBezTo>
                      <a:pt x="326373" y="155123"/>
                      <a:pt x="273700" y="129025"/>
                      <a:pt x="198071" y="165410"/>
                    </a:cubicBezTo>
                    <a:cubicBezTo>
                      <a:pt x="133111" y="196652"/>
                      <a:pt x="113299" y="256088"/>
                      <a:pt x="111013" y="263422"/>
                    </a:cubicBezTo>
                    <a:cubicBezTo>
                      <a:pt x="38051" y="248468"/>
                      <a:pt x="-1954" y="191890"/>
                      <a:pt x="8905" y="154837"/>
                    </a:cubicBezTo>
                    <a:cubicBezTo>
                      <a:pt x="25193" y="99211"/>
                      <a:pt x="105202" y="132454"/>
                      <a:pt x="164162" y="107308"/>
                    </a:cubicBezTo>
                    <a:cubicBezTo>
                      <a:pt x="223503" y="82066"/>
                      <a:pt x="247982" y="47681"/>
                      <a:pt x="271128" y="28726"/>
                    </a:cubicBezTo>
                    <a:cubicBezTo>
                      <a:pt x="292083" y="11676"/>
                      <a:pt x="315038" y="-6707"/>
                      <a:pt x="343708" y="22535"/>
                    </a:cubicBezTo>
                    <a:close/>
                  </a:path>
                </a:pathLst>
              </a:custGeom>
              <a:solidFill>
                <a:srgbClr val="23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任意多边形: 形状 108"/>
              <p:cNvSpPr/>
              <p:nvPr/>
            </p:nvSpPr>
            <p:spPr>
              <a:xfrm>
                <a:off x="7362892" y="3351586"/>
                <a:ext cx="466725" cy="466725"/>
              </a:xfrm>
              <a:custGeom>
                <a:avLst/>
                <a:gdLst>
                  <a:gd name="connsiteX0" fmla="*/ 379075 w 466725"/>
                  <a:gd name="connsiteY0" fmla="*/ 153996 h 466725"/>
                  <a:gd name="connsiteX1" fmla="*/ 315612 w 466725"/>
                  <a:gd name="connsiteY1" fmla="*/ 379075 h 466725"/>
                  <a:gd name="connsiteX2" fmla="*/ 90533 w 466725"/>
                  <a:gd name="connsiteY2" fmla="*/ 315612 h 466725"/>
                  <a:gd name="connsiteX3" fmla="*/ 153996 w 466725"/>
                  <a:gd name="connsiteY3" fmla="*/ 90533 h 466725"/>
                  <a:gd name="connsiteX4" fmla="*/ 379075 w 466725"/>
                  <a:gd name="connsiteY4" fmla="*/ 153996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5" h="466725">
                    <a:moveTo>
                      <a:pt x="379075" y="153996"/>
                    </a:moveTo>
                    <a:cubicBezTo>
                      <a:pt x="423705" y="233675"/>
                      <a:pt x="395291" y="334446"/>
                      <a:pt x="315612" y="379075"/>
                    </a:cubicBezTo>
                    <a:cubicBezTo>
                      <a:pt x="235934" y="423704"/>
                      <a:pt x="135162" y="395291"/>
                      <a:pt x="90533" y="315612"/>
                    </a:cubicBezTo>
                    <a:cubicBezTo>
                      <a:pt x="45903" y="235933"/>
                      <a:pt x="74317" y="135162"/>
                      <a:pt x="153996" y="90533"/>
                    </a:cubicBezTo>
                    <a:cubicBezTo>
                      <a:pt x="233674" y="45904"/>
                      <a:pt x="334446" y="74317"/>
                      <a:pt x="379075" y="153996"/>
                    </a:cubicBezTo>
                    <a:close/>
                  </a:path>
                </a:pathLst>
              </a:custGeom>
              <a:solidFill>
                <a:srgbClr val="F377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任意多边形: 形状 109"/>
              <p:cNvSpPr/>
              <p:nvPr/>
            </p:nvSpPr>
            <p:spPr>
              <a:xfrm>
                <a:off x="8114269" y="3115179"/>
                <a:ext cx="390525" cy="390525"/>
              </a:xfrm>
              <a:custGeom>
                <a:avLst/>
                <a:gdLst>
                  <a:gd name="connsiteX0" fmla="*/ 361022 w 390525"/>
                  <a:gd name="connsiteY0" fmla="*/ 171444 h 390525"/>
                  <a:gd name="connsiteX1" fmla="*/ 224093 w 390525"/>
                  <a:gd name="connsiteY1" fmla="*/ 361022 h 390525"/>
                  <a:gd name="connsiteX2" fmla="*/ 34515 w 390525"/>
                  <a:gd name="connsiteY2" fmla="*/ 224093 h 390525"/>
                  <a:gd name="connsiteX3" fmla="*/ 171444 w 390525"/>
                  <a:gd name="connsiteY3" fmla="*/ 34515 h 390525"/>
                  <a:gd name="connsiteX4" fmla="*/ 361022 w 390525"/>
                  <a:gd name="connsiteY4" fmla="*/ 1714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390525">
                    <a:moveTo>
                      <a:pt x="361022" y="171444"/>
                    </a:moveTo>
                    <a:cubicBezTo>
                      <a:pt x="375561" y="261607"/>
                      <a:pt x="314255" y="346484"/>
                      <a:pt x="224093" y="361022"/>
                    </a:cubicBezTo>
                    <a:cubicBezTo>
                      <a:pt x="133930" y="375561"/>
                      <a:pt x="49053" y="314255"/>
                      <a:pt x="34515" y="224093"/>
                    </a:cubicBezTo>
                    <a:cubicBezTo>
                      <a:pt x="19976" y="133930"/>
                      <a:pt x="81282" y="49053"/>
                      <a:pt x="171444" y="34515"/>
                    </a:cubicBezTo>
                    <a:cubicBezTo>
                      <a:pt x="261607" y="19976"/>
                      <a:pt x="346484" y="81282"/>
                      <a:pt x="361022" y="171444"/>
                    </a:cubicBezTo>
                    <a:close/>
                  </a:path>
                </a:pathLst>
              </a:custGeom>
              <a:solidFill>
                <a:srgbClr val="F377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任意多边形: 形状 110"/>
              <p:cNvSpPr/>
              <p:nvPr/>
            </p:nvSpPr>
            <p:spPr>
              <a:xfrm>
                <a:off x="6850570" y="3878484"/>
                <a:ext cx="266700" cy="276225"/>
              </a:xfrm>
              <a:custGeom>
                <a:avLst/>
                <a:gdLst>
                  <a:gd name="connsiteX0" fmla="*/ 266795 w 266700"/>
                  <a:gd name="connsiteY0" fmla="*/ 139446 h 276225"/>
                  <a:gd name="connsiteX1" fmla="*/ 136970 w 266700"/>
                  <a:gd name="connsiteY1" fmla="*/ 271748 h 276225"/>
                  <a:gd name="connsiteX2" fmla="*/ 7144 w 266700"/>
                  <a:gd name="connsiteY2" fmla="*/ 139446 h 276225"/>
                  <a:gd name="connsiteX3" fmla="*/ 136970 w 266700"/>
                  <a:gd name="connsiteY3" fmla="*/ 7143 h 276225"/>
                  <a:gd name="connsiteX4" fmla="*/ 266795 w 266700"/>
                  <a:gd name="connsiteY4" fmla="*/ 139446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276225">
                    <a:moveTo>
                      <a:pt x="266795" y="139446"/>
                    </a:moveTo>
                    <a:cubicBezTo>
                      <a:pt x="266795" y="212514"/>
                      <a:pt x="208670" y="271748"/>
                      <a:pt x="136970" y="271748"/>
                    </a:cubicBezTo>
                    <a:cubicBezTo>
                      <a:pt x="65269" y="271748"/>
                      <a:pt x="7144" y="212515"/>
                      <a:pt x="7144" y="139446"/>
                    </a:cubicBezTo>
                    <a:cubicBezTo>
                      <a:pt x="7144" y="66377"/>
                      <a:pt x="65269" y="7143"/>
                      <a:pt x="136970" y="7143"/>
                    </a:cubicBezTo>
                    <a:cubicBezTo>
                      <a:pt x="208670" y="7143"/>
                      <a:pt x="266795" y="66377"/>
                      <a:pt x="266795" y="139446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solidFill>
                  <a:srgbClr val="BD7D5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任意多边形: 形状 111"/>
              <p:cNvSpPr/>
              <p:nvPr/>
            </p:nvSpPr>
            <p:spPr>
              <a:xfrm>
                <a:off x="7036046" y="3740934"/>
                <a:ext cx="57150" cy="66675"/>
              </a:xfrm>
              <a:custGeom>
                <a:avLst/>
                <a:gdLst>
                  <a:gd name="connsiteX0" fmla="*/ 56840 w 57150"/>
                  <a:gd name="connsiteY0" fmla="*/ 27251 h 66675"/>
                  <a:gd name="connsiteX1" fmla="*/ 55983 w 57150"/>
                  <a:gd name="connsiteY1" fmla="*/ 23727 h 66675"/>
                  <a:gd name="connsiteX2" fmla="*/ 50078 w 57150"/>
                  <a:gd name="connsiteY2" fmla="*/ 13154 h 66675"/>
                  <a:gd name="connsiteX3" fmla="*/ 36838 w 57150"/>
                  <a:gd name="connsiteY3" fmla="*/ 7153 h 66675"/>
                  <a:gd name="connsiteX4" fmla="*/ 33599 w 57150"/>
                  <a:gd name="connsiteY4" fmla="*/ 7534 h 66675"/>
                  <a:gd name="connsiteX5" fmla="*/ 32933 w 57150"/>
                  <a:gd name="connsiteY5" fmla="*/ 7439 h 66675"/>
                  <a:gd name="connsiteX6" fmla="*/ 15978 w 57150"/>
                  <a:gd name="connsiteY6" fmla="*/ 14392 h 66675"/>
                  <a:gd name="connsiteX7" fmla="*/ 13406 w 57150"/>
                  <a:gd name="connsiteY7" fmla="*/ 17440 h 66675"/>
                  <a:gd name="connsiteX8" fmla="*/ 11120 w 57150"/>
                  <a:gd name="connsiteY8" fmla="*/ 20679 h 66675"/>
                  <a:gd name="connsiteX9" fmla="*/ 8072 w 57150"/>
                  <a:gd name="connsiteY9" fmla="*/ 28585 h 66675"/>
                  <a:gd name="connsiteX10" fmla="*/ 8072 w 57150"/>
                  <a:gd name="connsiteY10" fmla="*/ 45253 h 66675"/>
                  <a:gd name="connsiteX11" fmla="*/ 15883 w 57150"/>
                  <a:gd name="connsiteY11" fmla="*/ 59827 h 66675"/>
                  <a:gd name="connsiteX12" fmla="*/ 21979 w 57150"/>
                  <a:gd name="connsiteY12" fmla="*/ 64399 h 66675"/>
                  <a:gd name="connsiteX13" fmla="*/ 33028 w 57150"/>
                  <a:gd name="connsiteY13" fmla="*/ 67542 h 66675"/>
                  <a:gd name="connsiteX14" fmla="*/ 40648 w 57150"/>
                  <a:gd name="connsiteY14" fmla="*/ 66875 h 66675"/>
                  <a:gd name="connsiteX15" fmla="*/ 50268 w 57150"/>
                  <a:gd name="connsiteY15" fmla="*/ 61541 h 66675"/>
                  <a:gd name="connsiteX16" fmla="*/ 57602 w 57150"/>
                  <a:gd name="connsiteY16" fmla="*/ 49540 h 66675"/>
                  <a:gd name="connsiteX17" fmla="*/ 58555 w 57150"/>
                  <a:gd name="connsiteY17" fmla="*/ 40110 h 66675"/>
                  <a:gd name="connsiteX18" fmla="*/ 56840 w 57150"/>
                  <a:gd name="connsiteY18" fmla="*/ 2725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150" h="66675">
                    <a:moveTo>
                      <a:pt x="56840" y="27251"/>
                    </a:moveTo>
                    <a:cubicBezTo>
                      <a:pt x="56555" y="26108"/>
                      <a:pt x="56364" y="24870"/>
                      <a:pt x="55983" y="23727"/>
                    </a:cubicBezTo>
                    <a:cubicBezTo>
                      <a:pt x="54650" y="19726"/>
                      <a:pt x="52935" y="16297"/>
                      <a:pt x="50078" y="13154"/>
                    </a:cubicBezTo>
                    <a:cubicBezTo>
                      <a:pt x="46839" y="9630"/>
                      <a:pt x="41696" y="6963"/>
                      <a:pt x="36838" y="7153"/>
                    </a:cubicBezTo>
                    <a:cubicBezTo>
                      <a:pt x="35790" y="7153"/>
                      <a:pt x="34647" y="7344"/>
                      <a:pt x="33599" y="7534"/>
                    </a:cubicBezTo>
                    <a:cubicBezTo>
                      <a:pt x="33409" y="7534"/>
                      <a:pt x="33218" y="7439"/>
                      <a:pt x="32933" y="7439"/>
                    </a:cubicBezTo>
                    <a:cubicBezTo>
                      <a:pt x="26551" y="7439"/>
                      <a:pt x="20741" y="10201"/>
                      <a:pt x="15978" y="14392"/>
                    </a:cubicBezTo>
                    <a:cubicBezTo>
                      <a:pt x="14930" y="15250"/>
                      <a:pt x="14168" y="16393"/>
                      <a:pt x="13406" y="17440"/>
                    </a:cubicBezTo>
                    <a:cubicBezTo>
                      <a:pt x="12549" y="18488"/>
                      <a:pt x="11787" y="19536"/>
                      <a:pt x="11120" y="20679"/>
                    </a:cubicBezTo>
                    <a:cubicBezTo>
                      <a:pt x="9787" y="23060"/>
                      <a:pt x="8644" y="25822"/>
                      <a:pt x="8072" y="28585"/>
                    </a:cubicBezTo>
                    <a:cubicBezTo>
                      <a:pt x="6834" y="34204"/>
                      <a:pt x="6834" y="39634"/>
                      <a:pt x="8072" y="45253"/>
                    </a:cubicBezTo>
                    <a:cubicBezTo>
                      <a:pt x="9215" y="50587"/>
                      <a:pt x="12073" y="55921"/>
                      <a:pt x="15883" y="59827"/>
                    </a:cubicBezTo>
                    <a:cubicBezTo>
                      <a:pt x="17597" y="61636"/>
                      <a:pt x="19693" y="63256"/>
                      <a:pt x="21979" y="64399"/>
                    </a:cubicBezTo>
                    <a:cubicBezTo>
                      <a:pt x="25884" y="66304"/>
                      <a:pt x="28742" y="67066"/>
                      <a:pt x="33028" y="67542"/>
                    </a:cubicBezTo>
                    <a:cubicBezTo>
                      <a:pt x="35505" y="67828"/>
                      <a:pt x="38267" y="67446"/>
                      <a:pt x="40648" y="66875"/>
                    </a:cubicBezTo>
                    <a:cubicBezTo>
                      <a:pt x="44458" y="65923"/>
                      <a:pt x="47315" y="64018"/>
                      <a:pt x="50268" y="61541"/>
                    </a:cubicBezTo>
                    <a:cubicBezTo>
                      <a:pt x="53888" y="58588"/>
                      <a:pt x="56364" y="54016"/>
                      <a:pt x="57602" y="49540"/>
                    </a:cubicBezTo>
                    <a:cubicBezTo>
                      <a:pt x="58460" y="46492"/>
                      <a:pt x="58650" y="43348"/>
                      <a:pt x="58555" y="40110"/>
                    </a:cubicBezTo>
                    <a:cubicBezTo>
                      <a:pt x="58841" y="35633"/>
                      <a:pt x="58269" y="31347"/>
                      <a:pt x="56840" y="27251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任意多边形: 形状 112"/>
              <p:cNvSpPr/>
              <p:nvPr/>
            </p:nvSpPr>
            <p:spPr>
              <a:xfrm>
                <a:off x="6879098" y="3745958"/>
                <a:ext cx="66675" cy="66675"/>
              </a:xfrm>
              <a:custGeom>
                <a:avLst/>
                <a:gdLst>
                  <a:gd name="connsiteX0" fmla="*/ 57769 w 66675"/>
                  <a:gd name="connsiteY0" fmla="*/ 26989 h 66675"/>
                  <a:gd name="connsiteX1" fmla="*/ 50721 w 66675"/>
                  <a:gd name="connsiteY1" fmla="*/ 17369 h 66675"/>
                  <a:gd name="connsiteX2" fmla="*/ 42339 w 66675"/>
                  <a:gd name="connsiteY2" fmla="*/ 9844 h 66675"/>
                  <a:gd name="connsiteX3" fmla="*/ 15192 w 66675"/>
                  <a:gd name="connsiteY3" fmla="*/ 14702 h 66675"/>
                  <a:gd name="connsiteX4" fmla="*/ 12430 w 66675"/>
                  <a:gd name="connsiteY4" fmla="*/ 18607 h 66675"/>
                  <a:gd name="connsiteX5" fmla="*/ 7191 w 66675"/>
                  <a:gd name="connsiteY5" fmla="*/ 32799 h 66675"/>
                  <a:gd name="connsiteX6" fmla="*/ 16716 w 66675"/>
                  <a:gd name="connsiteY6" fmla="*/ 55850 h 66675"/>
                  <a:gd name="connsiteX7" fmla="*/ 25003 w 66675"/>
                  <a:gd name="connsiteY7" fmla="*/ 62708 h 66675"/>
                  <a:gd name="connsiteX8" fmla="*/ 38148 w 66675"/>
                  <a:gd name="connsiteY8" fmla="*/ 66803 h 66675"/>
                  <a:gd name="connsiteX9" fmla="*/ 44624 w 66675"/>
                  <a:gd name="connsiteY9" fmla="*/ 66232 h 66675"/>
                  <a:gd name="connsiteX10" fmla="*/ 46434 w 66675"/>
                  <a:gd name="connsiteY10" fmla="*/ 65661 h 66675"/>
                  <a:gd name="connsiteX11" fmla="*/ 51006 w 66675"/>
                  <a:gd name="connsiteY11" fmla="*/ 63565 h 66675"/>
                  <a:gd name="connsiteX12" fmla="*/ 60817 w 66675"/>
                  <a:gd name="connsiteY12" fmla="*/ 50897 h 66675"/>
                  <a:gd name="connsiteX13" fmla="*/ 61674 w 66675"/>
                  <a:gd name="connsiteY13" fmla="*/ 47658 h 66675"/>
                  <a:gd name="connsiteX14" fmla="*/ 62150 w 66675"/>
                  <a:gd name="connsiteY14" fmla="*/ 40610 h 66675"/>
                  <a:gd name="connsiteX15" fmla="*/ 57769 w 66675"/>
                  <a:gd name="connsiteY15" fmla="*/ 2698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675" h="66675">
                    <a:moveTo>
                      <a:pt x="57769" y="26989"/>
                    </a:moveTo>
                    <a:cubicBezTo>
                      <a:pt x="55864" y="23560"/>
                      <a:pt x="53197" y="20417"/>
                      <a:pt x="50721" y="17369"/>
                    </a:cubicBezTo>
                    <a:cubicBezTo>
                      <a:pt x="48339" y="14511"/>
                      <a:pt x="45672" y="11654"/>
                      <a:pt x="42339" y="9844"/>
                    </a:cubicBezTo>
                    <a:cubicBezTo>
                      <a:pt x="33385" y="4891"/>
                      <a:pt x="21955" y="6891"/>
                      <a:pt x="15192" y="14702"/>
                    </a:cubicBezTo>
                    <a:cubicBezTo>
                      <a:pt x="14145" y="15940"/>
                      <a:pt x="13192" y="17273"/>
                      <a:pt x="12430" y="18607"/>
                    </a:cubicBezTo>
                    <a:cubicBezTo>
                      <a:pt x="9001" y="22607"/>
                      <a:pt x="7477" y="27561"/>
                      <a:pt x="7191" y="32799"/>
                    </a:cubicBezTo>
                    <a:cubicBezTo>
                      <a:pt x="6620" y="41467"/>
                      <a:pt x="11287" y="49563"/>
                      <a:pt x="16716" y="55850"/>
                    </a:cubicBezTo>
                    <a:cubicBezTo>
                      <a:pt x="19002" y="58517"/>
                      <a:pt x="21955" y="60898"/>
                      <a:pt x="25003" y="62708"/>
                    </a:cubicBezTo>
                    <a:cubicBezTo>
                      <a:pt x="29099" y="65184"/>
                      <a:pt x="33385" y="66327"/>
                      <a:pt x="38148" y="66803"/>
                    </a:cubicBezTo>
                    <a:cubicBezTo>
                      <a:pt x="40243" y="66994"/>
                      <a:pt x="42529" y="66613"/>
                      <a:pt x="44624" y="66232"/>
                    </a:cubicBezTo>
                    <a:cubicBezTo>
                      <a:pt x="45291" y="66137"/>
                      <a:pt x="45863" y="65946"/>
                      <a:pt x="46434" y="65661"/>
                    </a:cubicBezTo>
                    <a:cubicBezTo>
                      <a:pt x="47958" y="65089"/>
                      <a:pt x="49578" y="64517"/>
                      <a:pt x="51006" y="63565"/>
                    </a:cubicBezTo>
                    <a:cubicBezTo>
                      <a:pt x="55769" y="60422"/>
                      <a:pt x="58817" y="56231"/>
                      <a:pt x="60817" y="50897"/>
                    </a:cubicBezTo>
                    <a:cubicBezTo>
                      <a:pt x="61198" y="49849"/>
                      <a:pt x="61484" y="48801"/>
                      <a:pt x="61674" y="47658"/>
                    </a:cubicBezTo>
                    <a:cubicBezTo>
                      <a:pt x="62055" y="45277"/>
                      <a:pt x="62436" y="42991"/>
                      <a:pt x="62150" y="40610"/>
                    </a:cubicBezTo>
                    <a:cubicBezTo>
                      <a:pt x="61579" y="35657"/>
                      <a:pt x="60246" y="31370"/>
                      <a:pt x="57769" y="26989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任意多边形: 形状 113"/>
              <p:cNvSpPr/>
              <p:nvPr/>
            </p:nvSpPr>
            <p:spPr>
              <a:xfrm>
                <a:off x="6764366" y="3833830"/>
                <a:ext cx="76200" cy="66675"/>
              </a:xfrm>
              <a:custGeom>
                <a:avLst/>
                <a:gdLst>
                  <a:gd name="connsiteX0" fmla="*/ 66678 w 76200"/>
                  <a:gd name="connsiteY0" fmla="*/ 28271 h 66675"/>
                  <a:gd name="connsiteX1" fmla="*/ 59154 w 76200"/>
                  <a:gd name="connsiteY1" fmla="*/ 18365 h 66675"/>
                  <a:gd name="connsiteX2" fmla="*/ 48581 w 76200"/>
                  <a:gd name="connsiteY2" fmla="*/ 10936 h 66675"/>
                  <a:gd name="connsiteX3" fmla="*/ 28769 w 76200"/>
                  <a:gd name="connsiteY3" fmla="*/ 7983 h 66675"/>
                  <a:gd name="connsiteX4" fmla="*/ 26102 w 76200"/>
                  <a:gd name="connsiteY4" fmla="*/ 9126 h 66675"/>
                  <a:gd name="connsiteX5" fmla="*/ 20577 w 76200"/>
                  <a:gd name="connsiteY5" fmla="*/ 10555 h 66675"/>
                  <a:gd name="connsiteX6" fmla="*/ 9814 w 76200"/>
                  <a:gd name="connsiteY6" fmla="*/ 21318 h 66675"/>
                  <a:gd name="connsiteX7" fmla="*/ 7242 w 76200"/>
                  <a:gd name="connsiteY7" fmla="*/ 31034 h 66675"/>
                  <a:gd name="connsiteX8" fmla="*/ 7814 w 76200"/>
                  <a:gd name="connsiteY8" fmla="*/ 38654 h 66675"/>
                  <a:gd name="connsiteX9" fmla="*/ 12386 w 76200"/>
                  <a:gd name="connsiteY9" fmla="*/ 49512 h 66675"/>
                  <a:gd name="connsiteX10" fmla="*/ 23339 w 76200"/>
                  <a:gd name="connsiteY10" fmla="*/ 59989 h 66675"/>
                  <a:gd name="connsiteX11" fmla="*/ 34865 w 76200"/>
                  <a:gd name="connsiteY11" fmla="*/ 65419 h 66675"/>
                  <a:gd name="connsiteX12" fmla="*/ 51629 w 76200"/>
                  <a:gd name="connsiteY12" fmla="*/ 66371 h 66675"/>
                  <a:gd name="connsiteX13" fmla="*/ 65535 w 76200"/>
                  <a:gd name="connsiteY13" fmla="*/ 56180 h 66675"/>
                  <a:gd name="connsiteX14" fmla="*/ 69821 w 76200"/>
                  <a:gd name="connsiteY14" fmla="*/ 42368 h 66675"/>
                  <a:gd name="connsiteX15" fmla="*/ 66678 w 76200"/>
                  <a:gd name="connsiteY15" fmla="*/ 2827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200" h="66675">
                    <a:moveTo>
                      <a:pt x="66678" y="28271"/>
                    </a:moveTo>
                    <a:cubicBezTo>
                      <a:pt x="64964" y="24556"/>
                      <a:pt x="62202" y="21128"/>
                      <a:pt x="59154" y="18365"/>
                    </a:cubicBezTo>
                    <a:cubicBezTo>
                      <a:pt x="56010" y="15508"/>
                      <a:pt x="52391" y="12936"/>
                      <a:pt x="48581" y="10936"/>
                    </a:cubicBezTo>
                    <a:cubicBezTo>
                      <a:pt x="42485" y="7793"/>
                      <a:pt x="35627" y="5983"/>
                      <a:pt x="28769" y="7983"/>
                    </a:cubicBezTo>
                    <a:cubicBezTo>
                      <a:pt x="27816" y="8269"/>
                      <a:pt x="26959" y="8745"/>
                      <a:pt x="26102" y="9126"/>
                    </a:cubicBezTo>
                    <a:cubicBezTo>
                      <a:pt x="24197" y="9412"/>
                      <a:pt x="22387" y="9793"/>
                      <a:pt x="20577" y="10555"/>
                    </a:cubicBezTo>
                    <a:cubicBezTo>
                      <a:pt x="15910" y="12555"/>
                      <a:pt x="11814" y="16746"/>
                      <a:pt x="9814" y="21318"/>
                    </a:cubicBezTo>
                    <a:cubicBezTo>
                      <a:pt x="8290" y="24747"/>
                      <a:pt x="7623" y="27319"/>
                      <a:pt x="7242" y="31034"/>
                    </a:cubicBezTo>
                    <a:cubicBezTo>
                      <a:pt x="6956" y="33605"/>
                      <a:pt x="7338" y="36082"/>
                      <a:pt x="7814" y="38654"/>
                    </a:cubicBezTo>
                    <a:cubicBezTo>
                      <a:pt x="8480" y="42464"/>
                      <a:pt x="10100" y="46369"/>
                      <a:pt x="12386" y="49512"/>
                    </a:cubicBezTo>
                    <a:cubicBezTo>
                      <a:pt x="15529" y="53798"/>
                      <a:pt x="18958" y="57037"/>
                      <a:pt x="23339" y="59989"/>
                    </a:cubicBezTo>
                    <a:cubicBezTo>
                      <a:pt x="26864" y="62276"/>
                      <a:pt x="30864" y="64085"/>
                      <a:pt x="34865" y="65419"/>
                    </a:cubicBezTo>
                    <a:cubicBezTo>
                      <a:pt x="40199" y="67324"/>
                      <a:pt x="46104" y="67705"/>
                      <a:pt x="51629" y="66371"/>
                    </a:cubicBezTo>
                    <a:cubicBezTo>
                      <a:pt x="57534" y="64943"/>
                      <a:pt x="62106" y="61037"/>
                      <a:pt x="65535" y="56180"/>
                    </a:cubicBezTo>
                    <a:cubicBezTo>
                      <a:pt x="68393" y="52179"/>
                      <a:pt x="69536" y="47131"/>
                      <a:pt x="69821" y="42368"/>
                    </a:cubicBezTo>
                    <a:cubicBezTo>
                      <a:pt x="70203" y="37511"/>
                      <a:pt x="68774" y="32748"/>
                      <a:pt x="66678" y="28271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任意多边形: 形状 114"/>
              <p:cNvSpPr/>
              <p:nvPr/>
            </p:nvSpPr>
            <p:spPr>
              <a:xfrm>
                <a:off x="6704085" y="3959562"/>
                <a:ext cx="66675" cy="76200"/>
              </a:xfrm>
              <a:custGeom>
                <a:avLst/>
                <a:gdLst>
                  <a:gd name="connsiteX0" fmla="*/ 51997 w 66675"/>
                  <a:gd name="connsiteY0" fmla="*/ 17315 h 76200"/>
                  <a:gd name="connsiteX1" fmla="*/ 18373 w 66675"/>
                  <a:gd name="connsiteY1" fmla="*/ 10934 h 76200"/>
                  <a:gd name="connsiteX2" fmla="*/ 7801 w 66675"/>
                  <a:gd name="connsiteY2" fmla="*/ 38556 h 76200"/>
                  <a:gd name="connsiteX3" fmla="*/ 13897 w 66675"/>
                  <a:gd name="connsiteY3" fmla="*/ 59797 h 76200"/>
                  <a:gd name="connsiteX4" fmla="*/ 45806 w 66675"/>
                  <a:gd name="connsiteY4" fmla="*/ 75228 h 76200"/>
                  <a:gd name="connsiteX5" fmla="*/ 65618 w 66675"/>
                  <a:gd name="connsiteY5" fmla="*/ 48843 h 76200"/>
                  <a:gd name="connsiteX6" fmla="*/ 51997 w 66675"/>
                  <a:gd name="connsiteY6" fmla="*/ 1731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76200">
                    <a:moveTo>
                      <a:pt x="51997" y="17315"/>
                    </a:moveTo>
                    <a:cubicBezTo>
                      <a:pt x="43710" y="8076"/>
                      <a:pt x="29423" y="3314"/>
                      <a:pt x="18373" y="10934"/>
                    </a:cubicBezTo>
                    <a:cubicBezTo>
                      <a:pt x="9230" y="17220"/>
                      <a:pt x="5515" y="28269"/>
                      <a:pt x="7801" y="38556"/>
                    </a:cubicBezTo>
                    <a:cubicBezTo>
                      <a:pt x="7896" y="45986"/>
                      <a:pt x="9801" y="53415"/>
                      <a:pt x="13897" y="59797"/>
                    </a:cubicBezTo>
                    <a:cubicBezTo>
                      <a:pt x="20850" y="70370"/>
                      <a:pt x="32756" y="77990"/>
                      <a:pt x="45806" y="75228"/>
                    </a:cubicBezTo>
                    <a:cubicBezTo>
                      <a:pt x="57807" y="72751"/>
                      <a:pt x="65141" y="60464"/>
                      <a:pt x="65618" y="48843"/>
                    </a:cubicBezTo>
                    <a:cubicBezTo>
                      <a:pt x="65998" y="37413"/>
                      <a:pt x="59522" y="25697"/>
                      <a:pt x="51997" y="17315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任意多边形: 形状 115"/>
              <p:cNvSpPr/>
              <p:nvPr/>
            </p:nvSpPr>
            <p:spPr>
              <a:xfrm>
                <a:off x="8846298" y="3111596"/>
                <a:ext cx="266700" cy="276225"/>
              </a:xfrm>
              <a:custGeom>
                <a:avLst/>
                <a:gdLst>
                  <a:gd name="connsiteX0" fmla="*/ 37574 w 266700"/>
                  <a:gd name="connsiteY0" fmla="*/ 220820 h 276225"/>
                  <a:gd name="connsiteX1" fmla="*/ 221882 w 266700"/>
                  <a:gd name="connsiteY1" fmla="*/ 240822 h 276225"/>
                  <a:gd name="connsiteX2" fmla="*/ 238361 w 266700"/>
                  <a:gd name="connsiteY2" fmla="*/ 56133 h 276225"/>
                  <a:gd name="connsiteX3" fmla="*/ 54052 w 266700"/>
                  <a:gd name="connsiteY3" fmla="*/ 36130 h 276225"/>
                  <a:gd name="connsiteX4" fmla="*/ 37574 w 266700"/>
                  <a:gd name="connsiteY4" fmla="*/ 22082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276225">
                    <a:moveTo>
                      <a:pt x="37574" y="220820"/>
                    </a:moveTo>
                    <a:cubicBezTo>
                      <a:pt x="83960" y="277303"/>
                      <a:pt x="166447" y="286257"/>
                      <a:pt x="221882" y="240822"/>
                    </a:cubicBezTo>
                    <a:cubicBezTo>
                      <a:pt x="277318" y="195388"/>
                      <a:pt x="284748" y="112711"/>
                      <a:pt x="238361" y="56133"/>
                    </a:cubicBezTo>
                    <a:cubicBezTo>
                      <a:pt x="191974" y="-350"/>
                      <a:pt x="109487" y="-9304"/>
                      <a:pt x="54052" y="36130"/>
                    </a:cubicBezTo>
                    <a:cubicBezTo>
                      <a:pt x="-1384" y="81660"/>
                      <a:pt x="-8718" y="164337"/>
                      <a:pt x="37574" y="220820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solidFill>
                  <a:srgbClr val="BD7D5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任意多边形: 形状 116"/>
              <p:cNvSpPr/>
              <p:nvPr/>
            </p:nvSpPr>
            <p:spPr>
              <a:xfrm>
                <a:off x="8733634" y="3080750"/>
                <a:ext cx="66675" cy="66675"/>
              </a:xfrm>
              <a:custGeom>
                <a:avLst/>
                <a:gdLst>
                  <a:gd name="connsiteX0" fmla="*/ 10887 w 66675"/>
                  <a:gd name="connsiteY0" fmla="*/ 43069 h 66675"/>
                  <a:gd name="connsiteX1" fmla="*/ 9268 w 66675"/>
                  <a:gd name="connsiteY1" fmla="*/ 39735 h 66675"/>
                  <a:gd name="connsiteX2" fmla="*/ 7172 w 66675"/>
                  <a:gd name="connsiteY2" fmla="*/ 27829 h 66675"/>
                  <a:gd name="connsiteX3" fmla="*/ 13649 w 66675"/>
                  <a:gd name="connsiteY3" fmla="*/ 14779 h 66675"/>
                  <a:gd name="connsiteX4" fmla="*/ 16412 w 66675"/>
                  <a:gd name="connsiteY4" fmla="*/ 13065 h 66675"/>
                  <a:gd name="connsiteX5" fmla="*/ 16888 w 66675"/>
                  <a:gd name="connsiteY5" fmla="*/ 12589 h 66675"/>
                  <a:gd name="connsiteX6" fmla="*/ 34414 w 66675"/>
                  <a:gd name="connsiteY6" fmla="*/ 7159 h 66675"/>
                  <a:gd name="connsiteX7" fmla="*/ 38415 w 66675"/>
                  <a:gd name="connsiteY7" fmla="*/ 7921 h 66675"/>
                  <a:gd name="connsiteX8" fmla="*/ 42224 w 66675"/>
                  <a:gd name="connsiteY8" fmla="*/ 8969 h 66675"/>
                  <a:gd name="connsiteX9" fmla="*/ 49559 w 66675"/>
                  <a:gd name="connsiteY9" fmla="*/ 13160 h 66675"/>
                  <a:gd name="connsiteX10" fmla="*/ 60131 w 66675"/>
                  <a:gd name="connsiteY10" fmla="*/ 26019 h 66675"/>
                  <a:gd name="connsiteX11" fmla="*/ 63275 w 66675"/>
                  <a:gd name="connsiteY11" fmla="*/ 42211 h 66675"/>
                  <a:gd name="connsiteX12" fmla="*/ 61465 w 66675"/>
                  <a:gd name="connsiteY12" fmla="*/ 49546 h 66675"/>
                  <a:gd name="connsiteX13" fmla="*/ 54893 w 66675"/>
                  <a:gd name="connsiteY13" fmla="*/ 58975 h 66675"/>
                  <a:gd name="connsiteX14" fmla="*/ 48511 w 66675"/>
                  <a:gd name="connsiteY14" fmla="*/ 63262 h 66675"/>
                  <a:gd name="connsiteX15" fmla="*/ 37653 w 66675"/>
                  <a:gd name="connsiteY15" fmla="*/ 65262 h 66675"/>
                  <a:gd name="connsiteX16" fmla="*/ 24413 w 66675"/>
                  <a:gd name="connsiteY16" fmla="*/ 60595 h 66675"/>
                  <a:gd name="connsiteX17" fmla="*/ 17650 w 66675"/>
                  <a:gd name="connsiteY17" fmla="*/ 53927 h 66675"/>
                  <a:gd name="connsiteX18" fmla="*/ 10887 w 66675"/>
                  <a:gd name="connsiteY18" fmla="*/ 4306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675" h="66675">
                    <a:moveTo>
                      <a:pt x="10887" y="43069"/>
                    </a:moveTo>
                    <a:cubicBezTo>
                      <a:pt x="10316" y="42021"/>
                      <a:pt x="9744" y="40878"/>
                      <a:pt x="9268" y="39735"/>
                    </a:cubicBezTo>
                    <a:cubicBezTo>
                      <a:pt x="7744" y="35830"/>
                      <a:pt x="6982" y="32115"/>
                      <a:pt x="7172" y="27829"/>
                    </a:cubicBezTo>
                    <a:cubicBezTo>
                      <a:pt x="7458" y="22971"/>
                      <a:pt x="9744" y="17637"/>
                      <a:pt x="13649" y="14779"/>
                    </a:cubicBezTo>
                    <a:cubicBezTo>
                      <a:pt x="14507" y="14113"/>
                      <a:pt x="15459" y="13541"/>
                      <a:pt x="16412" y="13065"/>
                    </a:cubicBezTo>
                    <a:cubicBezTo>
                      <a:pt x="16602" y="12970"/>
                      <a:pt x="16697" y="12779"/>
                      <a:pt x="16888" y="12589"/>
                    </a:cubicBezTo>
                    <a:cubicBezTo>
                      <a:pt x="21841" y="8493"/>
                      <a:pt x="28032" y="6969"/>
                      <a:pt x="34414" y="7159"/>
                    </a:cubicBezTo>
                    <a:cubicBezTo>
                      <a:pt x="35747" y="7255"/>
                      <a:pt x="37081" y="7541"/>
                      <a:pt x="38415" y="7921"/>
                    </a:cubicBezTo>
                    <a:cubicBezTo>
                      <a:pt x="39748" y="8207"/>
                      <a:pt x="40986" y="8493"/>
                      <a:pt x="42224" y="8969"/>
                    </a:cubicBezTo>
                    <a:cubicBezTo>
                      <a:pt x="44701" y="10017"/>
                      <a:pt x="47368" y="11350"/>
                      <a:pt x="49559" y="13160"/>
                    </a:cubicBezTo>
                    <a:cubicBezTo>
                      <a:pt x="54036" y="16780"/>
                      <a:pt x="57465" y="20875"/>
                      <a:pt x="60131" y="26019"/>
                    </a:cubicBezTo>
                    <a:cubicBezTo>
                      <a:pt x="62703" y="30877"/>
                      <a:pt x="63751" y="36782"/>
                      <a:pt x="63275" y="42211"/>
                    </a:cubicBezTo>
                    <a:cubicBezTo>
                      <a:pt x="63084" y="44688"/>
                      <a:pt x="62513" y="47260"/>
                      <a:pt x="61465" y="49546"/>
                    </a:cubicBezTo>
                    <a:cubicBezTo>
                      <a:pt x="59655" y="53546"/>
                      <a:pt x="57941" y="55927"/>
                      <a:pt x="54893" y="58975"/>
                    </a:cubicBezTo>
                    <a:cubicBezTo>
                      <a:pt x="53083" y="60785"/>
                      <a:pt x="50797" y="62214"/>
                      <a:pt x="48511" y="63262"/>
                    </a:cubicBezTo>
                    <a:cubicBezTo>
                      <a:pt x="44987" y="64881"/>
                      <a:pt x="41558" y="65262"/>
                      <a:pt x="37653" y="65262"/>
                    </a:cubicBezTo>
                    <a:cubicBezTo>
                      <a:pt x="32985" y="65262"/>
                      <a:pt x="28128" y="63262"/>
                      <a:pt x="24413" y="60595"/>
                    </a:cubicBezTo>
                    <a:cubicBezTo>
                      <a:pt x="21841" y="58785"/>
                      <a:pt x="19650" y="56499"/>
                      <a:pt x="17650" y="53927"/>
                    </a:cubicBezTo>
                    <a:cubicBezTo>
                      <a:pt x="14698" y="50879"/>
                      <a:pt x="12411" y="47069"/>
                      <a:pt x="10887" y="43069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任意多边形: 形状 117"/>
              <p:cNvSpPr/>
              <p:nvPr/>
            </p:nvSpPr>
            <p:spPr>
              <a:xfrm>
                <a:off x="8860395" y="2984611"/>
                <a:ext cx="57150" cy="66675"/>
              </a:xfrm>
              <a:custGeom>
                <a:avLst/>
                <a:gdLst>
                  <a:gd name="connsiteX0" fmla="*/ 7760 w 57150"/>
                  <a:gd name="connsiteY0" fmla="*/ 43958 h 66675"/>
                  <a:gd name="connsiteX1" fmla="*/ 7189 w 57150"/>
                  <a:gd name="connsiteY1" fmla="*/ 32051 h 66675"/>
                  <a:gd name="connsiteX2" fmla="*/ 8903 w 57150"/>
                  <a:gd name="connsiteY2" fmla="*/ 20907 h 66675"/>
                  <a:gd name="connsiteX3" fmla="*/ 33002 w 57150"/>
                  <a:gd name="connsiteY3" fmla="*/ 7477 h 66675"/>
                  <a:gd name="connsiteX4" fmla="*/ 37669 w 57150"/>
                  <a:gd name="connsiteY4" fmla="*/ 8715 h 66675"/>
                  <a:gd name="connsiteX5" fmla="*/ 50718 w 57150"/>
                  <a:gd name="connsiteY5" fmla="*/ 16335 h 66675"/>
                  <a:gd name="connsiteX6" fmla="*/ 57957 w 57150"/>
                  <a:gd name="connsiteY6" fmla="*/ 40243 h 66675"/>
                  <a:gd name="connsiteX7" fmla="*/ 55862 w 57150"/>
                  <a:gd name="connsiteY7" fmla="*/ 50816 h 66675"/>
                  <a:gd name="connsiteX8" fmla="*/ 48337 w 57150"/>
                  <a:gd name="connsiteY8" fmla="*/ 62341 h 66675"/>
                  <a:gd name="connsiteX9" fmla="*/ 42908 w 57150"/>
                  <a:gd name="connsiteY9" fmla="*/ 65960 h 66675"/>
                  <a:gd name="connsiteX10" fmla="*/ 41193 w 57150"/>
                  <a:gd name="connsiteY10" fmla="*/ 66627 h 66675"/>
                  <a:gd name="connsiteX11" fmla="*/ 36335 w 57150"/>
                  <a:gd name="connsiteY11" fmla="*/ 67865 h 66675"/>
                  <a:gd name="connsiteX12" fmla="*/ 20715 w 57150"/>
                  <a:gd name="connsiteY12" fmla="*/ 64341 h 66675"/>
                  <a:gd name="connsiteX13" fmla="*/ 18048 w 57150"/>
                  <a:gd name="connsiteY13" fmla="*/ 62341 h 66675"/>
                  <a:gd name="connsiteX14" fmla="*/ 13190 w 57150"/>
                  <a:gd name="connsiteY14" fmla="*/ 57197 h 66675"/>
                  <a:gd name="connsiteX15" fmla="*/ 7760 w 57150"/>
                  <a:gd name="connsiteY15" fmla="*/ 4395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150" h="66675">
                    <a:moveTo>
                      <a:pt x="7760" y="43958"/>
                    </a:moveTo>
                    <a:cubicBezTo>
                      <a:pt x="7094" y="40052"/>
                      <a:pt x="7094" y="36052"/>
                      <a:pt x="7189" y="32051"/>
                    </a:cubicBezTo>
                    <a:cubicBezTo>
                      <a:pt x="7189" y="28337"/>
                      <a:pt x="7475" y="24431"/>
                      <a:pt x="8903" y="20907"/>
                    </a:cubicBezTo>
                    <a:cubicBezTo>
                      <a:pt x="12714" y="11382"/>
                      <a:pt x="22810" y="5667"/>
                      <a:pt x="33002" y="7477"/>
                    </a:cubicBezTo>
                    <a:cubicBezTo>
                      <a:pt x="34621" y="7763"/>
                      <a:pt x="36145" y="8144"/>
                      <a:pt x="37669" y="8715"/>
                    </a:cubicBezTo>
                    <a:cubicBezTo>
                      <a:pt x="42908" y="9668"/>
                      <a:pt x="47099" y="12525"/>
                      <a:pt x="50718" y="16335"/>
                    </a:cubicBezTo>
                    <a:cubicBezTo>
                      <a:pt x="56624" y="22717"/>
                      <a:pt x="58148" y="31861"/>
                      <a:pt x="57957" y="40243"/>
                    </a:cubicBezTo>
                    <a:cubicBezTo>
                      <a:pt x="57862" y="43767"/>
                      <a:pt x="57100" y="47482"/>
                      <a:pt x="55862" y="50816"/>
                    </a:cubicBezTo>
                    <a:cubicBezTo>
                      <a:pt x="54242" y="55292"/>
                      <a:pt x="51671" y="59007"/>
                      <a:pt x="48337" y="62341"/>
                    </a:cubicBezTo>
                    <a:cubicBezTo>
                      <a:pt x="46813" y="63865"/>
                      <a:pt x="44813" y="65008"/>
                      <a:pt x="42908" y="65960"/>
                    </a:cubicBezTo>
                    <a:cubicBezTo>
                      <a:pt x="42336" y="66246"/>
                      <a:pt x="41765" y="66437"/>
                      <a:pt x="41193" y="66627"/>
                    </a:cubicBezTo>
                    <a:cubicBezTo>
                      <a:pt x="39669" y="67104"/>
                      <a:pt x="38050" y="67675"/>
                      <a:pt x="36335" y="67865"/>
                    </a:cubicBezTo>
                    <a:cubicBezTo>
                      <a:pt x="30621" y="68532"/>
                      <a:pt x="25667" y="67199"/>
                      <a:pt x="20715" y="64341"/>
                    </a:cubicBezTo>
                    <a:cubicBezTo>
                      <a:pt x="19762" y="63770"/>
                      <a:pt x="18810" y="63103"/>
                      <a:pt x="18048" y="62341"/>
                    </a:cubicBezTo>
                    <a:cubicBezTo>
                      <a:pt x="16333" y="60722"/>
                      <a:pt x="14523" y="59198"/>
                      <a:pt x="13190" y="57197"/>
                    </a:cubicBezTo>
                    <a:cubicBezTo>
                      <a:pt x="10428" y="53102"/>
                      <a:pt x="8618" y="48911"/>
                      <a:pt x="7760" y="43958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任意多边形: 形状 118"/>
              <p:cNvSpPr/>
              <p:nvPr/>
            </p:nvSpPr>
            <p:spPr>
              <a:xfrm>
                <a:off x="8998552" y="2979526"/>
                <a:ext cx="66675" cy="76200"/>
              </a:xfrm>
              <a:custGeom>
                <a:avLst/>
                <a:gdLst>
                  <a:gd name="connsiteX0" fmla="*/ 8002 w 66675"/>
                  <a:gd name="connsiteY0" fmla="*/ 50852 h 76200"/>
                  <a:gd name="connsiteX1" fmla="*/ 7526 w 66675"/>
                  <a:gd name="connsiteY1" fmla="*/ 38470 h 76200"/>
                  <a:gd name="connsiteX2" fmla="*/ 11050 w 66675"/>
                  <a:gd name="connsiteY2" fmla="*/ 25992 h 76200"/>
                  <a:gd name="connsiteX3" fmla="*/ 24480 w 66675"/>
                  <a:gd name="connsiteY3" fmla="*/ 11133 h 76200"/>
                  <a:gd name="connsiteX4" fmla="*/ 27243 w 66675"/>
                  <a:gd name="connsiteY4" fmla="*/ 10276 h 76200"/>
                  <a:gd name="connsiteX5" fmla="*/ 32386 w 66675"/>
                  <a:gd name="connsiteY5" fmla="*/ 7895 h 76200"/>
                  <a:gd name="connsiteX6" fmla="*/ 47531 w 66675"/>
                  <a:gd name="connsiteY6" fmla="*/ 9418 h 76200"/>
                  <a:gd name="connsiteX7" fmla="*/ 55627 w 66675"/>
                  <a:gd name="connsiteY7" fmla="*/ 15324 h 76200"/>
                  <a:gd name="connsiteX8" fmla="*/ 60009 w 66675"/>
                  <a:gd name="connsiteY8" fmla="*/ 21515 h 76200"/>
                  <a:gd name="connsiteX9" fmla="*/ 63343 w 66675"/>
                  <a:gd name="connsiteY9" fmla="*/ 32850 h 76200"/>
                  <a:gd name="connsiteX10" fmla="*/ 61533 w 66675"/>
                  <a:gd name="connsiteY10" fmla="*/ 47995 h 76200"/>
                  <a:gd name="connsiteX11" fmla="*/ 56103 w 66675"/>
                  <a:gd name="connsiteY11" fmla="*/ 59520 h 76200"/>
                  <a:gd name="connsiteX12" fmla="*/ 43816 w 66675"/>
                  <a:gd name="connsiteY12" fmla="*/ 70855 h 76200"/>
                  <a:gd name="connsiteX13" fmla="*/ 26576 w 66675"/>
                  <a:gd name="connsiteY13" fmla="*/ 71807 h 76200"/>
                  <a:gd name="connsiteX14" fmla="*/ 14479 w 66675"/>
                  <a:gd name="connsiteY14" fmla="*/ 63901 h 76200"/>
                  <a:gd name="connsiteX15" fmla="*/ 8002 w 66675"/>
                  <a:gd name="connsiteY15" fmla="*/ 5085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675" h="76200">
                    <a:moveTo>
                      <a:pt x="8002" y="50852"/>
                    </a:moveTo>
                    <a:cubicBezTo>
                      <a:pt x="6955" y="46852"/>
                      <a:pt x="6955" y="42470"/>
                      <a:pt x="7526" y="38470"/>
                    </a:cubicBezTo>
                    <a:cubicBezTo>
                      <a:pt x="8193" y="34279"/>
                      <a:pt x="9336" y="29897"/>
                      <a:pt x="11050" y="25992"/>
                    </a:cubicBezTo>
                    <a:cubicBezTo>
                      <a:pt x="13812" y="19705"/>
                      <a:pt x="17908" y="13895"/>
                      <a:pt x="24480" y="11133"/>
                    </a:cubicBezTo>
                    <a:cubicBezTo>
                      <a:pt x="25338" y="10752"/>
                      <a:pt x="26290" y="10562"/>
                      <a:pt x="27243" y="10276"/>
                    </a:cubicBezTo>
                    <a:cubicBezTo>
                      <a:pt x="28862" y="9323"/>
                      <a:pt x="30577" y="8466"/>
                      <a:pt x="32386" y="7895"/>
                    </a:cubicBezTo>
                    <a:cubicBezTo>
                      <a:pt x="37244" y="6466"/>
                      <a:pt x="43054" y="7132"/>
                      <a:pt x="47531" y="9418"/>
                    </a:cubicBezTo>
                    <a:cubicBezTo>
                      <a:pt x="50865" y="11133"/>
                      <a:pt x="52960" y="12657"/>
                      <a:pt x="55627" y="15324"/>
                    </a:cubicBezTo>
                    <a:cubicBezTo>
                      <a:pt x="57437" y="17134"/>
                      <a:pt x="58771" y="19324"/>
                      <a:pt x="60009" y="21515"/>
                    </a:cubicBezTo>
                    <a:cubicBezTo>
                      <a:pt x="62009" y="24849"/>
                      <a:pt x="63152" y="28945"/>
                      <a:pt x="63343" y="32850"/>
                    </a:cubicBezTo>
                    <a:cubicBezTo>
                      <a:pt x="63628" y="38184"/>
                      <a:pt x="63056" y="42851"/>
                      <a:pt x="61533" y="47995"/>
                    </a:cubicBezTo>
                    <a:cubicBezTo>
                      <a:pt x="60294" y="51995"/>
                      <a:pt x="58294" y="55900"/>
                      <a:pt x="56103" y="59520"/>
                    </a:cubicBezTo>
                    <a:cubicBezTo>
                      <a:pt x="53151" y="64378"/>
                      <a:pt x="48864" y="68378"/>
                      <a:pt x="43816" y="70855"/>
                    </a:cubicBezTo>
                    <a:cubicBezTo>
                      <a:pt x="38292" y="73522"/>
                      <a:pt x="32291" y="73426"/>
                      <a:pt x="26576" y="71807"/>
                    </a:cubicBezTo>
                    <a:cubicBezTo>
                      <a:pt x="21814" y="70474"/>
                      <a:pt x="17813" y="67426"/>
                      <a:pt x="14479" y="63901"/>
                    </a:cubicBezTo>
                    <a:cubicBezTo>
                      <a:pt x="11146" y="60187"/>
                      <a:pt x="9241" y="55710"/>
                      <a:pt x="8002" y="50852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任意多边形: 形状 119"/>
              <p:cNvSpPr/>
              <p:nvPr/>
            </p:nvSpPr>
            <p:spPr>
              <a:xfrm>
                <a:off x="9130128" y="3038092"/>
                <a:ext cx="66675" cy="76200"/>
              </a:xfrm>
              <a:custGeom>
                <a:avLst/>
                <a:gdLst>
                  <a:gd name="connsiteX0" fmla="*/ 7204 w 66675"/>
                  <a:gd name="connsiteY0" fmla="*/ 33529 h 76200"/>
                  <a:gd name="connsiteX1" fmla="*/ 29111 w 66675"/>
                  <a:gd name="connsiteY1" fmla="*/ 7240 h 76200"/>
                  <a:gd name="connsiteX2" fmla="*/ 54733 w 66675"/>
                  <a:gd name="connsiteY2" fmla="*/ 21909 h 76200"/>
                  <a:gd name="connsiteX3" fmla="*/ 63497 w 66675"/>
                  <a:gd name="connsiteY3" fmla="*/ 42197 h 76200"/>
                  <a:gd name="connsiteX4" fmla="*/ 48638 w 66675"/>
                  <a:gd name="connsiteY4" fmla="*/ 74391 h 76200"/>
                  <a:gd name="connsiteX5" fmla="*/ 16633 w 66675"/>
                  <a:gd name="connsiteY5" fmla="*/ 66581 h 76200"/>
                  <a:gd name="connsiteX6" fmla="*/ 7204 w 66675"/>
                  <a:gd name="connsiteY6" fmla="*/ 335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76200">
                    <a:moveTo>
                      <a:pt x="7204" y="33529"/>
                    </a:moveTo>
                    <a:cubicBezTo>
                      <a:pt x="7775" y="21147"/>
                      <a:pt x="15776" y="8383"/>
                      <a:pt x="29111" y="7240"/>
                    </a:cubicBezTo>
                    <a:cubicBezTo>
                      <a:pt x="40256" y="6288"/>
                      <a:pt x="50066" y="12479"/>
                      <a:pt x="54733" y="21909"/>
                    </a:cubicBezTo>
                    <a:cubicBezTo>
                      <a:pt x="59401" y="27719"/>
                      <a:pt x="62639" y="34672"/>
                      <a:pt x="63497" y="42197"/>
                    </a:cubicBezTo>
                    <a:cubicBezTo>
                      <a:pt x="64830" y="54770"/>
                      <a:pt x="60449" y="68200"/>
                      <a:pt x="48638" y="74391"/>
                    </a:cubicBezTo>
                    <a:cubicBezTo>
                      <a:pt x="37779" y="80011"/>
                      <a:pt x="24254" y="75249"/>
                      <a:pt x="16633" y="66581"/>
                    </a:cubicBezTo>
                    <a:cubicBezTo>
                      <a:pt x="9014" y="57913"/>
                      <a:pt x="6728" y="44769"/>
                      <a:pt x="7204" y="33529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任意多边形: 形状 120"/>
              <p:cNvSpPr/>
              <p:nvPr/>
            </p:nvSpPr>
            <p:spPr>
              <a:xfrm>
                <a:off x="7016799" y="2534936"/>
                <a:ext cx="381000" cy="390525"/>
              </a:xfrm>
              <a:custGeom>
                <a:avLst/>
                <a:gdLst>
                  <a:gd name="connsiteX0" fmla="*/ 289853 w 381000"/>
                  <a:gd name="connsiteY0" fmla="*/ 117444 h 390525"/>
                  <a:gd name="connsiteX1" fmla="*/ 281355 w 381000"/>
                  <a:gd name="connsiteY1" fmla="*/ 303226 h 390525"/>
                  <a:gd name="connsiteX2" fmla="*/ 97653 w 381000"/>
                  <a:gd name="connsiteY2" fmla="*/ 274224 h 390525"/>
                  <a:gd name="connsiteX3" fmla="*/ 106151 w 381000"/>
                  <a:gd name="connsiteY3" fmla="*/ 88442 h 390525"/>
                  <a:gd name="connsiteX4" fmla="*/ 289853 w 381000"/>
                  <a:gd name="connsiteY4" fmla="*/ 1174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0" h="390525">
                    <a:moveTo>
                      <a:pt x="289853" y="117444"/>
                    </a:moveTo>
                    <a:cubicBezTo>
                      <a:pt x="338234" y="176755"/>
                      <a:pt x="334429" y="259932"/>
                      <a:pt x="281355" y="303226"/>
                    </a:cubicBezTo>
                    <a:cubicBezTo>
                      <a:pt x="228281" y="346520"/>
                      <a:pt x="146035" y="333535"/>
                      <a:pt x="97653" y="274224"/>
                    </a:cubicBezTo>
                    <a:cubicBezTo>
                      <a:pt x="49272" y="214913"/>
                      <a:pt x="53077" y="131735"/>
                      <a:pt x="106151" y="88442"/>
                    </a:cubicBezTo>
                    <a:cubicBezTo>
                      <a:pt x="159225" y="45148"/>
                      <a:pt x="241471" y="58133"/>
                      <a:pt x="289853" y="117444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solidFill>
                  <a:srgbClr val="BD7D5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任意多边形: 形状 121"/>
              <p:cNvSpPr/>
              <p:nvPr/>
            </p:nvSpPr>
            <p:spPr>
              <a:xfrm>
                <a:off x="7899269" y="2259789"/>
                <a:ext cx="266700" cy="295275"/>
              </a:xfrm>
              <a:custGeom>
                <a:avLst/>
                <a:gdLst>
                  <a:gd name="connsiteX0" fmla="*/ 140277 w 266700"/>
                  <a:gd name="connsiteY0" fmla="*/ 11377 h 295275"/>
                  <a:gd name="connsiteX1" fmla="*/ 259754 w 266700"/>
                  <a:gd name="connsiteY1" fmla="*/ 153902 h 295275"/>
                  <a:gd name="connsiteX2" fmla="*/ 131324 w 266700"/>
                  <a:gd name="connsiteY2" fmla="*/ 288415 h 295275"/>
                  <a:gd name="connsiteX3" fmla="*/ 11847 w 266700"/>
                  <a:gd name="connsiteY3" fmla="*/ 145890 h 295275"/>
                  <a:gd name="connsiteX4" fmla="*/ 140277 w 266700"/>
                  <a:gd name="connsiteY4" fmla="*/ 11377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295275">
                    <a:moveTo>
                      <a:pt x="140277" y="11377"/>
                    </a:moveTo>
                    <a:cubicBezTo>
                      <a:pt x="208735" y="13589"/>
                      <a:pt x="262227" y="77400"/>
                      <a:pt x="259754" y="153902"/>
                    </a:cubicBezTo>
                    <a:cubicBezTo>
                      <a:pt x="257282" y="230404"/>
                      <a:pt x="199782" y="290628"/>
                      <a:pt x="131324" y="288415"/>
                    </a:cubicBezTo>
                    <a:cubicBezTo>
                      <a:pt x="62867" y="286203"/>
                      <a:pt x="9375" y="222392"/>
                      <a:pt x="11847" y="145890"/>
                    </a:cubicBezTo>
                    <a:cubicBezTo>
                      <a:pt x="14320" y="69388"/>
                      <a:pt x="71820" y="9164"/>
                      <a:pt x="140277" y="11377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solidFill>
                  <a:srgbClr val="BD7D5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任意多边形: 形状 122"/>
              <p:cNvSpPr/>
              <p:nvPr/>
            </p:nvSpPr>
            <p:spPr>
              <a:xfrm>
                <a:off x="8006938" y="5631906"/>
                <a:ext cx="628650" cy="1047750"/>
              </a:xfrm>
              <a:custGeom>
                <a:avLst/>
                <a:gdLst>
                  <a:gd name="connsiteX0" fmla="*/ 59307 w 628650"/>
                  <a:gd name="connsiteY0" fmla="*/ 160723 h 1047750"/>
                  <a:gd name="connsiteX1" fmla="*/ 110838 w 628650"/>
                  <a:gd name="connsiteY1" fmla="*/ 706315 h 1047750"/>
                  <a:gd name="connsiteX2" fmla="*/ 23779 w 628650"/>
                  <a:gd name="connsiteY2" fmla="*/ 923389 h 1047750"/>
                  <a:gd name="connsiteX3" fmla="*/ 213708 w 628650"/>
                  <a:gd name="connsiteY3" fmla="*/ 1041975 h 1047750"/>
                  <a:gd name="connsiteX4" fmla="*/ 604042 w 628650"/>
                  <a:gd name="connsiteY4" fmla="*/ 815661 h 1047750"/>
                  <a:gd name="connsiteX5" fmla="*/ 495933 w 628650"/>
                  <a:gd name="connsiteY5" fmla="*/ 49376 h 1047750"/>
                  <a:gd name="connsiteX6" fmla="*/ 59307 w 628650"/>
                  <a:gd name="connsiteY6" fmla="*/ 160723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8650" h="1047750">
                    <a:moveTo>
                      <a:pt x="59307" y="160723"/>
                    </a:moveTo>
                    <a:cubicBezTo>
                      <a:pt x="-50135" y="278261"/>
                      <a:pt x="35018" y="500765"/>
                      <a:pt x="110838" y="706315"/>
                    </a:cubicBezTo>
                    <a:cubicBezTo>
                      <a:pt x="125601" y="746224"/>
                      <a:pt x="11587" y="787372"/>
                      <a:pt x="23779" y="923389"/>
                    </a:cubicBezTo>
                    <a:cubicBezTo>
                      <a:pt x="33590" y="1033689"/>
                      <a:pt x="125506" y="1066931"/>
                      <a:pt x="213708" y="1041975"/>
                    </a:cubicBezTo>
                    <a:cubicBezTo>
                      <a:pt x="278477" y="1023688"/>
                      <a:pt x="575467" y="935295"/>
                      <a:pt x="604042" y="815661"/>
                    </a:cubicBezTo>
                    <a:cubicBezTo>
                      <a:pt x="632712" y="696027"/>
                      <a:pt x="664335" y="153674"/>
                      <a:pt x="495933" y="49376"/>
                    </a:cubicBezTo>
                    <a:cubicBezTo>
                      <a:pt x="327436" y="-55114"/>
                      <a:pt x="158367" y="54328"/>
                      <a:pt x="59307" y="160723"/>
                    </a:cubicBezTo>
                    <a:close/>
                  </a:path>
                </a:pathLst>
              </a:custGeom>
              <a:solidFill>
                <a:srgbClr val="6337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任意多边形: 形状 123"/>
              <p:cNvSpPr/>
              <p:nvPr/>
            </p:nvSpPr>
            <p:spPr>
              <a:xfrm>
                <a:off x="8966123" y="5311311"/>
                <a:ext cx="952500" cy="895350"/>
              </a:xfrm>
              <a:custGeom>
                <a:avLst/>
                <a:gdLst>
                  <a:gd name="connsiteX0" fmla="*/ 427051 w 952500"/>
                  <a:gd name="connsiteY0" fmla="*/ 14402 h 895350"/>
                  <a:gd name="connsiteX1" fmla="*/ 724993 w 952500"/>
                  <a:gd name="connsiteY1" fmla="*/ 474364 h 895350"/>
                  <a:gd name="connsiteX2" fmla="*/ 927971 w 952500"/>
                  <a:gd name="connsiteY2" fmla="*/ 590664 h 895350"/>
                  <a:gd name="connsiteX3" fmla="*/ 852533 w 952500"/>
                  <a:gd name="connsiteY3" fmla="*/ 801548 h 895350"/>
                  <a:gd name="connsiteX4" fmla="*/ 405905 w 952500"/>
                  <a:gd name="connsiteY4" fmla="*/ 866127 h 895350"/>
                  <a:gd name="connsiteX5" fmla="*/ 15476 w 952500"/>
                  <a:gd name="connsiteY5" fmla="*/ 197948 h 895350"/>
                  <a:gd name="connsiteX6" fmla="*/ 427051 w 952500"/>
                  <a:gd name="connsiteY6" fmla="*/ 14402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0" h="895350">
                    <a:moveTo>
                      <a:pt x="427051" y="14402"/>
                    </a:moveTo>
                    <a:cubicBezTo>
                      <a:pt x="585833" y="38690"/>
                      <a:pt x="656984" y="266147"/>
                      <a:pt x="724993" y="474364"/>
                    </a:cubicBezTo>
                    <a:cubicBezTo>
                      <a:pt x="738233" y="514845"/>
                      <a:pt x="853104" y="476364"/>
                      <a:pt x="927971" y="590664"/>
                    </a:cubicBezTo>
                    <a:cubicBezTo>
                      <a:pt x="988645" y="683247"/>
                      <a:pt x="937210" y="766400"/>
                      <a:pt x="852533" y="801548"/>
                    </a:cubicBezTo>
                    <a:cubicBezTo>
                      <a:pt x="790430" y="827360"/>
                      <a:pt x="502584" y="942232"/>
                      <a:pt x="405905" y="866127"/>
                    </a:cubicBezTo>
                    <a:cubicBezTo>
                      <a:pt x="309227" y="790022"/>
                      <a:pt x="-51961" y="384257"/>
                      <a:pt x="15476" y="197948"/>
                    </a:cubicBezTo>
                    <a:cubicBezTo>
                      <a:pt x="82818" y="11544"/>
                      <a:pt x="283414" y="-7601"/>
                      <a:pt x="427051" y="14402"/>
                    </a:cubicBezTo>
                    <a:close/>
                  </a:path>
                </a:pathLst>
              </a:custGeom>
              <a:solidFill>
                <a:srgbClr val="6337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任意多边形: 形状 124"/>
              <p:cNvSpPr/>
              <p:nvPr/>
            </p:nvSpPr>
            <p:spPr>
              <a:xfrm>
                <a:off x="7584457" y="3944825"/>
                <a:ext cx="1819275" cy="2028825"/>
              </a:xfrm>
              <a:custGeom>
                <a:avLst/>
                <a:gdLst>
                  <a:gd name="connsiteX0" fmla="*/ 1628519 w 1819275"/>
                  <a:gd name="connsiteY0" fmla="*/ 852619 h 2028825"/>
                  <a:gd name="connsiteX1" fmla="*/ 1105848 w 1819275"/>
                  <a:gd name="connsiteY1" fmla="*/ 1858766 h 2028825"/>
                  <a:gd name="connsiteX2" fmla="*/ 200090 w 1819275"/>
                  <a:gd name="connsiteY2" fmla="*/ 1176769 h 2028825"/>
                  <a:gd name="connsiteX3" fmla="*/ 722762 w 1819275"/>
                  <a:gd name="connsiteY3" fmla="*/ 170623 h 2028825"/>
                  <a:gd name="connsiteX4" fmla="*/ 1628519 w 1819275"/>
                  <a:gd name="connsiteY4" fmla="*/ 852619 h 2028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2028825">
                    <a:moveTo>
                      <a:pt x="1628519" y="852619"/>
                    </a:moveTo>
                    <a:cubicBezTo>
                      <a:pt x="1734306" y="1318787"/>
                      <a:pt x="1500298" y="1769254"/>
                      <a:pt x="1105848" y="1858766"/>
                    </a:cubicBezTo>
                    <a:cubicBezTo>
                      <a:pt x="711399" y="1948277"/>
                      <a:pt x="305877" y="1642937"/>
                      <a:pt x="200090" y="1176769"/>
                    </a:cubicBezTo>
                    <a:cubicBezTo>
                      <a:pt x="94304" y="710602"/>
                      <a:pt x="328312" y="260135"/>
                      <a:pt x="722762" y="170623"/>
                    </a:cubicBezTo>
                    <a:cubicBezTo>
                      <a:pt x="1117211" y="81111"/>
                      <a:pt x="1522733" y="386452"/>
                      <a:pt x="1628519" y="852619"/>
                    </a:cubicBezTo>
                    <a:close/>
                  </a:path>
                </a:pathLst>
              </a:custGeom>
              <a:solidFill>
                <a:srgbClr val="AD7C53"/>
              </a:solidFill>
              <a:ln w="9525" cap="flat">
                <a:solidFill>
                  <a:srgbClr val="BD7D5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6" name="组合 125"/>
          <p:cNvGrpSpPr/>
          <p:nvPr userDrawn="1"/>
        </p:nvGrpSpPr>
        <p:grpSpPr>
          <a:xfrm>
            <a:off x="-1098463" y="-1136156"/>
            <a:ext cx="14368421" cy="9145494"/>
            <a:chOff x="-1098463" y="-1136156"/>
            <a:chExt cx="14368421" cy="9145494"/>
          </a:xfrm>
          <a:solidFill>
            <a:srgbClr val="E6E6E6"/>
          </a:solidFill>
        </p:grpSpPr>
        <p:sp>
          <p:nvSpPr>
            <p:cNvPr id="127" name="矩形 126"/>
            <p:cNvSpPr/>
            <p:nvPr/>
          </p:nvSpPr>
          <p:spPr>
            <a:xfrm>
              <a:off x="-1098463" y="-685205"/>
              <a:ext cx="1073977" cy="8529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12195981" y="-687153"/>
              <a:ext cx="1073977" cy="8529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 rot="5400000">
              <a:off x="5532643" y="272023"/>
              <a:ext cx="1125258" cy="143493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 rot="5400000">
              <a:off x="5523119" y="-7757738"/>
              <a:ext cx="1125258" cy="143684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1" name="组合 130"/>
          <p:cNvGrpSpPr/>
          <p:nvPr userDrawn="1"/>
        </p:nvGrpSpPr>
        <p:grpSpPr>
          <a:xfrm>
            <a:off x="-17991" y="-6923"/>
            <a:ext cx="1589916" cy="1484162"/>
            <a:chOff x="-17992" y="-16448"/>
            <a:chExt cx="2460295" cy="2296648"/>
          </a:xfrm>
        </p:grpSpPr>
        <p:sp>
          <p:nvSpPr>
            <p:cNvPr id="132" name="任意多边形: 形状 131"/>
            <p:cNvSpPr/>
            <p:nvPr/>
          </p:nvSpPr>
          <p:spPr>
            <a:xfrm rot="10800000">
              <a:off x="-17493" y="-16448"/>
              <a:ext cx="2316735" cy="2296648"/>
            </a:xfrm>
            <a:custGeom>
              <a:avLst/>
              <a:gdLst>
                <a:gd name="connsiteX0" fmla="*/ 4204903 w 4207212"/>
                <a:gd name="connsiteY0" fmla="*/ 9412 h 4170734"/>
                <a:gd name="connsiteX1" fmla="*/ 4204903 w 4207212"/>
                <a:gd name="connsiteY1" fmla="*/ 4168230 h 4170734"/>
                <a:gd name="connsiteX2" fmla="*/ 9120 w 4207212"/>
                <a:gd name="connsiteY2" fmla="*/ 4168230 h 4170734"/>
                <a:gd name="connsiteX3" fmla="*/ 9241 w 4207212"/>
                <a:gd name="connsiteY3" fmla="*/ 4167743 h 4170734"/>
                <a:gd name="connsiteX4" fmla="*/ 576851 w 4207212"/>
                <a:gd name="connsiteY4" fmla="*/ 3254194 h 4170734"/>
                <a:gd name="connsiteX5" fmla="*/ 594481 w 4207212"/>
                <a:gd name="connsiteY5" fmla="*/ 3240211 h 4170734"/>
                <a:gd name="connsiteX6" fmla="*/ 697108 w 4207212"/>
                <a:gd name="connsiteY6" fmla="*/ 3165308 h 4170734"/>
                <a:gd name="connsiteX7" fmla="*/ 697230 w 4207212"/>
                <a:gd name="connsiteY7" fmla="*/ 3165308 h 4170734"/>
                <a:gd name="connsiteX8" fmla="*/ 785509 w 4207212"/>
                <a:gd name="connsiteY8" fmla="*/ 3108279 h 4170734"/>
                <a:gd name="connsiteX9" fmla="*/ 785630 w 4207212"/>
                <a:gd name="connsiteY9" fmla="*/ 3108158 h 4170734"/>
                <a:gd name="connsiteX10" fmla="*/ 881448 w 4207212"/>
                <a:gd name="connsiteY10" fmla="*/ 3052588 h 4170734"/>
                <a:gd name="connsiteX11" fmla="*/ 883029 w 4207212"/>
                <a:gd name="connsiteY11" fmla="*/ 3051737 h 4170734"/>
                <a:gd name="connsiteX12" fmla="*/ 1345700 w 4207212"/>
                <a:gd name="connsiteY12" fmla="*/ 2855603 h 4170734"/>
                <a:gd name="connsiteX13" fmla="*/ 1481644 w 4207212"/>
                <a:gd name="connsiteY13" fmla="*/ 2801858 h 4170734"/>
                <a:gd name="connsiteX14" fmla="*/ 1508639 w 4207212"/>
                <a:gd name="connsiteY14" fmla="*/ 2788361 h 4170734"/>
                <a:gd name="connsiteX15" fmla="*/ 1519582 w 4207212"/>
                <a:gd name="connsiteY15" fmla="*/ 2782524 h 4170734"/>
                <a:gd name="connsiteX16" fmla="*/ 1534417 w 4207212"/>
                <a:gd name="connsiteY16" fmla="*/ 2774377 h 4170734"/>
                <a:gd name="connsiteX17" fmla="*/ 1550589 w 4207212"/>
                <a:gd name="connsiteY17" fmla="*/ 2765136 h 4170734"/>
                <a:gd name="connsiteX18" fmla="*/ 1550711 w 4207212"/>
                <a:gd name="connsiteY18" fmla="*/ 2765136 h 4170734"/>
                <a:gd name="connsiteX19" fmla="*/ 1570896 w 4207212"/>
                <a:gd name="connsiteY19" fmla="*/ 2752612 h 4170734"/>
                <a:gd name="connsiteX20" fmla="*/ 1593513 w 4207212"/>
                <a:gd name="connsiteY20" fmla="*/ 2737534 h 4170734"/>
                <a:gd name="connsiteX21" fmla="*/ 1635585 w 4207212"/>
                <a:gd name="connsiteY21" fmla="*/ 2706284 h 4170734"/>
                <a:gd name="connsiteX22" fmla="*/ 1656743 w 4207212"/>
                <a:gd name="connsiteY22" fmla="*/ 2688652 h 4170734"/>
                <a:gd name="connsiteX23" fmla="*/ 1674131 w 4207212"/>
                <a:gd name="connsiteY23" fmla="*/ 2672966 h 4170734"/>
                <a:gd name="connsiteX24" fmla="*/ 1692005 w 4207212"/>
                <a:gd name="connsiteY24" fmla="*/ 2655700 h 4170734"/>
                <a:gd name="connsiteX25" fmla="*/ 1725322 w 4207212"/>
                <a:gd name="connsiteY25" fmla="*/ 2619707 h 4170734"/>
                <a:gd name="connsiteX26" fmla="*/ 1725444 w 4207212"/>
                <a:gd name="connsiteY26" fmla="*/ 2619464 h 4170734"/>
                <a:gd name="connsiteX27" fmla="*/ 1735415 w 4207212"/>
                <a:gd name="connsiteY27" fmla="*/ 2607548 h 4170734"/>
                <a:gd name="connsiteX28" fmla="*/ 1745021 w 4207212"/>
                <a:gd name="connsiteY28" fmla="*/ 2595510 h 4170734"/>
                <a:gd name="connsiteX29" fmla="*/ 1762895 w 4207212"/>
                <a:gd name="connsiteY29" fmla="*/ 2571677 h 4170734"/>
                <a:gd name="connsiteX30" fmla="*/ 1764111 w 4207212"/>
                <a:gd name="connsiteY30" fmla="*/ 2569975 h 4170734"/>
                <a:gd name="connsiteX31" fmla="*/ 1770191 w 4207212"/>
                <a:gd name="connsiteY31" fmla="*/ 2561220 h 4170734"/>
                <a:gd name="connsiteX32" fmla="*/ 1771407 w 4207212"/>
                <a:gd name="connsiteY32" fmla="*/ 2559275 h 4170734"/>
                <a:gd name="connsiteX33" fmla="*/ 1777244 w 4207212"/>
                <a:gd name="connsiteY33" fmla="*/ 2550641 h 4170734"/>
                <a:gd name="connsiteX34" fmla="*/ 1782959 w 4207212"/>
                <a:gd name="connsiteY34" fmla="*/ 2541886 h 4170734"/>
                <a:gd name="connsiteX35" fmla="*/ 1796820 w 4207212"/>
                <a:gd name="connsiteY35" fmla="*/ 2519391 h 4170734"/>
                <a:gd name="connsiteX36" fmla="*/ 1850566 w 4207212"/>
                <a:gd name="connsiteY36" fmla="*/ 2409225 h 4170734"/>
                <a:gd name="connsiteX37" fmla="*/ 1851417 w 4207212"/>
                <a:gd name="connsiteY37" fmla="*/ 2407158 h 4170734"/>
                <a:gd name="connsiteX38" fmla="*/ 1861509 w 4207212"/>
                <a:gd name="connsiteY38" fmla="*/ 2380650 h 4170734"/>
                <a:gd name="connsiteX39" fmla="*/ 1861631 w 4207212"/>
                <a:gd name="connsiteY39" fmla="*/ 2380407 h 4170734"/>
                <a:gd name="connsiteX40" fmla="*/ 1862361 w 4207212"/>
                <a:gd name="connsiteY40" fmla="*/ 2378461 h 4170734"/>
                <a:gd name="connsiteX41" fmla="*/ 1862361 w 4207212"/>
                <a:gd name="connsiteY41" fmla="*/ 2378340 h 4170734"/>
                <a:gd name="connsiteX42" fmla="*/ 1870507 w 4207212"/>
                <a:gd name="connsiteY42" fmla="*/ 2354993 h 4170734"/>
                <a:gd name="connsiteX43" fmla="*/ 1872453 w 4207212"/>
                <a:gd name="connsiteY43" fmla="*/ 2349157 h 4170734"/>
                <a:gd name="connsiteX44" fmla="*/ 1872453 w 4207212"/>
                <a:gd name="connsiteY44" fmla="*/ 2349035 h 4170734"/>
                <a:gd name="connsiteX45" fmla="*/ 1892395 w 4207212"/>
                <a:gd name="connsiteY45" fmla="*/ 2283252 h 4170734"/>
                <a:gd name="connsiteX46" fmla="*/ 1893976 w 4207212"/>
                <a:gd name="connsiteY46" fmla="*/ 2277172 h 4170734"/>
                <a:gd name="connsiteX47" fmla="*/ 1898596 w 4207212"/>
                <a:gd name="connsiteY47" fmla="*/ 2259906 h 4170734"/>
                <a:gd name="connsiteX48" fmla="*/ 1900785 w 4207212"/>
                <a:gd name="connsiteY48" fmla="*/ 2251029 h 4170734"/>
                <a:gd name="connsiteX49" fmla="*/ 1904190 w 4207212"/>
                <a:gd name="connsiteY49" fmla="*/ 2236924 h 4170734"/>
                <a:gd name="connsiteX50" fmla="*/ 1907108 w 4207212"/>
                <a:gd name="connsiteY50" fmla="*/ 2224400 h 4170734"/>
                <a:gd name="connsiteX51" fmla="*/ 1909175 w 4207212"/>
                <a:gd name="connsiteY51" fmla="*/ 2215401 h 4170734"/>
                <a:gd name="connsiteX52" fmla="*/ 1910026 w 4207212"/>
                <a:gd name="connsiteY52" fmla="*/ 2211997 h 4170734"/>
                <a:gd name="connsiteX53" fmla="*/ 1910026 w 4207212"/>
                <a:gd name="connsiteY53" fmla="*/ 2211875 h 4170734"/>
                <a:gd name="connsiteX54" fmla="*/ 1911242 w 4207212"/>
                <a:gd name="connsiteY54" fmla="*/ 2206160 h 4170734"/>
                <a:gd name="connsiteX55" fmla="*/ 1911364 w 4207212"/>
                <a:gd name="connsiteY55" fmla="*/ 2205917 h 4170734"/>
                <a:gd name="connsiteX56" fmla="*/ 1919146 w 4207212"/>
                <a:gd name="connsiteY56" fmla="*/ 2168587 h 4170734"/>
                <a:gd name="connsiteX57" fmla="*/ 1922186 w 4207212"/>
                <a:gd name="connsiteY57" fmla="*/ 2152415 h 4170734"/>
                <a:gd name="connsiteX58" fmla="*/ 1922307 w 4207212"/>
                <a:gd name="connsiteY58" fmla="*/ 2152415 h 4170734"/>
                <a:gd name="connsiteX59" fmla="*/ 1925104 w 4207212"/>
                <a:gd name="connsiteY59" fmla="*/ 2137459 h 4170734"/>
                <a:gd name="connsiteX60" fmla="*/ 1925225 w 4207212"/>
                <a:gd name="connsiteY60" fmla="*/ 2137094 h 4170734"/>
                <a:gd name="connsiteX61" fmla="*/ 1930819 w 4207212"/>
                <a:gd name="connsiteY61" fmla="*/ 2105844 h 4170734"/>
                <a:gd name="connsiteX62" fmla="*/ 1931914 w 4207212"/>
                <a:gd name="connsiteY62" fmla="*/ 2099278 h 4170734"/>
                <a:gd name="connsiteX63" fmla="*/ 1934102 w 4207212"/>
                <a:gd name="connsiteY63" fmla="*/ 2086875 h 4170734"/>
                <a:gd name="connsiteX64" fmla="*/ 1940304 w 4207212"/>
                <a:gd name="connsiteY64" fmla="*/ 2048329 h 4170734"/>
                <a:gd name="connsiteX65" fmla="*/ 1941033 w 4207212"/>
                <a:gd name="connsiteY65" fmla="*/ 2044073 h 4170734"/>
                <a:gd name="connsiteX66" fmla="*/ 1941641 w 4207212"/>
                <a:gd name="connsiteY66" fmla="*/ 2040061 h 4170734"/>
                <a:gd name="connsiteX67" fmla="*/ 1948451 w 4207212"/>
                <a:gd name="connsiteY67" fmla="*/ 1994827 h 4170734"/>
                <a:gd name="connsiteX68" fmla="*/ 1950031 w 4207212"/>
                <a:gd name="connsiteY68" fmla="*/ 1984248 h 4170734"/>
                <a:gd name="connsiteX69" fmla="*/ 1958300 w 4207212"/>
                <a:gd name="connsiteY69" fmla="*/ 1925396 h 4170734"/>
                <a:gd name="connsiteX70" fmla="*/ 1959881 w 4207212"/>
                <a:gd name="connsiteY70" fmla="*/ 1913966 h 4170734"/>
                <a:gd name="connsiteX71" fmla="*/ 1975688 w 4207212"/>
                <a:gd name="connsiteY71" fmla="*/ 1803678 h 4170734"/>
                <a:gd name="connsiteX72" fmla="*/ 1991617 w 4207212"/>
                <a:gd name="connsiteY72" fmla="*/ 1700930 h 4170734"/>
                <a:gd name="connsiteX73" fmla="*/ 1995994 w 4207212"/>
                <a:gd name="connsiteY73" fmla="*/ 1675030 h 4170734"/>
                <a:gd name="connsiteX74" fmla="*/ 1997211 w 4207212"/>
                <a:gd name="connsiteY74" fmla="*/ 1667856 h 4170734"/>
                <a:gd name="connsiteX75" fmla="*/ 2002439 w 4207212"/>
                <a:gd name="connsiteY75" fmla="*/ 1638795 h 4170734"/>
                <a:gd name="connsiteX76" fmla="*/ 2010342 w 4207212"/>
                <a:gd name="connsiteY76" fmla="*/ 1597209 h 4170734"/>
                <a:gd name="connsiteX77" fmla="*/ 2225445 w 4207212"/>
                <a:gd name="connsiteY77" fmla="*/ 1035923 h 4170734"/>
                <a:gd name="connsiteX78" fmla="*/ 2323938 w 4207212"/>
                <a:gd name="connsiteY78" fmla="*/ 896817 h 4170734"/>
                <a:gd name="connsiteX79" fmla="*/ 2364673 w 4207212"/>
                <a:gd name="connsiteY79" fmla="*/ 844896 h 4170734"/>
                <a:gd name="connsiteX80" fmla="*/ 2364794 w 4207212"/>
                <a:gd name="connsiteY80" fmla="*/ 844774 h 4170734"/>
                <a:gd name="connsiteX81" fmla="*/ 2475325 w 4207212"/>
                <a:gd name="connsiteY81" fmla="*/ 717950 h 4170734"/>
                <a:gd name="connsiteX82" fmla="*/ 2513020 w 4207212"/>
                <a:gd name="connsiteY82" fmla="*/ 678675 h 4170734"/>
                <a:gd name="connsiteX83" fmla="*/ 2919514 w 4207212"/>
                <a:gd name="connsiteY83" fmla="*/ 354135 h 4170734"/>
                <a:gd name="connsiteX84" fmla="*/ 2937997 w 4207212"/>
                <a:gd name="connsiteY84" fmla="*/ 342949 h 4170734"/>
                <a:gd name="connsiteX85" fmla="*/ 2938970 w 4207212"/>
                <a:gd name="connsiteY85" fmla="*/ 342341 h 4170734"/>
                <a:gd name="connsiteX86" fmla="*/ 3094247 w 4207212"/>
                <a:gd name="connsiteY86" fmla="*/ 256980 h 4170734"/>
                <a:gd name="connsiteX87" fmla="*/ 3122214 w 4207212"/>
                <a:gd name="connsiteY87" fmla="*/ 243362 h 4170734"/>
                <a:gd name="connsiteX88" fmla="*/ 3136441 w 4207212"/>
                <a:gd name="connsiteY88" fmla="*/ 236552 h 4170734"/>
                <a:gd name="connsiteX89" fmla="*/ 3159301 w 4207212"/>
                <a:gd name="connsiteY89" fmla="*/ 225974 h 4170734"/>
                <a:gd name="connsiteX90" fmla="*/ 3187390 w 4207212"/>
                <a:gd name="connsiteY90" fmla="*/ 213328 h 4170734"/>
                <a:gd name="connsiteX91" fmla="*/ 3196996 w 4207212"/>
                <a:gd name="connsiteY91" fmla="*/ 209072 h 4170734"/>
                <a:gd name="connsiteX92" fmla="*/ 3223990 w 4207212"/>
                <a:gd name="connsiteY92" fmla="*/ 197520 h 4170734"/>
                <a:gd name="connsiteX93" fmla="*/ 3249282 w 4207212"/>
                <a:gd name="connsiteY93" fmla="*/ 187063 h 4170734"/>
                <a:gd name="connsiteX94" fmla="*/ 3274938 w 4207212"/>
                <a:gd name="connsiteY94" fmla="*/ 176849 h 4170734"/>
                <a:gd name="connsiteX95" fmla="*/ 3300230 w 4207212"/>
                <a:gd name="connsiteY95" fmla="*/ 167121 h 4170734"/>
                <a:gd name="connsiteX96" fmla="*/ 3325401 w 4207212"/>
                <a:gd name="connsiteY96" fmla="*/ 157758 h 4170734"/>
                <a:gd name="connsiteX97" fmla="*/ 3392886 w 4207212"/>
                <a:gd name="connsiteY97" fmla="*/ 134290 h 4170734"/>
                <a:gd name="connsiteX98" fmla="*/ 3410396 w 4207212"/>
                <a:gd name="connsiteY98" fmla="*/ 128575 h 4170734"/>
                <a:gd name="connsiteX99" fmla="*/ 3443957 w 4207212"/>
                <a:gd name="connsiteY99" fmla="*/ 117996 h 4170734"/>
                <a:gd name="connsiteX100" fmla="*/ 3451252 w 4207212"/>
                <a:gd name="connsiteY100" fmla="*/ 115686 h 4170734"/>
                <a:gd name="connsiteX101" fmla="*/ 3500499 w 4207212"/>
                <a:gd name="connsiteY101" fmla="*/ 101459 h 4170734"/>
                <a:gd name="connsiteX102" fmla="*/ 3530047 w 4207212"/>
                <a:gd name="connsiteY102" fmla="*/ 93434 h 4170734"/>
                <a:gd name="connsiteX103" fmla="*/ 3575280 w 4207212"/>
                <a:gd name="connsiteY103" fmla="*/ 81761 h 4170734"/>
                <a:gd name="connsiteX104" fmla="*/ 3594371 w 4207212"/>
                <a:gd name="connsiteY104" fmla="*/ 77140 h 4170734"/>
                <a:gd name="connsiteX105" fmla="*/ 3603855 w 4207212"/>
                <a:gd name="connsiteY105" fmla="*/ 74952 h 4170734"/>
                <a:gd name="connsiteX106" fmla="*/ 3619784 w 4207212"/>
                <a:gd name="connsiteY106" fmla="*/ 71304 h 4170734"/>
                <a:gd name="connsiteX107" fmla="*/ 4204903 w 4207212"/>
                <a:gd name="connsiteY107" fmla="*/ 9412 h 417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207212" h="4170734">
                  <a:moveTo>
                    <a:pt x="4204903" y="9412"/>
                  </a:moveTo>
                  <a:lnTo>
                    <a:pt x="4204903" y="4168230"/>
                  </a:lnTo>
                  <a:lnTo>
                    <a:pt x="9120" y="4168230"/>
                  </a:lnTo>
                  <a:cubicBezTo>
                    <a:pt x="9120" y="4168108"/>
                    <a:pt x="9120" y="4167864"/>
                    <a:pt x="9241" y="4167743"/>
                  </a:cubicBezTo>
                  <a:cubicBezTo>
                    <a:pt x="80861" y="3779488"/>
                    <a:pt x="295234" y="3478660"/>
                    <a:pt x="576851" y="3254194"/>
                  </a:cubicBezTo>
                  <a:cubicBezTo>
                    <a:pt x="582687" y="3249452"/>
                    <a:pt x="588523" y="3244831"/>
                    <a:pt x="594481" y="3240211"/>
                  </a:cubicBezTo>
                  <a:cubicBezTo>
                    <a:pt x="627799" y="3214189"/>
                    <a:pt x="662089" y="3189262"/>
                    <a:pt x="697108" y="3165308"/>
                  </a:cubicBezTo>
                  <a:lnTo>
                    <a:pt x="697230" y="3165308"/>
                  </a:lnTo>
                  <a:cubicBezTo>
                    <a:pt x="726170" y="3145609"/>
                    <a:pt x="755596" y="3126519"/>
                    <a:pt x="785509" y="3108279"/>
                  </a:cubicBezTo>
                  <a:cubicBezTo>
                    <a:pt x="785630" y="3108158"/>
                    <a:pt x="785630" y="3108158"/>
                    <a:pt x="785630" y="3108158"/>
                  </a:cubicBezTo>
                  <a:cubicBezTo>
                    <a:pt x="817124" y="3088824"/>
                    <a:pt x="848982" y="3070341"/>
                    <a:pt x="881448" y="3052588"/>
                  </a:cubicBezTo>
                  <a:cubicBezTo>
                    <a:pt x="881934" y="3052345"/>
                    <a:pt x="882542" y="3051980"/>
                    <a:pt x="883029" y="3051737"/>
                  </a:cubicBezTo>
                  <a:cubicBezTo>
                    <a:pt x="1031010" y="2970998"/>
                    <a:pt x="1187626" y="2906065"/>
                    <a:pt x="1345700" y="2855603"/>
                  </a:cubicBezTo>
                  <a:cubicBezTo>
                    <a:pt x="1395190" y="2839796"/>
                    <a:pt x="1440423" y="2821921"/>
                    <a:pt x="1481644" y="2801858"/>
                  </a:cubicBezTo>
                  <a:cubicBezTo>
                    <a:pt x="1490886" y="2797602"/>
                    <a:pt x="1499884" y="2793103"/>
                    <a:pt x="1508639" y="2788361"/>
                  </a:cubicBezTo>
                  <a:cubicBezTo>
                    <a:pt x="1512287" y="2786537"/>
                    <a:pt x="1516056" y="2784591"/>
                    <a:pt x="1519582" y="2782524"/>
                  </a:cubicBezTo>
                  <a:cubicBezTo>
                    <a:pt x="1524568" y="2779849"/>
                    <a:pt x="1529553" y="2777052"/>
                    <a:pt x="1534417" y="2774377"/>
                  </a:cubicBezTo>
                  <a:cubicBezTo>
                    <a:pt x="1539888" y="2771459"/>
                    <a:pt x="1545239" y="2768297"/>
                    <a:pt x="1550589" y="2765136"/>
                  </a:cubicBezTo>
                  <a:lnTo>
                    <a:pt x="1550711" y="2765136"/>
                  </a:lnTo>
                  <a:cubicBezTo>
                    <a:pt x="1557642" y="2761002"/>
                    <a:pt x="1564329" y="2756868"/>
                    <a:pt x="1570896" y="2752612"/>
                  </a:cubicBezTo>
                  <a:cubicBezTo>
                    <a:pt x="1578557" y="2747748"/>
                    <a:pt x="1586095" y="2742762"/>
                    <a:pt x="1593513" y="2737534"/>
                  </a:cubicBezTo>
                  <a:cubicBezTo>
                    <a:pt x="1608226" y="2727563"/>
                    <a:pt x="1622209" y="2717106"/>
                    <a:pt x="1635585" y="2706284"/>
                  </a:cubicBezTo>
                  <a:cubicBezTo>
                    <a:pt x="1642880" y="2700447"/>
                    <a:pt x="1649933" y="2694489"/>
                    <a:pt x="1656743" y="2688652"/>
                  </a:cubicBezTo>
                  <a:cubicBezTo>
                    <a:pt x="1662579" y="2683545"/>
                    <a:pt x="1668537" y="2678317"/>
                    <a:pt x="1674131" y="2672966"/>
                  </a:cubicBezTo>
                  <a:cubicBezTo>
                    <a:pt x="1680210" y="2667373"/>
                    <a:pt x="1686168" y="2661536"/>
                    <a:pt x="1692005" y="2655700"/>
                  </a:cubicBezTo>
                  <a:cubicBezTo>
                    <a:pt x="1703800" y="2644026"/>
                    <a:pt x="1714865" y="2631989"/>
                    <a:pt x="1725322" y="2619707"/>
                  </a:cubicBezTo>
                  <a:cubicBezTo>
                    <a:pt x="1725201" y="2619586"/>
                    <a:pt x="1725322" y="2619586"/>
                    <a:pt x="1725444" y="2619464"/>
                  </a:cubicBezTo>
                  <a:cubicBezTo>
                    <a:pt x="1728849" y="2615573"/>
                    <a:pt x="1732132" y="2611561"/>
                    <a:pt x="1735415" y="2607548"/>
                  </a:cubicBezTo>
                  <a:cubicBezTo>
                    <a:pt x="1738820" y="2603657"/>
                    <a:pt x="1741981" y="2599644"/>
                    <a:pt x="1745021" y="2595510"/>
                  </a:cubicBezTo>
                  <a:cubicBezTo>
                    <a:pt x="1751344" y="2587728"/>
                    <a:pt x="1757302" y="2579703"/>
                    <a:pt x="1762895" y="2571677"/>
                  </a:cubicBezTo>
                  <a:cubicBezTo>
                    <a:pt x="1763261" y="2571069"/>
                    <a:pt x="1763747" y="2570461"/>
                    <a:pt x="1764111" y="2569975"/>
                  </a:cubicBezTo>
                  <a:cubicBezTo>
                    <a:pt x="1766300" y="2567178"/>
                    <a:pt x="1768367" y="2564138"/>
                    <a:pt x="1770191" y="2561220"/>
                  </a:cubicBezTo>
                  <a:cubicBezTo>
                    <a:pt x="1770678" y="2560612"/>
                    <a:pt x="1771042" y="2559882"/>
                    <a:pt x="1771407" y="2559275"/>
                  </a:cubicBezTo>
                  <a:cubicBezTo>
                    <a:pt x="1773352" y="2556356"/>
                    <a:pt x="1775298" y="2553560"/>
                    <a:pt x="1777244" y="2550641"/>
                  </a:cubicBezTo>
                  <a:cubicBezTo>
                    <a:pt x="1779190" y="2547723"/>
                    <a:pt x="1781135" y="2544805"/>
                    <a:pt x="1782959" y="2541886"/>
                  </a:cubicBezTo>
                  <a:cubicBezTo>
                    <a:pt x="1787701" y="2534469"/>
                    <a:pt x="1792321" y="2526930"/>
                    <a:pt x="1796820" y="2519391"/>
                  </a:cubicBezTo>
                  <a:cubicBezTo>
                    <a:pt x="1817492" y="2484128"/>
                    <a:pt x="1835123" y="2447406"/>
                    <a:pt x="1850566" y="2409225"/>
                  </a:cubicBezTo>
                  <a:cubicBezTo>
                    <a:pt x="1850809" y="2408496"/>
                    <a:pt x="1851052" y="2407888"/>
                    <a:pt x="1851417" y="2407158"/>
                  </a:cubicBezTo>
                  <a:cubicBezTo>
                    <a:pt x="1854822" y="2398403"/>
                    <a:pt x="1858227" y="2389527"/>
                    <a:pt x="1861509" y="2380650"/>
                  </a:cubicBezTo>
                  <a:cubicBezTo>
                    <a:pt x="1861509" y="2380529"/>
                    <a:pt x="1861509" y="2380529"/>
                    <a:pt x="1861631" y="2380407"/>
                  </a:cubicBezTo>
                  <a:cubicBezTo>
                    <a:pt x="1861874" y="2379799"/>
                    <a:pt x="1862117" y="2379070"/>
                    <a:pt x="1862361" y="2378461"/>
                  </a:cubicBezTo>
                  <a:lnTo>
                    <a:pt x="1862361" y="2378340"/>
                  </a:lnTo>
                  <a:cubicBezTo>
                    <a:pt x="1865157" y="2370679"/>
                    <a:pt x="1867954" y="2362897"/>
                    <a:pt x="1870507" y="2354993"/>
                  </a:cubicBezTo>
                  <a:cubicBezTo>
                    <a:pt x="1871237" y="2353048"/>
                    <a:pt x="1871845" y="2351102"/>
                    <a:pt x="1872453" y="2349157"/>
                  </a:cubicBezTo>
                  <a:lnTo>
                    <a:pt x="1872453" y="2349035"/>
                  </a:lnTo>
                  <a:cubicBezTo>
                    <a:pt x="1879749" y="2327513"/>
                    <a:pt x="1886315" y="2305626"/>
                    <a:pt x="1892395" y="2283252"/>
                  </a:cubicBezTo>
                  <a:cubicBezTo>
                    <a:pt x="1893003" y="2281185"/>
                    <a:pt x="1893489" y="2279239"/>
                    <a:pt x="1893976" y="2277172"/>
                  </a:cubicBezTo>
                  <a:cubicBezTo>
                    <a:pt x="1895556" y="2271457"/>
                    <a:pt x="1897137" y="2265742"/>
                    <a:pt x="1898596" y="2259906"/>
                  </a:cubicBezTo>
                  <a:cubicBezTo>
                    <a:pt x="1899326" y="2256987"/>
                    <a:pt x="1900056" y="2253947"/>
                    <a:pt x="1900785" y="2251029"/>
                  </a:cubicBezTo>
                  <a:cubicBezTo>
                    <a:pt x="1902001" y="2246409"/>
                    <a:pt x="1903096" y="2241666"/>
                    <a:pt x="1904190" y="2236924"/>
                  </a:cubicBezTo>
                  <a:cubicBezTo>
                    <a:pt x="1905163" y="2232790"/>
                    <a:pt x="1906136" y="2228534"/>
                    <a:pt x="1907108" y="2224400"/>
                  </a:cubicBezTo>
                  <a:cubicBezTo>
                    <a:pt x="1907837" y="2221481"/>
                    <a:pt x="1908567" y="2218441"/>
                    <a:pt x="1909175" y="2215401"/>
                  </a:cubicBezTo>
                  <a:cubicBezTo>
                    <a:pt x="1909418" y="2214307"/>
                    <a:pt x="1909783" y="2213091"/>
                    <a:pt x="1910026" y="2211997"/>
                  </a:cubicBezTo>
                  <a:lnTo>
                    <a:pt x="1910026" y="2211875"/>
                  </a:lnTo>
                  <a:cubicBezTo>
                    <a:pt x="1910391" y="2209930"/>
                    <a:pt x="1910877" y="2208106"/>
                    <a:pt x="1911242" y="2206160"/>
                  </a:cubicBezTo>
                  <a:cubicBezTo>
                    <a:pt x="1911364" y="2206039"/>
                    <a:pt x="1911364" y="2206039"/>
                    <a:pt x="1911364" y="2205917"/>
                  </a:cubicBezTo>
                  <a:cubicBezTo>
                    <a:pt x="1914039" y="2193636"/>
                    <a:pt x="1916714" y="2181112"/>
                    <a:pt x="1919146" y="2168587"/>
                  </a:cubicBezTo>
                  <a:cubicBezTo>
                    <a:pt x="1920240" y="2163115"/>
                    <a:pt x="1921213" y="2157765"/>
                    <a:pt x="1922186" y="2152415"/>
                  </a:cubicBezTo>
                  <a:cubicBezTo>
                    <a:pt x="1922307" y="2152415"/>
                    <a:pt x="1922307" y="2152415"/>
                    <a:pt x="1922307" y="2152415"/>
                  </a:cubicBezTo>
                  <a:cubicBezTo>
                    <a:pt x="1923280" y="2147429"/>
                    <a:pt x="1924253" y="2142444"/>
                    <a:pt x="1925104" y="2137459"/>
                  </a:cubicBezTo>
                  <a:cubicBezTo>
                    <a:pt x="1925225" y="2137337"/>
                    <a:pt x="1925225" y="2137215"/>
                    <a:pt x="1925225" y="2137094"/>
                  </a:cubicBezTo>
                  <a:cubicBezTo>
                    <a:pt x="1927171" y="2126758"/>
                    <a:pt x="1928995" y="2116301"/>
                    <a:pt x="1930819" y="2105844"/>
                  </a:cubicBezTo>
                  <a:cubicBezTo>
                    <a:pt x="1931184" y="2103655"/>
                    <a:pt x="1931549" y="2101466"/>
                    <a:pt x="1931914" y="2099278"/>
                  </a:cubicBezTo>
                  <a:cubicBezTo>
                    <a:pt x="1932643" y="2095143"/>
                    <a:pt x="1933373" y="2091009"/>
                    <a:pt x="1934102" y="2086875"/>
                  </a:cubicBezTo>
                  <a:cubicBezTo>
                    <a:pt x="1936169" y="2074107"/>
                    <a:pt x="1938236" y="2061340"/>
                    <a:pt x="1940304" y="2048329"/>
                  </a:cubicBezTo>
                  <a:cubicBezTo>
                    <a:pt x="1940547" y="2046870"/>
                    <a:pt x="1940790" y="2045532"/>
                    <a:pt x="1941033" y="2044073"/>
                  </a:cubicBezTo>
                  <a:cubicBezTo>
                    <a:pt x="1941154" y="2042736"/>
                    <a:pt x="1941398" y="2041398"/>
                    <a:pt x="1941641" y="2040061"/>
                  </a:cubicBezTo>
                  <a:cubicBezTo>
                    <a:pt x="1943952" y="2025104"/>
                    <a:pt x="1946262" y="2009905"/>
                    <a:pt x="1948451" y="1994827"/>
                  </a:cubicBezTo>
                  <a:cubicBezTo>
                    <a:pt x="1948937" y="1991301"/>
                    <a:pt x="1949545" y="1987775"/>
                    <a:pt x="1950031" y="1984248"/>
                  </a:cubicBezTo>
                  <a:cubicBezTo>
                    <a:pt x="1952828" y="1964793"/>
                    <a:pt x="1955624" y="1945216"/>
                    <a:pt x="1958300" y="1925396"/>
                  </a:cubicBezTo>
                  <a:cubicBezTo>
                    <a:pt x="1958786" y="1921626"/>
                    <a:pt x="1959394" y="1917735"/>
                    <a:pt x="1959881" y="1913966"/>
                  </a:cubicBezTo>
                  <a:cubicBezTo>
                    <a:pt x="1964987" y="1877487"/>
                    <a:pt x="1970094" y="1840765"/>
                    <a:pt x="1975688" y="1803678"/>
                  </a:cubicBezTo>
                  <a:cubicBezTo>
                    <a:pt x="1980673" y="1769632"/>
                    <a:pt x="1985902" y="1735342"/>
                    <a:pt x="1991617" y="1700930"/>
                  </a:cubicBezTo>
                  <a:cubicBezTo>
                    <a:pt x="1993076" y="1692297"/>
                    <a:pt x="1994535" y="1683663"/>
                    <a:pt x="1995994" y="1675030"/>
                  </a:cubicBezTo>
                  <a:cubicBezTo>
                    <a:pt x="1996359" y="1672598"/>
                    <a:pt x="1996845" y="1670166"/>
                    <a:pt x="1997211" y="1667856"/>
                  </a:cubicBezTo>
                  <a:cubicBezTo>
                    <a:pt x="1998912" y="1658128"/>
                    <a:pt x="2000615" y="1648401"/>
                    <a:pt x="2002439" y="1638795"/>
                  </a:cubicBezTo>
                  <a:cubicBezTo>
                    <a:pt x="2004992" y="1624932"/>
                    <a:pt x="2007546" y="1611071"/>
                    <a:pt x="2010342" y="1597209"/>
                  </a:cubicBezTo>
                  <a:cubicBezTo>
                    <a:pt x="2048159" y="1407520"/>
                    <a:pt x="2107133" y="1215763"/>
                    <a:pt x="2225445" y="1035923"/>
                  </a:cubicBezTo>
                  <a:cubicBezTo>
                    <a:pt x="2257425" y="987284"/>
                    <a:pt x="2290378" y="940956"/>
                    <a:pt x="2323938" y="896817"/>
                  </a:cubicBezTo>
                  <a:cubicBezTo>
                    <a:pt x="2337435" y="879064"/>
                    <a:pt x="2351054" y="861798"/>
                    <a:pt x="2364673" y="844896"/>
                  </a:cubicBezTo>
                  <a:lnTo>
                    <a:pt x="2364794" y="844774"/>
                  </a:lnTo>
                  <a:cubicBezTo>
                    <a:pt x="2400787" y="800149"/>
                    <a:pt x="2437752" y="757955"/>
                    <a:pt x="2475325" y="717950"/>
                  </a:cubicBezTo>
                  <a:cubicBezTo>
                    <a:pt x="2487849" y="704574"/>
                    <a:pt x="2500374" y="691564"/>
                    <a:pt x="2513020" y="678675"/>
                  </a:cubicBezTo>
                  <a:cubicBezTo>
                    <a:pt x="2643127" y="546378"/>
                    <a:pt x="2780652" y="439982"/>
                    <a:pt x="2919514" y="354135"/>
                  </a:cubicBezTo>
                  <a:cubicBezTo>
                    <a:pt x="2925594" y="350366"/>
                    <a:pt x="2931795" y="346596"/>
                    <a:pt x="2937997" y="342949"/>
                  </a:cubicBezTo>
                  <a:cubicBezTo>
                    <a:pt x="2938361" y="342706"/>
                    <a:pt x="2938605" y="342584"/>
                    <a:pt x="2938970" y="342341"/>
                  </a:cubicBezTo>
                  <a:cubicBezTo>
                    <a:pt x="2990769" y="311091"/>
                    <a:pt x="3042569" y="282759"/>
                    <a:pt x="3094247" y="256980"/>
                  </a:cubicBezTo>
                  <a:cubicBezTo>
                    <a:pt x="3103610" y="252360"/>
                    <a:pt x="3112852" y="247739"/>
                    <a:pt x="3122214" y="243362"/>
                  </a:cubicBezTo>
                  <a:cubicBezTo>
                    <a:pt x="3126956" y="241051"/>
                    <a:pt x="3131699" y="238741"/>
                    <a:pt x="3136441" y="236552"/>
                  </a:cubicBezTo>
                  <a:cubicBezTo>
                    <a:pt x="3143980" y="232905"/>
                    <a:pt x="3151641" y="229378"/>
                    <a:pt x="3159301" y="225974"/>
                  </a:cubicBezTo>
                  <a:cubicBezTo>
                    <a:pt x="3168664" y="221596"/>
                    <a:pt x="3178027" y="217462"/>
                    <a:pt x="3187390" y="213328"/>
                  </a:cubicBezTo>
                  <a:cubicBezTo>
                    <a:pt x="3190673" y="211868"/>
                    <a:pt x="3193834" y="210409"/>
                    <a:pt x="3196996" y="209072"/>
                  </a:cubicBezTo>
                  <a:cubicBezTo>
                    <a:pt x="3205994" y="205181"/>
                    <a:pt x="3214992" y="201290"/>
                    <a:pt x="3223990" y="197520"/>
                  </a:cubicBezTo>
                  <a:cubicBezTo>
                    <a:pt x="3232380" y="193994"/>
                    <a:pt x="3240892" y="190468"/>
                    <a:pt x="3249282" y="187063"/>
                  </a:cubicBezTo>
                  <a:cubicBezTo>
                    <a:pt x="3257915" y="183658"/>
                    <a:pt x="3266427" y="180254"/>
                    <a:pt x="3274938" y="176849"/>
                  </a:cubicBezTo>
                  <a:cubicBezTo>
                    <a:pt x="3283328" y="173566"/>
                    <a:pt x="3291719" y="170283"/>
                    <a:pt x="3300230" y="167121"/>
                  </a:cubicBezTo>
                  <a:cubicBezTo>
                    <a:pt x="3308621" y="163960"/>
                    <a:pt x="3317011" y="160798"/>
                    <a:pt x="3325401" y="157758"/>
                  </a:cubicBezTo>
                  <a:cubicBezTo>
                    <a:pt x="3348017" y="149490"/>
                    <a:pt x="3370513" y="141586"/>
                    <a:pt x="3392886" y="134290"/>
                  </a:cubicBezTo>
                  <a:cubicBezTo>
                    <a:pt x="3398723" y="132345"/>
                    <a:pt x="3404560" y="130521"/>
                    <a:pt x="3410396" y="128575"/>
                  </a:cubicBezTo>
                  <a:cubicBezTo>
                    <a:pt x="3421583" y="124927"/>
                    <a:pt x="3432770" y="121401"/>
                    <a:pt x="3443957" y="117996"/>
                  </a:cubicBezTo>
                  <a:cubicBezTo>
                    <a:pt x="3446389" y="117267"/>
                    <a:pt x="3448821" y="116537"/>
                    <a:pt x="3451252" y="115686"/>
                  </a:cubicBezTo>
                  <a:cubicBezTo>
                    <a:pt x="3467790" y="110701"/>
                    <a:pt x="3484205" y="105959"/>
                    <a:pt x="3500499" y="101459"/>
                  </a:cubicBezTo>
                  <a:cubicBezTo>
                    <a:pt x="3510348" y="98663"/>
                    <a:pt x="3520197" y="95988"/>
                    <a:pt x="3530047" y="93434"/>
                  </a:cubicBezTo>
                  <a:cubicBezTo>
                    <a:pt x="3545246" y="89300"/>
                    <a:pt x="3560324" y="85409"/>
                    <a:pt x="3575280" y="81761"/>
                  </a:cubicBezTo>
                  <a:cubicBezTo>
                    <a:pt x="3581603" y="80180"/>
                    <a:pt x="3588047" y="78600"/>
                    <a:pt x="3594371" y="77140"/>
                  </a:cubicBezTo>
                  <a:cubicBezTo>
                    <a:pt x="3597532" y="76411"/>
                    <a:pt x="3600694" y="75681"/>
                    <a:pt x="3603855" y="74952"/>
                  </a:cubicBezTo>
                  <a:cubicBezTo>
                    <a:pt x="3609206" y="73736"/>
                    <a:pt x="3614434" y="72520"/>
                    <a:pt x="3619784" y="71304"/>
                  </a:cubicBezTo>
                  <a:cubicBezTo>
                    <a:pt x="3861030" y="16342"/>
                    <a:pt x="4069810" y="7223"/>
                    <a:pt x="4204903" y="9412"/>
                  </a:cubicBezTo>
                  <a:close/>
                </a:path>
              </a:pathLst>
            </a:custGeom>
            <a:solidFill>
              <a:srgbClr val="FDEAC8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-17992" y="192324"/>
              <a:ext cx="2460295" cy="1282776"/>
              <a:chOff x="20108" y="192324"/>
              <a:chExt cx="2460295" cy="1282776"/>
            </a:xfrm>
          </p:grpSpPr>
          <p:grpSp>
            <p:nvGrpSpPr>
              <p:cNvPr id="134" name="组合 133"/>
              <p:cNvGrpSpPr/>
              <p:nvPr/>
            </p:nvGrpSpPr>
            <p:grpSpPr>
              <a:xfrm flipH="1">
                <a:off x="344023" y="391546"/>
                <a:ext cx="2136380" cy="1083554"/>
                <a:chOff x="2828428" y="-2043180"/>
                <a:chExt cx="2136380" cy="1083554"/>
              </a:xfrm>
            </p:grpSpPr>
            <p:sp>
              <p:nvSpPr>
                <p:cNvPr id="136" name="任意多边形: 形状 135"/>
                <p:cNvSpPr/>
                <p:nvPr/>
              </p:nvSpPr>
              <p:spPr>
                <a:xfrm flipH="1">
                  <a:off x="4421883" y="-1648516"/>
                  <a:ext cx="542925" cy="571500"/>
                </a:xfrm>
                <a:custGeom>
                  <a:avLst/>
                  <a:gdLst>
                    <a:gd name="connsiteX0" fmla="*/ 253482 w 542925"/>
                    <a:gd name="connsiteY0" fmla="*/ 8291 h 571500"/>
                    <a:gd name="connsiteX1" fmla="*/ 7165 w 542925"/>
                    <a:gd name="connsiteY1" fmla="*/ 259655 h 571500"/>
                    <a:gd name="connsiteX2" fmla="*/ 165280 w 542925"/>
                    <a:gd name="connsiteY2" fmla="*/ 249654 h 571500"/>
                    <a:gd name="connsiteX3" fmla="*/ 306727 w 542925"/>
                    <a:gd name="connsiteY3" fmla="*/ 570932 h 571500"/>
                    <a:gd name="connsiteX4" fmla="*/ 379974 w 542925"/>
                    <a:gd name="connsiteY4" fmla="*/ 239653 h 571500"/>
                    <a:gd name="connsiteX5" fmla="*/ 539804 w 542925"/>
                    <a:gd name="connsiteY5" fmla="*/ 257941 h 571500"/>
                    <a:gd name="connsiteX6" fmla="*/ 253482 w 542925"/>
                    <a:gd name="connsiteY6" fmla="*/ 8291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2925" h="571500">
                      <a:moveTo>
                        <a:pt x="253482" y="8291"/>
                      </a:moveTo>
                      <a:cubicBezTo>
                        <a:pt x="105368" y="21626"/>
                        <a:pt x="5451" y="173073"/>
                        <a:pt x="7165" y="259655"/>
                      </a:cubicBezTo>
                      <a:cubicBezTo>
                        <a:pt x="7165" y="259655"/>
                        <a:pt x="78698" y="302899"/>
                        <a:pt x="165280" y="249654"/>
                      </a:cubicBezTo>
                      <a:cubicBezTo>
                        <a:pt x="165280" y="249654"/>
                        <a:pt x="122037" y="456061"/>
                        <a:pt x="306727" y="570932"/>
                      </a:cubicBezTo>
                      <a:cubicBezTo>
                        <a:pt x="306727" y="570932"/>
                        <a:pt x="481510" y="406150"/>
                        <a:pt x="379974" y="239653"/>
                      </a:cubicBezTo>
                      <a:cubicBezTo>
                        <a:pt x="379974" y="239653"/>
                        <a:pt x="439886" y="291278"/>
                        <a:pt x="539804" y="257941"/>
                      </a:cubicBezTo>
                      <a:cubicBezTo>
                        <a:pt x="539804" y="258036"/>
                        <a:pt x="486082" y="-12569"/>
                        <a:pt x="253482" y="8291"/>
                      </a:cubicBezTo>
                      <a:close/>
                    </a:path>
                  </a:pathLst>
                </a:custGeom>
                <a:solidFill>
                  <a:srgbClr val="E266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任意多边形: 形状 136"/>
                <p:cNvSpPr/>
                <p:nvPr/>
              </p:nvSpPr>
              <p:spPr>
                <a:xfrm flipH="1">
                  <a:off x="4632795" y="-1778588"/>
                  <a:ext cx="161925" cy="600075"/>
                </a:xfrm>
                <a:custGeom>
                  <a:avLst/>
                  <a:gdLst>
                    <a:gd name="connsiteX0" fmla="*/ 132162 w 161925"/>
                    <a:gd name="connsiteY0" fmla="*/ 590229 h 600075"/>
                    <a:gd name="connsiteX1" fmla="*/ 138544 w 161925"/>
                    <a:gd name="connsiteY1" fmla="*/ 515172 h 600075"/>
                    <a:gd name="connsiteX2" fmla="*/ 139687 w 161925"/>
                    <a:gd name="connsiteY2" fmla="*/ 477453 h 600075"/>
                    <a:gd name="connsiteX3" fmla="*/ 139211 w 161925"/>
                    <a:gd name="connsiteY3" fmla="*/ 439734 h 600075"/>
                    <a:gd name="connsiteX4" fmla="*/ 122637 w 161925"/>
                    <a:gd name="connsiteY4" fmla="*/ 290287 h 600075"/>
                    <a:gd name="connsiteX5" fmla="*/ 114922 w 161925"/>
                    <a:gd name="connsiteY5" fmla="*/ 253520 h 600075"/>
                    <a:gd name="connsiteX6" fmla="*/ 105207 w 161925"/>
                    <a:gd name="connsiteY6" fmla="*/ 217230 h 600075"/>
                    <a:gd name="connsiteX7" fmla="*/ 93300 w 161925"/>
                    <a:gd name="connsiteY7" fmla="*/ 181607 h 600075"/>
                    <a:gd name="connsiteX8" fmla="*/ 87204 w 161925"/>
                    <a:gd name="connsiteY8" fmla="*/ 163890 h 600075"/>
                    <a:gd name="connsiteX9" fmla="*/ 80061 w 161925"/>
                    <a:gd name="connsiteY9" fmla="*/ 146555 h 600075"/>
                    <a:gd name="connsiteX10" fmla="*/ 65297 w 161925"/>
                    <a:gd name="connsiteY10" fmla="*/ 111979 h 600075"/>
                    <a:gd name="connsiteX11" fmla="*/ 47580 w 161925"/>
                    <a:gd name="connsiteY11" fmla="*/ 78832 h 600075"/>
                    <a:gd name="connsiteX12" fmla="*/ 38817 w 161925"/>
                    <a:gd name="connsiteY12" fmla="*/ 62163 h 600075"/>
                    <a:gd name="connsiteX13" fmla="*/ 28530 w 161925"/>
                    <a:gd name="connsiteY13" fmla="*/ 46351 h 600075"/>
                    <a:gd name="connsiteX14" fmla="*/ 8147 w 161925"/>
                    <a:gd name="connsiteY14" fmla="*/ 14538 h 600075"/>
                    <a:gd name="connsiteX15" fmla="*/ 7861 w 161925"/>
                    <a:gd name="connsiteY15" fmla="*/ 14157 h 600075"/>
                    <a:gd name="connsiteX16" fmla="*/ 9195 w 161925"/>
                    <a:gd name="connsiteY16" fmla="*/ 7871 h 600075"/>
                    <a:gd name="connsiteX17" fmla="*/ 15291 w 161925"/>
                    <a:gd name="connsiteY17" fmla="*/ 9014 h 600075"/>
                    <a:gd name="connsiteX18" fmla="*/ 38151 w 161925"/>
                    <a:gd name="connsiteY18" fmla="*/ 39779 h 600075"/>
                    <a:gd name="connsiteX19" fmla="*/ 49581 w 161925"/>
                    <a:gd name="connsiteY19" fmla="*/ 55305 h 600075"/>
                    <a:gd name="connsiteX20" fmla="*/ 59487 w 161925"/>
                    <a:gd name="connsiteY20" fmla="*/ 71783 h 600075"/>
                    <a:gd name="connsiteX21" fmla="*/ 78918 w 161925"/>
                    <a:gd name="connsiteY21" fmla="*/ 105025 h 600075"/>
                    <a:gd name="connsiteX22" fmla="*/ 95301 w 161925"/>
                    <a:gd name="connsiteY22" fmla="*/ 139887 h 600075"/>
                    <a:gd name="connsiteX23" fmla="*/ 141306 w 161925"/>
                    <a:gd name="connsiteY23" fmla="*/ 286572 h 600075"/>
                    <a:gd name="connsiteX24" fmla="*/ 155975 w 161925"/>
                    <a:gd name="connsiteY24" fmla="*/ 439353 h 600075"/>
                    <a:gd name="connsiteX25" fmla="*/ 141021 w 161925"/>
                    <a:gd name="connsiteY25" fmla="*/ 591944 h 600075"/>
                    <a:gd name="connsiteX26" fmla="*/ 135591 w 161925"/>
                    <a:gd name="connsiteY26" fmla="*/ 595468 h 600075"/>
                    <a:gd name="connsiteX27" fmla="*/ 132067 w 161925"/>
                    <a:gd name="connsiteY27" fmla="*/ 590420 h 600075"/>
                    <a:gd name="connsiteX28" fmla="*/ 132162 w 161925"/>
                    <a:gd name="connsiteY28" fmla="*/ 590229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61925" h="600075">
                      <a:moveTo>
                        <a:pt x="132162" y="590229"/>
                      </a:moveTo>
                      <a:cubicBezTo>
                        <a:pt x="135401" y="565464"/>
                        <a:pt x="137782" y="540223"/>
                        <a:pt x="138544" y="515172"/>
                      </a:cubicBezTo>
                      <a:cubicBezTo>
                        <a:pt x="139401" y="502599"/>
                        <a:pt x="139306" y="490026"/>
                        <a:pt x="139687" y="477453"/>
                      </a:cubicBezTo>
                      <a:cubicBezTo>
                        <a:pt x="139782" y="464880"/>
                        <a:pt x="139401" y="452307"/>
                        <a:pt x="139211" y="439734"/>
                      </a:cubicBezTo>
                      <a:cubicBezTo>
                        <a:pt x="137687" y="389537"/>
                        <a:pt x="132448" y="339436"/>
                        <a:pt x="122637" y="290287"/>
                      </a:cubicBezTo>
                      <a:cubicBezTo>
                        <a:pt x="120066" y="278000"/>
                        <a:pt x="118161" y="265617"/>
                        <a:pt x="114922" y="253520"/>
                      </a:cubicBezTo>
                      <a:lnTo>
                        <a:pt x="105207" y="217230"/>
                      </a:lnTo>
                      <a:cubicBezTo>
                        <a:pt x="102063" y="205133"/>
                        <a:pt x="97206" y="193513"/>
                        <a:pt x="93300" y="181607"/>
                      </a:cubicBezTo>
                      <a:lnTo>
                        <a:pt x="87204" y="163890"/>
                      </a:lnTo>
                      <a:cubicBezTo>
                        <a:pt x="85204" y="157985"/>
                        <a:pt x="82442" y="152365"/>
                        <a:pt x="80061" y="146555"/>
                      </a:cubicBezTo>
                      <a:lnTo>
                        <a:pt x="65297" y="111979"/>
                      </a:lnTo>
                      <a:lnTo>
                        <a:pt x="47580" y="78832"/>
                      </a:lnTo>
                      <a:cubicBezTo>
                        <a:pt x="44628" y="73307"/>
                        <a:pt x="41865" y="67688"/>
                        <a:pt x="38817" y="62163"/>
                      </a:cubicBezTo>
                      <a:lnTo>
                        <a:pt x="28530" y="46351"/>
                      </a:lnTo>
                      <a:lnTo>
                        <a:pt x="8147" y="14538"/>
                      </a:lnTo>
                      <a:lnTo>
                        <a:pt x="7861" y="14157"/>
                      </a:lnTo>
                      <a:cubicBezTo>
                        <a:pt x="6528" y="12062"/>
                        <a:pt x="7099" y="9204"/>
                        <a:pt x="9195" y="7871"/>
                      </a:cubicBezTo>
                      <a:cubicBezTo>
                        <a:pt x="11195" y="6537"/>
                        <a:pt x="13862" y="7109"/>
                        <a:pt x="15291" y="9014"/>
                      </a:cubicBezTo>
                      <a:lnTo>
                        <a:pt x="38151" y="39779"/>
                      </a:lnTo>
                      <a:lnTo>
                        <a:pt x="49581" y="55305"/>
                      </a:lnTo>
                      <a:cubicBezTo>
                        <a:pt x="53010" y="60734"/>
                        <a:pt x="56153" y="66259"/>
                        <a:pt x="59487" y="71783"/>
                      </a:cubicBezTo>
                      <a:lnTo>
                        <a:pt x="78918" y="105025"/>
                      </a:lnTo>
                      <a:lnTo>
                        <a:pt x="95301" y="139887"/>
                      </a:lnTo>
                      <a:cubicBezTo>
                        <a:pt x="116160" y="186750"/>
                        <a:pt x="131686" y="236185"/>
                        <a:pt x="141306" y="286572"/>
                      </a:cubicBezTo>
                      <a:cubicBezTo>
                        <a:pt x="150736" y="336959"/>
                        <a:pt x="155975" y="388204"/>
                        <a:pt x="155975" y="439353"/>
                      </a:cubicBezTo>
                      <a:cubicBezTo>
                        <a:pt x="155784" y="490598"/>
                        <a:pt x="151784" y="541652"/>
                        <a:pt x="141021" y="591944"/>
                      </a:cubicBezTo>
                      <a:cubicBezTo>
                        <a:pt x="140449" y="594420"/>
                        <a:pt x="138068" y="595944"/>
                        <a:pt x="135591" y="595468"/>
                      </a:cubicBezTo>
                      <a:cubicBezTo>
                        <a:pt x="133305" y="594992"/>
                        <a:pt x="131781" y="592801"/>
                        <a:pt x="132067" y="590420"/>
                      </a:cubicBezTo>
                      <a:lnTo>
                        <a:pt x="132162" y="590229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任意多边形: 形状 137"/>
                <p:cNvSpPr/>
                <p:nvPr/>
              </p:nvSpPr>
              <p:spPr>
                <a:xfrm flipH="1">
                  <a:off x="4533029" y="-1566257"/>
                  <a:ext cx="276225" cy="123825"/>
                </a:xfrm>
                <a:custGeom>
                  <a:avLst/>
                  <a:gdLst>
                    <a:gd name="connsiteX0" fmla="*/ 9726 w 276225"/>
                    <a:gd name="connsiteY0" fmla="*/ 112151 h 123825"/>
                    <a:gd name="connsiteX1" fmla="*/ 44207 w 276225"/>
                    <a:gd name="connsiteY1" fmla="*/ 93005 h 123825"/>
                    <a:gd name="connsiteX2" fmla="*/ 76306 w 276225"/>
                    <a:gd name="connsiteY2" fmla="*/ 70717 h 123825"/>
                    <a:gd name="connsiteX3" fmla="*/ 104119 w 276225"/>
                    <a:gd name="connsiteY3" fmla="*/ 44333 h 123825"/>
                    <a:gd name="connsiteX4" fmla="*/ 123455 w 276225"/>
                    <a:gd name="connsiteY4" fmla="*/ 13186 h 123825"/>
                    <a:gd name="connsiteX5" fmla="*/ 135933 w 276225"/>
                    <a:gd name="connsiteY5" fmla="*/ 7852 h 123825"/>
                    <a:gd name="connsiteX6" fmla="*/ 139457 w 276225"/>
                    <a:gd name="connsiteY6" fmla="*/ 10233 h 123825"/>
                    <a:gd name="connsiteX7" fmla="*/ 168889 w 276225"/>
                    <a:gd name="connsiteY7" fmla="*/ 38999 h 123825"/>
                    <a:gd name="connsiteX8" fmla="*/ 200703 w 276225"/>
                    <a:gd name="connsiteY8" fmla="*/ 65478 h 123825"/>
                    <a:gd name="connsiteX9" fmla="*/ 234993 w 276225"/>
                    <a:gd name="connsiteY9" fmla="*/ 88338 h 123825"/>
                    <a:gd name="connsiteX10" fmla="*/ 272235 w 276225"/>
                    <a:gd name="connsiteY10" fmla="*/ 105483 h 123825"/>
                    <a:gd name="connsiteX11" fmla="*/ 272426 w 276225"/>
                    <a:gd name="connsiteY11" fmla="*/ 105578 h 123825"/>
                    <a:gd name="connsiteX12" fmla="*/ 275188 w 276225"/>
                    <a:gd name="connsiteY12" fmla="*/ 111389 h 123825"/>
                    <a:gd name="connsiteX13" fmla="*/ 270045 w 276225"/>
                    <a:gd name="connsiteY13" fmla="*/ 114341 h 123825"/>
                    <a:gd name="connsiteX14" fmla="*/ 228611 w 276225"/>
                    <a:gd name="connsiteY14" fmla="*/ 100911 h 123825"/>
                    <a:gd name="connsiteX15" fmla="*/ 190987 w 276225"/>
                    <a:gd name="connsiteY15" fmla="*/ 79385 h 123825"/>
                    <a:gd name="connsiteX16" fmla="*/ 156697 w 276225"/>
                    <a:gd name="connsiteY16" fmla="*/ 53096 h 123825"/>
                    <a:gd name="connsiteX17" fmla="*/ 125360 w 276225"/>
                    <a:gd name="connsiteY17" fmla="*/ 23092 h 123825"/>
                    <a:gd name="connsiteX18" fmla="*/ 141362 w 276225"/>
                    <a:gd name="connsiteY18" fmla="*/ 20139 h 123825"/>
                    <a:gd name="connsiteX19" fmla="*/ 118121 w 276225"/>
                    <a:gd name="connsiteY19" fmla="*/ 56620 h 123825"/>
                    <a:gd name="connsiteX20" fmla="*/ 86498 w 276225"/>
                    <a:gd name="connsiteY20" fmla="*/ 84242 h 123825"/>
                    <a:gd name="connsiteX21" fmla="*/ 51065 w 276225"/>
                    <a:gd name="connsiteY21" fmla="*/ 105293 h 123825"/>
                    <a:gd name="connsiteX22" fmla="*/ 13060 w 276225"/>
                    <a:gd name="connsiteY22" fmla="*/ 120818 h 123825"/>
                    <a:gd name="connsiteX23" fmla="*/ 7345 w 276225"/>
                    <a:gd name="connsiteY23" fmla="*/ 117770 h 123825"/>
                    <a:gd name="connsiteX24" fmla="*/ 9631 w 276225"/>
                    <a:gd name="connsiteY24" fmla="*/ 112341 h 123825"/>
                    <a:gd name="connsiteX25" fmla="*/ 9726 w 276225"/>
                    <a:gd name="connsiteY25" fmla="*/ 11215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76225" h="123825">
                      <a:moveTo>
                        <a:pt x="9726" y="112151"/>
                      </a:moveTo>
                      <a:cubicBezTo>
                        <a:pt x="21347" y="106340"/>
                        <a:pt x="33158" y="99959"/>
                        <a:pt x="44207" y="93005"/>
                      </a:cubicBezTo>
                      <a:cubicBezTo>
                        <a:pt x="55351" y="86052"/>
                        <a:pt x="66210" y="78813"/>
                        <a:pt x="76306" y="70717"/>
                      </a:cubicBezTo>
                      <a:cubicBezTo>
                        <a:pt x="86307" y="62525"/>
                        <a:pt x="95928" y="54048"/>
                        <a:pt x="104119" y="44333"/>
                      </a:cubicBezTo>
                      <a:cubicBezTo>
                        <a:pt x="112120" y="34712"/>
                        <a:pt x="118978" y="24330"/>
                        <a:pt x="123455" y="13186"/>
                      </a:cubicBezTo>
                      <a:cubicBezTo>
                        <a:pt x="125455" y="8233"/>
                        <a:pt x="130980" y="5852"/>
                        <a:pt x="135933" y="7852"/>
                      </a:cubicBezTo>
                      <a:cubicBezTo>
                        <a:pt x="137266" y="8423"/>
                        <a:pt x="138504" y="9281"/>
                        <a:pt x="139457" y="10233"/>
                      </a:cubicBezTo>
                      <a:cubicBezTo>
                        <a:pt x="148506" y="20139"/>
                        <a:pt x="158602" y="29855"/>
                        <a:pt x="168889" y="38999"/>
                      </a:cubicBezTo>
                      <a:cubicBezTo>
                        <a:pt x="179081" y="48333"/>
                        <a:pt x="189844" y="57001"/>
                        <a:pt x="200703" y="65478"/>
                      </a:cubicBezTo>
                      <a:cubicBezTo>
                        <a:pt x="211752" y="73670"/>
                        <a:pt x="223086" y="81385"/>
                        <a:pt x="234993" y="88338"/>
                      </a:cubicBezTo>
                      <a:cubicBezTo>
                        <a:pt x="246804" y="95196"/>
                        <a:pt x="259281" y="100816"/>
                        <a:pt x="272235" y="105483"/>
                      </a:cubicBezTo>
                      <a:lnTo>
                        <a:pt x="272426" y="105578"/>
                      </a:lnTo>
                      <a:cubicBezTo>
                        <a:pt x="274807" y="106436"/>
                        <a:pt x="276045" y="109007"/>
                        <a:pt x="275188" y="111389"/>
                      </a:cubicBezTo>
                      <a:cubicBezTo>
                        <a:pt x="274426" y="113484"/>
                        <a:pt x="272235" y="114722"/>
                        <a:pt x="270045" y="114341"/>
                      </a:cubicBezTo>
                      <a:cubicBezTo>
                        <a:pt x="255662" y="111674"/>
                        <a:pt x="241946" y="106626"/>
                        <a:pt x="228611" y="100911"/>
                      </a:cubicBezTo>
                      <a:cubicBezTo>
                        <a:pt x="215562" y="94625"/>
                        <a:pt x="202893" y="87481"/>
                        <a:pt x="190987" y="79385"/>
                      </a:cubicBezTo>
                      <a:cubicBezTo>
                        <a:pt x="178986" y="71384"/>
                        <a:pt x="167746" y="62430"/>
                        <a:pt x="156697" y="53096"/>
                      </a:cubicBezTo>
                      <a:cubicBezTo>
                        <a:pt x="145839" y="43571"/>
                        <a:pt x="135456" y="33950"/>
                        <a:pt x="125360" y="23092"/>
                      </a:cubicBezTo>
                      <a:lnTo>
                        <a:pt x="141362" y="20139"/>
                      </a:lnTo>
                      <a:cubicBezTo>
                        <a:pt x="135647" y="33855"/>
                        <a:pt x="127551" y="45952"/>
                        <a:pt x="118121" y="56620"/>
                      </a:cubicBezTo>
                      <a:cubicBezTo>
                        <a:pt x="108596" y="67097"/>
                        <a:pt x="97832" y="76146"/>
                        <a:pt x="86498" y="84242"/>
                      </a:cubicBezTo>
                      <a:cubicBezTo>
                        <a:pt x="75258" y="92339"/>
                        <a:pt x="63257" y="99101"/>
                        <a:pt x="51065" y="105293"/>
                      </a:cubicBezTo>
                      <a:cubicBezTo>
                        <a:pt x="38682" y="111198"/>
                        <a:pt x="26300" y="116723"/>
                        <a:pt x="13060" y="120818"/>
                      </a:cubicBezTo>
                      <a:cubicBezTo>
                        <a:pt x="10679" y="121580"/>
                        <a:pt x="8107" y="120247"/>
                        <a:pt x="7345" y="117770"/>
                      </a:cubicBezTo>
                      <a:cubicBezTo>
                        <a:pt x="6678" y="115580"/>
                        <a:pt x="7726" y="113294"/>
                        <a:pt x="9631" y="112341"/>
                      </a:cubicBezTo>
                      <a:lnTo>
                        <a:pt x="9726" y="112151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任意多边形: 形状 138"/>
                <p:cNvSpPr/>
                <p:nvPr/>
              </p:nvSpPr>
              <p:spPr>
                <a:xfrm flipH="1">
                  <a:off x="4567410" y="-1451999"/>
                  <a:ext cx="200025" cy="152400"/>
                </a:xfrm>
                <a:custGeom>
                  <a:avLst/>
                  <a:gdLst>
                    <a:gd name="connsiteX0" fmla="*/ 10675 w 200025"/>
                    <a:gd name="connsiteY0" fmla="*/ 140862 h 152400"/>
                    <a:gd name="connsiteX1" fmla="*/ 44679 w 200025"/>
                    <a:gd name="connsiteY1" fmla="*/ 119240 h 152400"/>
                    <a:gd name="connsiteX2" fmla="*/ 71730 w 200025"/>
                    <a:gd name="connsiteY2" fmla="*/ 88760 h 152400"/>
                    <a:gd name="connsiteX3" fmla="*/ 91732 w 200025"/>
                    <a:gd name="connsiteY3" fmla="*/ 52946 h 152400"/>
                    <a:gd name="connsiteX4" fmla="*/ 99448 w 200025"/>
                    <a:gd name="connsiteY4" fmla="*/ 33801 h 152400"/>
                    <a:gd name="connsiteX5" fmla="*/ 105829 w 200025"/>
                    <a:gd name="connsiteY5" fmla="*/ 13989 h 152400"/>
                    <a:gd name="connsiteX6" fmla="*/ 105925 w 200025"/>
                    <a:gd name="connsiteY6" fmla="*/ 13703 h 152400"/>
                    <a:gd name="connsiteX7" fmla="*/ 117831 w 200025"/>
                    <a:gd name="connsiteY7" fmla="*/ 7607 h 152400"/>
                    <a:gd name="connsiteX8" fmla="*/ 124117 w 200025"/>
                    <a:gd name="connsiteY8" fmla="*/ 14465 h 152400"/>
                    <a:gd name="connsiteX9" fmla="*/ 134214 w 200025"/>
                    <a:gd name="connsiteY9" fmla="*/ 47517 h 152400"/>
                    <a:gd name="connsiteX10" fmla="*/ 148501 w 200025"/>
                    <a:gd name="connsiteY10" fmla="*/ 79045 h 152400"/>
                    <a:gd name="connsiteX11" fmla="*/ 168218 w 200025"/>
                    <a:gd name="connsiteY11" fmla="*/ 106477 h 152400"/>
                    <a:gd name="connsiteX12" fmla="*/ 195745 w 200025"/>
                    <a:gd name="connsiteY12" fmla="*/ 124193 h 152400"/>
                    <a:gd name="connsiteX13" fmla="*/ 195936 w 200025"/>
                    <a:gd name="connsiteY13" fmla="*/ 124289 h 152400"/>
                    <a:gd name="connsiteX14" fmla="*/ 198793 w 200025"/>
                    <a:gd name="connsiteY14" fmla="*/ 130004 h 152400"/>
                    <a:gd name="connsiteX15" fmla="*/ 193840 w 200025"/>
                    <a:gd name="connsiteY15" fmla="*/ 133052 h 152400"/>
                    <a:gd name="connsiteX16" fmla="*/ 159074 w 200025"/>
                    <a:gd name="connsiteY16" fmla="*/ 116383 h 152400"/>
                    <a:gd name="connsiteX17" fmla="*/ 134404 w 200025"/>
                    <a:gd name="connsiteY17" fmla="*/ 87427 h 152400"/>
                    <a:gd name="connsiteX18" fmla="*/ 117355 w 200025"/>
                    <a:gd name="connsiteY18" fmla="*/ 54089 h 152400"/>
                    <a:gd name="connsiteX19" fmla="*/ 105639 w 200025"/>
                    <a:gd name="connsiteY19" fmla="*/ 18561 h 152400"/>
                    <a:gd name="connsiteX20" fmla="*/ 123927 w 200025"/>
                    <a:gd name="connsiteY20" fmla="*/ 19037 h 152400"/>
                    <a:gd name="connsiteX21" fmla="*/ 117259 w 200025"/>
                    <a:gd name="connsiteY21" fmla="*/ 40183 h 152400"/>
                    <a:gd name="connsiteX22" fmla="*/ 108687 w 200025"/>
                    <a:gd name="connsiteY22" fmla="*/ 60757 h 152400"/>
                    <a:gd name="connsiteX23" fmla="*/ 85541 w 200025"/>
                    <a:gd name="connsiteY23" fmla="*/ 99047 h 152400"/>
                    <a:gd name="connsiteX24" fmla="*/ 53442 w 200025"/>
                    <a:gd name="connsiteY24" fmla="*/ 130480 h 152400"/>
                    <a:gd name="connsiteX25" fmla="*/ 12580 w 200025"/>
                    <a:gd name="connsiteY25" fmla="*/ 149720 h 152400"/>
                    <a:gd name="connsiteX26" fmla="*/ 7246 w 200025"/>
                    <a:gd name="connsiteY26" fmla="*/ 146196 h 152400"/>
                    <a:gd name="connsiteX27" fmla="*/ 10008 w 200025"/>
                    <a:gd name="connsiteY27" fmla="*/ 141053 h 152400"/>
                    <a:gd name="connsiteX28" fmla="*/ 10675 w 200025"/>
                    <a:gd name="connsiteY28" fmla="*/ 140862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0025" h="152400">
                      <a:moveTo>
                        <a:pt x="10675" y="140862"/>
                      </a:moveTo>
                      <a:cubicBezTo>
                        <a:pt x="22771" y="136100"/>
                        <a:pt x="34678" y="128194"/>
                        <a:pt x="44679" y="119240"/>
                      </a:cubicBezTo>
                      <a:cubicBezTo>
                        <a:pt x="54966" y="110287"/>
                        <a:pt x="63824" y="99905"/>
                        <a:pt x="71730" y="88760"/>
                      </a:cubicBezTo>
                      <a:cubicBezTo>
                        <a:pt x="79636" y="77616"/>
                        <a:pt x="85922" y="65424"/>
                        <a:pt x="91732" y="52946"/>
                      </a:cubicBezTo>
                      <a:cubicBezTo>
                        <a:pt x="94590" y="46755"/>
                        <a:pt x="96876" y="40183"/>
                        <a:pt x="99448" y="33801"/>
                      </a:cubicBezTo>
                      <a:lnTo>
                        <a:pt x="105829" y="13989"/>
                      </a:lnTo>
                      <a:lnTo>
                        <a:pt x="105925" y="13703"/>
                      </a:lnTo>
                      <a:cubicBezTo>
                        <a:pt x="107544" y="8750"/>
                        <a:pt x="112878" y="5988"/>
                        <a:pt x="117831" y="7607"/>
                      </a:cubicBezTo>
                      <a:cubicBezTo>
                        <a:pt x="121069" y="8655"/>
                        <a:pt x="123451" y="11322"/>
                        <a:pt x="124117" y="14465"/>
                      </a:cubicBezTo>
                      <a:cubicBezTo>
                        <a:pt x="126689" y="25324"/>
                        <a:pt x="130309" y="36659"/>
                        <a:pt x="134214" y="47517"/>
                      </a:cubicBezTo>
                      <a:cubicBezTo>
                        <a:pt x="138214" y="58376"/>
                        <a:pt x="142882" y="69044"/>
                        <a:pt x="148501" y="79045"/>
                      </a:cubicBezTo>
                      <a:cubicBezTo>
                        <a:pt x="154121" y="88951"/>
                        <a:pt x="160312" y="98666"/>
                        <a:pt x="168218" y="106477"/>
                      </a:cubicBezTo>
                      <a:cubicBezTo>
                        <a:pt x="175933" y="114478"/>
                        <a:pt x="185173" y="120669"/>
                        <a:pt x="195745" y="124193"/>
                      </a:cubicBezTo>
                      <a:lnTo>
                        <a:pt x="195936" y="124289"/>
                      </a:lnTo>
                      <a:cubicBezTo>
                        <a:pt x="198317" y="125051"/>
                        <a:pt x="199651" y="127622"/>
                        <a:pt x="198793" y="130004"/>
                      </a:cubicBezTo>
                      <a:cubicBezTo>
                        <a:pt x="198127" y="132099"/>
                        <a:pt x="195936" y="133433"/>
                        <a:pt x="193840" y="133052"/>
                      </a:cubicBezTo>
                      <a:cubicBezTo>
                        <a:pt x="180886" y="131147"/>
                        <a:pt x="168980" y="124574"/>
                        <a:pt x="159074" y="116383"/>
                      </a:cubicBezTo>
                      <a:cubicBezTo>
                        <a:pt x="148978" y="108191"/>
                        <a:pt x="141167" y="98000"/>
                        <a:pt x="134404" y="87427"/>
                      </a:cubicBezTo>
                      <a:cubicBezTo>
                        <a:pt x="127642" y="76854"/>
                        <a:pt x="122022" y="65615"/>
                        <a:pt x="117355" y="54089"/>
                      </a:cubicBezTo>
                      <a:cubicBezTo>
                        <a:pt x="112592" y="42564"/>
                        <a:pt x="108687" y="31039"/>
                        <a:pt x="105639" y="18561"/>
                      </a:cubicBezTo>
                      <a:lnTo>
                        <a:pt x="123927" y="19037"/>
                      </a:lnTo>
                      <a:cubicBezTo>
                        <a:pt x="121736" y="26086"/>
                        <a:pt x="119641" y="33230"/>
                        <a:pt x="117259" y="40183"/>
                      </a:cubicBezTo>
                      <a:cubicBezTo>
                        <a:pt x="114402" y="47041"/>
                        <a:pt x="111925" y="53994"/>
                        <a:pt x="108687" y="60757"/>
                      </a:cubicBezTo>
                      <a:cubicBezTo>
                        <a:pt x="102305" y="74187"/>
                        <a:pt x="94780" y="87141"/>
                        <a:pt x="85541" y="99047"/>
                      </a:cubicBezTo>
                      <a:cubicBezTo>
                        <a:pt x="76302" y="110763"/>
                        <a:pt x="65634" y="121622"/>
                        <a:pt x="53442" y="130480"/>
                      </a:cubicBezTo>
                      <a:cubicBezTo>
                        <a:pt x="41059" y="139052"/>
                        <a:pt x="28010" y="146387"/>
                        <a:pt x="12580" y="149720"/>
                      </a:cubicBezTo>
                      <a:cubicBezTo>
                        <a:pt x="10103" y="150197"/>
                        <a:pt x="7722" y="148673"/>
                        <a:pt x="7246" y="146196"/>
                      </a:cubicBezTo>
                      <a:cubicBezTo>
                        <a:pt x="6769" y="144005"/>
                        <a:pt x="8008" y="141815"/>
                        <a:pt x="10008" y="141053"/>
                      </a:cubicBezTo>
                      <a:lnTo>
                        <a:pt x="10675" y="140862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任意多边形: 形状 139"/>
                <p:cNvSpPr/>
                <p:nvPr/>
              </p:nvSpPr>
              <p:spPr>
                <a:xfrm flipH="1">
                  <a:off x="4596667" y="-1288919"/>
                  <a:ext cx="123825" cy="104775"/>
                </a:xfrm>
                <a:custGeom>
                  <a:avLst/>
                  <a:gdLst>
                    <a:gd name="connsiteX0" fmla="*/ 9071 w 123825"/>
                    <a:gd name="connsiteY0" fmla="*/ 90368 h 104775"/>
                    <a:gd name="connsiteX1" fmla="*/ 26501 w 123825"/>
                    <a:gd name="connsiteY1" fmla="*/ 73604 h 104775"/>
                    <a:gd name="connsiteX2" fmla="*/ 41837 w 123825"/>
                    <a:gd name="connsiteY2" fmla="*/ 55031 h 104775"/>
                    <a:gd name="connsiteX3" fmla="*/ 54600 w 123825"/>
                    <a:gd name="connsiteY3" fmla="*/ 34838 h 104775"/>
                    <a:gd name="connsiteX4" fmla="*/ 64601 w 123825"/>
                    <a:gd name="connsiteY4" fmla="*/ 13311 h 104775"/>
                    <a:gd name="connsiteX5" fmla="*/ 64697 w 123825"/>
                    <a:gd name="connsiteY5" fmla="*/ 12930 h 104775"/>
                    <a:gd name="connsiteX6" fmla="*/ 77079 w 123825"/>
                    <a:gd name="connsiteY6" fmla="*/ 7882 h 104775"/>
                    <a:gd name="connsiteX7" fmla="*/ 82699 w 123825"/>
                    <a:gd name="connsiteY7" fmla="*/ 14740 h 104775"/>
                    <a:gd name="connsiteX8" fmla="*/ 88700 w 123825"/>
                    <a:gd name="connsiteY8" fmla="*/ 35790 h 104775"/>
                    <a:gd name="connsiteX9" fmla="*/ 96986 w 123825"/>
                    <a:gd name="connsiteY9" fmla="*/ 56364 h 104775"/>
                    <a:gd name="connsiteX10" fmla="*/ 107940 w 123825"/>
                    <a:gd name="connsiteY10" fmla="*/ 75319 h 104775"/>
                    <a:gd name="connsiteX11" fmla="*/ 122418 w 123825"/>
                    <a:gd name="connsiteY11" fmla="*/ 91607 h 104775"/>
                    <a:gd name="connsiteX12" fmla="*/ 122609 w 123825"/>
                    <a:gd name="connsiteY12" fmla="*/ 91797 h 104775"/>
                    <a:gd name="connsiteX13" fmla="*/ 122799 w 123825"/>
                    <a:gd name="connsiteY13" fmla="*/ 98274 h 104775"/>
                    <a:gd name="connsiteX14" fmla="*/ 117370 w 123825"/>
                    <a:gd name="connsiteY14" fmla="*/ 99227 h 104775"/>
                    <a:gd name="connsiteX15" fmla="*/ 97367 w 123825"/>
                    <a:gd name="connsiteY15" fmla="*/ 84177 h 104775"/>
                    <a:gd name="connsiteX16" fmla="*/ 82318 w 123825"/>
                    <a:gd name="connsiteY16" fmla="*/ 64365 h 104775"/>
                    <a:gd name="connsiteX17" fmla="*/ 71459 w 123825"/>
                    <a:gd name="connsiteY17" fmla="*/ 42267 h 104775"/>
                    <a:gd name="connsiteX18" fmla="*/ 64030 w 123825"/>
                    <a:gd name="connsiteY18" fmla="*/ 18550 h 104775"/>
                    <a:gd name="connsiteX19" fmla="*/ 82223 w 123825"/>
                    <a:gd name="connsiteY19" fmla="*/ 19979 h 104775"/>
                    <a:gd name="connsiteX20" fmla="*/ 55076 w 123825"/>
                    <a:gd name="connsiteY20" fmla="*/ 65699 h 104775"/>
                    <a:gd name="connsiteX21" fmla="*/ 36026 w 123825"/>
                    <a:gd name="connsiteY21" fmla="*/ 84082 h 104775"/>
                    <a:gd name="connsiteX22" fmla="*/ 13547 w 123825"/>
                    <a:gd name="connsiteY22" fmla="*/ 98274 h 104775"/>
                    <a:gd name="connsiteX23" fmla="*/ 7547 w 123825"/>
                    <a:gd name="connsiteY23" fmla="*/ 95988 h 104775"/>
                    <a:gd name="connsiteX24" fmla="*/ 8690 w 123825"/>
                    <a:gd name="connsiteY24" fmla="*/ 90654 h 104775"/>
                    <a:gd name="connsiteX25" fmla="*/ 9071 w 123825"/>
                    <a:gd name="connsiteY25" fmla="*/ 9036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3825" h="104775">
                      <a:moveTo>
                        <a:pt x="9071" y="90368"/>
                      </a:moveTo>
                      <a:cubicBezTo>
                        <a:pt x="14976" y="85320"/>
                        <a:pt x="21167" y="79700"/>
                        <a:pt x="26501" y="73604"/>
                      </a:cubicBezTo>
                      <a:cubicBezTo>
                        <a:pt x="32026" y="67699"/>
                        <a:pt x="37169" y="61508"/>
                        <a:pt x="41837" y="55031"/>
                      </a:cubicBezTo>
                      <a:cubicBezTo>
                        <a:pt x="46504" y="48554"/>
                        <a:pt x="50885" y="41886"/>
                        <a:pt x="54600" y="34838"/>
                      </a:cubicBezTo>
                      <a:cubicBezTo>
                        <a:pt x="58601" y="27980"/>
                        <a:pt x="61553" y="20645"/>
                        <a:pt x="64601" y="13311"/>
                      </a:cubicBezTo>
                      <a:lnTo>
                        <a:pt x="64697" y="12930"/>
                      </a:lnTo>
                      <a:cubicBezTo>
                        <a:pt x="66697" y="8072"/>
                        <a:pt x="72317" y="5882"/>
                        <a:pt x="77079" y="7882"/>
                      </a:cubicBezTo>
                      <a:cubicBezTo>
                        <a:pt x="80032" y="9120"/>
                        <a:pt x="82127" y="11787"/>
                        <a:pt x="82699" y="14740"/>
                      </a:cubicBezTo>
                      <a:cubicBezTo>
                        <a:pt x="84032" y="21503"/>
                        <a:pt x="86414" y="28837"/>
                        <a:pt x="88700" y="35790"/>
                      </a:cubicBezTo>
                      <a:cubicBezTo>
                        <a:pt x="91081" y="42839"/>
                        <a:pt x="93938" y="49601"/>
                        <a:pt x="96986" y="56364"/>
                      </a:cubicBezTo>
                      <a:cubicBezTo>
                        <a:pt x="100225" y="62936"/>
                        <a:pt x="103844" y="69318"/>
                        <a:pt x="107940" y="75319"/>
                      </a:cubicBezTo>
                      <a:cubicBezTo>
                        <a:pt x="112036" y="81320"/>
                        <a:pt x="117084" y="86558"/>
                        <a:pt x="122418" y="91607"/>
                      </a:cubicBezTo>
                      <a:lnTo>
                        <a:pt x="122609" y="91797"/>
                      </a:lnTo>
                      <a:cubicBezTo>
                        <a:pt x="124418" y="93512"/>
                        <a:pt x="124514" y="96369"/>
                        <a:pt x="122799" y="98274"/>
                      </a:cubicBezTo>
                      <a:cubicBezTo>
                        <a:pt x="121370" y="99798"/>
                        <a:pt x="119180" y="100084"/>
                        <a:pt x="117370" y="99227"/>
                      </a:cubicBezTo>
                      <a:cubicBezTo>
                        <a:pt x="109940" y="95417"/>
                        <a:pt x="103273" y="89987"/>
                        <a:pt x="97367" y="84177"/>
                      </a:cubicBezTo>
                      <a:cubicBezTo>
                        <a:pt x="91652" y="78081"/>
                        <a:pt x="86604" y="71414"/>
                        <a:pt x="82318" y="64365"/>
                      </a:cubicBezTo>
                      <a:cubicBezTo>
                        <a:pt x="78032" y="57317"/>
                        <a:pt x="74507" y="49887"/>
                        <a:pt x="71459" y="42267"/>
                      </a:cubicBezTo>
                      <a:cubicBezTo>
                        <a:pt x="68316" y="34552"/>
                        <a:pt x="66030" y="27027"/>
                        <a:pt x="64030" y="18550"/>
                      </a:cubicBezTo>
                      <a:lnTo>
                        <a:pt x="82223" y="19979"/>
                      </a:lnTo>
                      <a:cubicBezTo>
                        <a:pt x="75936" y="36647"/>
                        <a:pt x="66697" y="52364"/>
                        <a:pt x="55076" y="65699"/>
                      </a:cubicBezTo>
                      <a:cubicBezTo>
                        <a:pt x="49361" y="72461"/>
                        <a:pt x="42884" y="78557"/>
                        <a:pt x="36026" y="84082"/>
                      </a:cubicBezTo>
                      <a:cubicBezTo>
                        <a:pt x="28978" y="89416"/>
                        <a:pt x="21929" y="94464"/>
                        <a:pt x="13547" y="98274"/>
                      </a:cubicBezTo>
                      <a:cubicBezTo>
                        <a:pt x="11261" y="99322"/>
                        <a:pt x="8594" y="98274"/>
                        <a:pt x="7547" y="95988"/>
                      </a:cubicBezTo>
                      <a:cubicBezTo>
                        <a:pt x="6689" y="94083"/>
                        <a:pt x="7261" y="91892"/>
                        <a:pt x="8690" y="90654"/>
                      </a:cubicBezTo>
                      <a:lnTo>
                        <a:pt x="9071" y="90368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任意多边形: 形状 140"/>
                <p:cNvSpPr/>
                <p:nvPr/>
              </p:nvSpPr>
              <p:spPr>
                <a:xfrm flipH="1">
                  <a:off x="3821370" y="-2038681"/>
                  <a:ext cx="352425" cy="390525"/>
                </a:xfrm>
                <a:custGeom>
                  <a:avLst/>
                  <a:gdLst>
                    <a:gd name="connsiteX0" fmla="*/ 33397 w 352425"/>
                    <a:gd name="connsiteY0" fmla="*/ 365213 h 390525"/>
                    <a:gd name="connsiteX1" fmla="*/ 48352 w 352425"/>
                    <a:gd name="connsiteY1" fmla="*/ 140519 h 390525"/>
                    <a:gd name="connsiteX2" fmla="*/ 329625 w 352425"/>
                    <a:gd name="connsiteY2" fmla="*/ 7359 h 390525"/>
                    <a:gd name="connsiteX3" fmla="*/ 329625 w 352425"/>
                    <a:gd name="connsiteY3" fmla="*/ 262058 h 390525"/>
                    <a:gd name="connsiteX4" fmla="*/ 33397 w 352425"/>
                    <a:gd name="connsiteY4" fmla="*/ 365213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2425" h="390525">
                      <a:moveTo>
                        <a:pt x="33397" y="365213"/>
                      </a:moveTo>
                      <a:cubicBezTo>
                        <a:pt x="1679" y="345687"/>
                        <a:pt x="-9846" y="197097"/>
                        <a:pt x="48352" y="140519"/>
                      </a:cubicBezTo>
                      <a:cubicBezTo>
                        <a:pt x="106645" y="83940"/>
                        <a:pt x="308003" y="2406"/>
                        <a:pt x="329625" y="7359"/>
                      </a:cubicBezTo>
                      <a:cubicBezTo>
                        <a:pt x="351247" y="12312"/>
                        <a:pt x="361248" y="188810"/>
                        <a:pt x="329625" y="262058"/>
                      </a:cubicBezTo>
                      <a:cubicBezTo>
                        <a:pt x="298097" y="335210"/>
                        <a:pt x="133315" y="426745"/>
                        <a:pt x="33397" y="365213"/>
                      </a:cubicBezTo>
                      <a:close/>
                    </a:path>
                  </a:pathLst>
                </a:custGeom>
                <a:solidFill>
                  <a:srgbClr val="DB6B2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任意多边形: 形状 141"/>
                <p:cNvSpPr/>
                <p:nvPr/>
              </p:nvSpPr>
              <p:spPr>
                <a:xfrm flipH="1">
                  <a:off x="3863348" y="-1980763"/>
                  <a:ext cx="466725" cy="400050"/>
                </a:xfrm>
                <a:custGeom>
                  <a:avLst/>
                  <a:gdLst>
                    <a:gd name="connsiteX0" fmla="*/ 460566 w 466725"/>
                    <a:gd name="connsiteY0" fmla="*/ 13640 h 400050"/>
                    <a:gd name="connsiteX1" fmla="*/ 380461 w 466725"/>
                    <a:gd name="connsiteY1" fmla="*/ 143370 h 400050"/>
                    <a:gd name="connsiteX2" fmla="*/ 280068 w 466725"/>
                    <a:gd name="connsiteY2" fmla="*/ 258623 h 400050"/>
                    <a:gd name="connsiteX3" fmla="*/ 157481 w 466725"/>
                    <a:gd name="connsiteY3" fmla="*/ 350729 h 400050"/>
                    <a:gd name="connsiteX4" fmla="*/ 87282 w 466725"/>
                    <a:gd name="connsiteY4" fmla="*/ 382257 h 400050"/>
                    <a:gd name="connsiteX5" fmla="*/ 12225 w 466725"/>
                    <a:gd name="connsiteY5" fmla="*/ 398926 h 400050"/>
                    <a:gd name="connsiteX6" fmla="*/ 7176 w 466725"/>
                    <a:gd name="connsiteY6" fmla="*/ 394925 h 400050"/>
                    <a:gd name="connsiteX7" fmla="*/ 10796 w 466725"/>
                    <a:gd name="connsiteY7" fmla="*/ 389972 h 400050"/>
                    <a:gd name="connsiteX8" fmla="*/ 10891 w 466725"/>
                    <a:gd name="connsiteY8" fmla="*/ 389972 h 400050"/>
                    <a:gd name="connsiteX9" fmla="*/ 82424 w 466725"/>
                    <a:gd name="connsiteY9" fmla="*/ 369208 h 400050"/>
                    <a:gd name="connsiteX10" fmla="*/ 149099 w 466725"/>
                    <a:gd name="connsiteY10" fmla="*/ 336251 h 400050"/>
                    <a:gd name="connsiteX11" fmla="*/ 266828 w 466725"/>
                    <a:gd name="connsiteY11" fmla="*/ 244907 h 400050"/>
                    <a:gd name="connsiteX12" fmla="*/ 366936 w 466725"/>
                    <a:gd name="connsiteY12" fmla="*/ 133274 h 400050"/>
                    <a:gd name="connsiteX13" fmla="*/ 411418 w 466725"/>
                    <a:gd name="connsiteY13" fmla="*/ 72599 h 400050"/>
                    <a:gd name="connsiteX14" fmla="*/ 452375 w 466725"/>
                    <a:gd name="connsiteY14" fmla="*/ 9449 h 400050"/>
                    <a:gd name="connsiteX15" fmla="*/ 452470 w 466725"/>
                    <a:gd name="connsiteY15" fmla="*/ 9353 h 400050"/>
                    <a:gd name="connsiteX16" fmla="*/ 458661 w 466725"/>
                    <a:gd name="connsiteY16" fmla="*/ 7829 h 400050"/>
                    <a:gd name="connsiteX17" fmla="*/ 460566 w 466725"/>
                    <a:gd name="connsiteY17" fmla="*/ 1364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66725" h="400050">
                      <a:moveTo>
                        <a:pt x="460566" y="13640"/>
                      </a:moveTo>
                      <a:cubicBezTo>
                        <a:pt x="437897" y="59360"/>
                        <a:pt x="410465" y="102222"/>
                        <a:pt x="380461" y="143370"/>
                      </a:cubicBezTo>
                      <a:cubicBezTo>
                        <a:pt x="350267" y="184328"/>
                        <a:pt x="316834" y="223094"/>
                        <a:pt x="280068" y="258623"/>
                      </a:cubicBezTo>
                      <a:cubicBezTo>
                        <a:pt x="242920" y="293579"/>
                        <a:pt x="202439" y="325679"/>
                        <a:pt x="157481" y="350729"/>
                      </a:cubicBezTo>
                      <a:cubicBezTo>
                        <a:pt x="134907" y="362921"/>
                        <a:pt x="111570" y="373780"/>
                        <a:pt x="87282" y="382257"/>
                      </a:cubicBezTo>
                      <a:cubicBezTo>
                        <a:pt x="62802" y="390163"/>
                        <a:pt x="37752" y="396068"/>
                        <a:pt x="12225" y="398926"/>
                      </a:cubicBezTo>
                      <a:cubicBezTo>
                        <a:pt x="9748" y="399212"/>
                        <a:pt x="7462" y="397402"/>
                        <a:pt x="7176" y="394925"/>
                      </a:cubicBezTo>
                      <a:cubicBezTo>
                        <a:pt x="6891" y="392544"/>
                        <a:pt x="8510" y="390449"/>
                        <a:pt x="10796" y="389972"/>
                      </a:cubicBezTo>
                      <a:lnTo>
                        <a:pt x="10891" y="389972"/>
                      </a:lnTo>
                      <a:cubicBezTo>
                        <a:pt x="35370" y="385019"/>
                        <a:pt x="59373" y="378352"/>
                        <a:pt x="82424" y="369208"/>
                      </a:cubicBezTo>
                      <a:cubicBezTo>
                        <a:pt x="105570" y="360064"/>
                        <a:pt x="127763" y="348920"/>
                        <a:pt x="149099" y="336251"/>
                      </a:cubicBezTo>
                      <a:cubicBezTo>
                        <a:pt x="191676" y="310629"/>
                        <a:pt x="231109" y="279673"/>
                        <a:pt x="266828" y="244907"/>
                      </a:cubicBezTo>
                      <a:cubicBezTo>
                        <a:pt x="303214" y="210617"/>
                        <a:pt x="336075" y="172707"/>
                        <a:pt x="366936" y="133274"/>
                      </a:cubicBezTo>
                      <a:cubicBezTo>
                        <a:pt x="382461" y="113557"/>
                        <a:pt x="397225" y="93269"/>
                        <a:pt x="411418" y="72599"/>
                      </a:cubicBezTo>
                      <a:cubicBezTo>
                        <a:pt x="425800" y="52025"/>
                        <a:pt x="439516" y="30880"/>
                        <a:pt x="452375" y="9449"/>
                      </a:cubicBezTo>
                      <a:lnTo>
                        <a:pt x="452470" y="9353"/>
                      </a:lnTo>
                      <a:cubicBezTo>
                        <a:pt x="453804" y="7163"/>
                        <a:pt x="456566" y="6496"/>
                        <a:pt x="458661" y="7829"/>
                      </a:cubicBezTo>
                      <a:cubicBezTo>
                        <a:pt x="460852" y="8972"/>
                        <a:pt x="461614" y="11544"/>
                        <a:pt x="460566" y="13640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任意多边形: 形状 142"/>
                <p:cNvSpPr/>
                <p:nvPr/>
              </p:nvSpPr>
              <p:spPr>
                <a:xfrm flipH="1">
                  <a:off x="3841944" y="-1976987"/>
                  <a:ext cx="152400" cy="171450"/>
                </a:xfrm>
                <a:custGeom>
                  <a:avLst/>
                  <a:gdLst>
                    <a:gd name="connsiteX0" fmla="*/ 43208 w 152400"/>
                    <a:gd name="connsiteY0" fmla="*/ 11388 h 171450"/>
                    <a:gd name="connsiteX1" fmla="*/ 42256 w 152400"/>
                    <a:gd name="connsiteY1" fmla="*/ 49583 h 171450"/>
                    <a:gd name="connsiteX2" fmla="*/ 39494 w 152400"/>
                    <a:gd name="connsiteY2" fmla="*/ 87683 h 171450"/>
                    <a:gd name="connsiteX3" fmla="*/ 34731 w 152400"/>
                    <a:gd name="connsiteY3" fmla="*/ 125783 h 171450"/>
                    <a:gd name="connsiteX4" fmla="*/ 25301 w 152400"/>
                    <a:gd name="connsiteY4" fmla="*/ 164645 h 171450"/>
                    <a:gd name="connsiteX5" fmla="*/ 13490 w 152400"/>
                    <a:gd name="connsiteY5" fmla="*/ 152072 h 171450"/>
                    <a:gd name="connsiteX6" fmla="*/ 80546 w 152400"/>
                    <a:gd name="connsiteY6" fmla="*/ 126926 h 171450"/>
                    <a:gd name="connsiteX7" fmla="*/ 144745 w 152400"/>
                    <a:gd name="connsiteY7" fmla="*/ 96446 h 171450"/>
                    <a:gd name="connsiteX8" fmla="*/ 144840 w 152400"/>
                    <a:gd name="connsiteY8" fmla="*/ 96446 h 171450"/>
                    <a:gd name="connsiteX9" fmla="*/ 151127 w 152400"/>
                    <a:gd name="connsiteY9" fmla="*/ 97970 h 171450"/>
                    <a:gd name="connsiteX10" fmla="*/ 150269 w 152400"/>
                    <a:gd name="connsiteY10" fmla="*/ 103780 h 171450"/>
                    <a:gd name="connsiteX11" fmla="*/ 119885 w 152400"/>
                    <a:gd name="connsiteY11" fmla="*/ 125116 h 171450"/>
                    <a:gd name="connsiteX12" fmla="*/ 87404 w 152400"/>
                    <a:gd name="connsiteY12" fmla="*/ 142261 h 171450"/>
                    <a:gd name="connsiteX13" fmla="*/ 19682 w 152400"/>
                    <a:gd name="connsiteY13" fmla="*/ 170170 h 171450"/>
                    <a:gd name="connsiteX14" fmla="*/ 7680 w 152400"/>
                    <a:gd name="connsiteY14" fmla="*/ 164454 h 171450"/>
                    <a:gd name="connsiteX15" fmla="*/ 7680 w 152400"/>
                    <a:gd name="connsiteY15" fmla="*/ 157977 h 171450"/>
                    <a:gd name="connsiteX16" fmla="*/ 7871 w 152400"/>
                    <a:gd name="connsiteY16" fmla="*/ 157501 h 171450"/>
                    <a:gd name="connsiteX17" fmla="*/ 16538 w 152400"/>
                    <a:gd name="connsiteY17" fmla="*/ 122735 h 171450"/>
                    <a:gd name="connsiteX18" fmla="*/ 22825 w 152400"/>
                    <a:gd name="connsiteY18" fmla="*/ 85778 h 171450"/>
                    <a:gd name="connsiteX19" fmla="*/ 28445 w 152400"/>
                    <a:gd name="connsiteY19" fmla="*/ 48440 h 171450"/>
                    <a:gd name="connsiteX20" fmla="*/ 34350 w 152400"/>
                    <a:gd name="connsiteY20" fmla="*/ 11007 h 171450"/>
                    <a:gd name="connsiteX21" fmla="*/ 39589 w 152400"/>
                    <a:gd name="connsiteY21" fmla="*/ 7197 h 171450"/>
                    <a:gd name="connsiteX22" fmla="*/ 43208 w 152400"/>
                    <a:gd name="connsiteY22" fmla="*/ 11388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2400" h="171450">
                      <a:moveTo>
                        <a:pt x="43208" y="11388"/>
                      </a:moveTo>
                      <a:cubicBezTo>
                        <a:pt x="43399" y="24151"/>
                        <a:pt x="42732" y="36820"/>
                        <a:pt x="42256" y="49583"/>
                      </a:cubicBezTo>
                      <a:cubicBezTo>
                        <a:pt x="41589" y="62251"/>
                        <a:pt x="40637" y="74920"/>
                        <a:pt x="39494" y="87683"/>
                      </a:cubicBezTo>
                      <a:cubicBezTo>
                        <a:pt x="38255" y="100351"/>
                        <a:pt x="36636" y="113020"/>
                        <a:pt x="34731" y="125783"/>
                      </a:cubicBezTo>
                      <a:cubicBezTo>
                        <a:pt x="32350" y="138547"/>
                        <a:pt x="30445" y="151024"/>
                        <a:pt x="25301" y="164645"/>
                      </a:cubicBezTo>
                      <a:lnTo>
                        <a:pt x="13490" y="152072"/>
                      </a:lnTo>
                      <a:cubicBezTo>
                        <a:pt x="35874" y="144262"/>
                        <a:pt x="58448" y="135784"/>
                        <a:pt x="80546" y="126926"/>
                      </a:cubicBezTo>
                      <a:cubicBezTo>
                        <a:pt x="102549" y="117782"/>
                        <a:pt x="124647" y="108638"/>
                        <a:pt x="144745" y="96446"/>
                      </a:cubicBezTo>
                      <a:lnTo>
                        <a:pt x="144840" y="96446"/>
                      </a:lnTo>
                      <a:cubicBezTo>
                        <a:pt x="147031" y="95113"/>
                        <a:pt x="149793" y="95875"/>
                        <a:pt x="151127" y="97970"/>
                      </a:cubicBezTo>
                      <a:cubicBezTo>
                        <a:pt x="152270" y="99875"/>
                        <a:pt x="151889" y="102352"/>
                        <a:pt x="150269" y="103780"/>
                      </a:cubicBezTo>
                      <a:cubicBezTo>
                        <a:pt x="140840" y="112067"/>
                        <a:pt x="130362" y="118639"/>
                        <a:pt x="119885" y="125116"/>
                      </a:cubicBezTo>
                      <a:cubicBezTo>
                        <a:pt x="109312" y="131403"/>
                        <a:pt x="98453" y="137023"/>
                        <a:pt x="87404" y="142261"/>
                      </a:cubicBezTo>
                      <a:cubicBezTo>
                        <a:pt x="65306" y="152929"/>
                        <a:pt x="42827" y="161883"/>
                        <a:pt x="19682" y="170170"/>
                      </a:cubicBezTo>
                      <a:cubicBezTo>
                        <a:pt x="14824" y="171884"/>
                        <a:pt x="9395" y="169312"/>
                        <a:pt x="7680" y="164454"/>
                      </a:cubicBezTo>
                      <a:cubicBezTo>
                        <a:pt x="6918" y="162264"/>
                        <a:pt x="7013" y="159978"/>
                        <a:pt x="7680" y="157977"/>
                      </a:cubicBezTo>
                      <a:lnTo>
                        <a:pt x="7871" y="157501"/>
                      </a:lnTo>
                      <a:cubicBezTo>
                        <a:pt x="11681" y="147310"/>
                        <a:pt x="14252" y="134832"/>
                        <a:pt x="16538" y="122735"/>
                      </a:cubicBezTo>
                      <a:cubicBezTo>
                        <a:pt x="18920" y="110543"/>
                        <a:pt x="20729" y="98161"/>
                        <a:pt x="22825" y="85778"/>
                      </a:cubicBezTo>
                      <a:lnTo>
                        <a:pt x="28445" y="48440"/>
                      </a:lnTo>
                      <a:lnTo>
                        <a:pt x="34350" y="11007"/>
                      </a:lnTo>
                      <a:cubicBezTo>
                        <a:pt x="34731" y="8530"/>
                        <a:pt x="37112" y="6816"/>
                        <a:pt x="39589" y="7197"/>
                      </a:cubicBezTo>
                      <a:cubicBezTo>
                        <a:pt x="41589" y="7292"/>
                        <a:pt x="43208" y="9197"/>
                        <a:pt x="43208" y="11388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任意多边形: 形状 143"/>
                <p:cNvSpPr/>
                <p:nvPr/>
              </p:nvSpPr>
              <p:spPr>
                <a:xfrm flipH="1">
                  <a:off x="3870853" y="-1920655"/>
                  <a:ext cx="219075" cy="219075"/>
                </a:xfrm>
                <a:custGeom>
                  <a:avLst/>
                  <a:gdLst>
                    <a:gd name="connsiteX0" fmla="*/ 52306 w 219075"/>
                    <a:gd name="connsiteY0" fmla="*/ 11444 h 219075"/>
                    <a:gd name="connsiteX1" fmla="*/ 48591 w 219075"/>
                    <a:gd name="connsiteY1" fmla="*/ 110504 h 219075"/>
                    <a:gd name="connsiteX2" fmla="*/ 41638 w 219075"/>
                    <a:gd name="connsiteY2" fmla="*/ 160034 h 219075"/>
                    <a:gd name="connsiteX3" fmla="*/ 35446 w 219075"/>
                    <a:gd name="connsiteY3" fmla="*/ 184799 h 219075"/>
                    <a:gd name="connsiteX4" fmla="*/ 24588 w 219075"/>
                    <a:gd name="connsiteY4" fmla="*/ 209754 h 219075"/>
                    <a:gd name="connsiteX5" fmla="*/ 14396 w 219075"/>
                    <a:gd name="connsiteY5" fmla="*/ 195276 h 219075"/>
                    <a:gd name="connsiteX6" fmla="*/ 114028 w 219075"/>
                    <a:gd name="connsiteY6" fmla="*/ 165558 h 219075"/>
                    <a:gd name="connsiteX7" fmla="*/ 209468 w 219075"/>
                    <a:gd name="connsiteY7" fmla="*/ 125172 h 219075"/>
                    <a:gd name="connsiteX8" fmla="*/ 209563 w 219075"/>
                    <a:gd name="connsiteY8" fmla="*/ 125172 h 219075"/>
                    <a:gd name="connsiteX9" fmla="*/ 215755 w 219075"/>
                    <a:gd name="connsiteY9" fmla="*/ 127077 h 219075"/>
                    <a:gd name="connsiteX10" fmla="*/ 214421 w 219075"/>
                    <a:gd name="connsiteY10" fmla="*/ 132888 h 219075"/>
                    <a:gd name="connsiteX11" fmla="*/ 168511 w 219075"/>
                    <a:gd name="connsiteY11" fmla="*/ 160034 h 219075"/>
                    <a:gd name="connsiteX12" fmla="*/ 119933 w 219075"/>
                    <a:gd name="connsiteY12" fmla="*/ 181370 h 219075"/>
                    <a:gd name="connsiteX13" fmla="*/ 70022 w 219075"/>
                    <a:gd name="connsiteY13" fmla="*/ 199086 h 219075"/>
                    <a:gd name="connsiteX14" fmla="*/ 18968 w 219075"/>
                    <a:gd name="connsiteY14" fmla="*/ 213755 h 219075"/>
                    <a:gd name="connsiteX15" fmla="*/ 7443 w 219075"/>
                    <a:gd name="connsiteY15" fmla="*/ 206897 h 219075"/>
                    <a:gd name="connsiteX16" fmla="*/ 8586 w 219075"/>
                    <a:gd name="connsiteY16" fmla="*/ 199658 h 219075"/>
                    <a:gd name="connsiteX17" fmla="*/ 8872 w 219075"/>
                    <a:gd name="connsiteY17" fmla="*/ 199277 h 219075"/>
                    <a:gd name="connsiteX18" fmla="*/ 23731 w 219075"/>
                    <a:gd name="connsiteY18" fmla="*/ 156319 h 219075"/>
                    <a:gd name="connsiteX19" fmla="*/ 32208 w 219075"/>
                    <a:gd name="connsiteY19" fmla="*/ 108599 h 219075"/>
                    <a:gd name="connsiteX20" fmla="*/ 43352 w 219075"/>
                    <a:gd name="connsiteY20" fmla="*/ 11349 h 219075"/>
                    <a:gd name="connsiteX21" fmla="*/ 43352 w 219075"/>
                    <a:gd name="connsiteY21" fmla="*/ 11253 h 219075"/>
                    <a:gd name="connsiteX22" fmla="*/ 48305 w 219075"/>
                    <a:gd name="connsiteY22" fmla="*/ 7158 h 219075"/>
                    <a:gd name="connsiteX23" fmla="*/ 52306 w 219075"/>
                    <a:gd name="connsiteY23" fmla="*/ 11444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9075" h="219075">
                      <a:moveTo>
                        <a:pt x="52306" y="11444"/>
                      </a:moveTo>
                      <a:cubicBezTo>
                        <a:pt x="53163" y="44495"/>
                        <a:pt x="51639" y="77452"/>
                        <a:pt x="48591" y="110504"/>
                      </a:cubicBezTo>
                      <a:cubicBezTo>
                        <a:pt x="47067" y="126982"/>
                        <a:pt x="44686" y="143460"/>
                        <a:pt x="41638" y="160034"/>
                      </a:cubicBezTo>
                      <a:cubicBezTo>
                        <a:pt x="39923" y="168320"/>
                        <a:pt x="38018" y="176512"/>
                        <a:pt x="35446" y="184799"/>
                      </a:cubicBezTo>
                      <a:cubicBezTo>
                        <a:pt x="32875" y="193086"/>
                        <a:pt x="29541" y="201372"/>
                        <a:pt x="24588" y="209754"/>
                      </a:cubicBezTo>
                      <a:lnTo>
                        <a:pt x="14396" y="195276"/>
                      </a:lnTo>
                      <a:cubicBezTo>
                        <a:pt x="47829" y="186799"/>
                        <a:pt x="81262" y="176607"/>
                        <a:pt x="114028" y="165558"/>
                      </a:cubicBezTo>
                      <a:cubicBezTo>
                        <a:pt x="146794" y="154223"/>
                        <a:pt x="179083" y="141460"/>
                        <a:pt x="209468" y="125172"/>
                      </a:cubicBezTo>
                      <a:lnTo>
                        <a:pt x="209563" y="125172"/>
                      </a:lnTo>
                      <a:cubicBezTo>
                        <a:pt x="211754" y="124029"/>
                        <a:pt x="214516" y="124791"/>
                        <a:pt x="215755" y="127077"/>
                      </a:cubicBezTo>
                      <a:cubicBezTo>
                        <a:pt x="216803" y="129078"/>
                        <a:pt x="216231" y="131649"/>
                        <a:pt x="214421" y="132888"/>
                      </a:cubicBezTo>
                      <a:cubicBezTo>
                        <a:pt x="199848" y="143270"/>
                        <a:pt x="184227" y="151747"/>
                        <a:pt x="168511" y="160034"/>
                      </a:cubicBezTo>
                      <a:cubicBezTo>
                        <a:pt x="152604" y="167844"/>
                        <a:pt x="136316" y="174797"/>
                        <a:pt x="119933" y="181370"/>
                      </a:cubicBezTo>
                      <a:cubicBezTo>
                        <a:pt x="103550" y="188037"/>
                        <a:pt x="86786" y="193562"/>
                        <a:pt x="70022" y="199086"/>
                      </a:cubicBezTo>
                      <a:cubicBezTo>
                        <a:pt x="53163" y="204420"/>
                        <a:pt x="36304" y="209373"/>
                        <a:pt x="18968" y="213755"/>
                      </a:cubicBezTo>
                      <a:cubicBezTo>
                        <a:pt x="13920" y="214993"/>
                        <a:pt x="8776" y="211945"/>
                        <a:pt x="7443" y="206897"/>
                      </a:cubicBezTo>
                      <a:cubicBezTo>
                        <a:pt x="6776" y="204325"/>
                        <a:pt x="7253" y="201753"/>
                        <a:pt x="8586" y="199658"/>
                      </a:cubicBezTo>
                      <a:lnTo>
                        <a:pt x="8872" y="199277"/>
                      </a:lnTo>
                      <a:cubicBezTo>
                        <a:pt x="15920" y="187752"/>
                        <a:pt x="20111" y="171654"/>
                        <a:pt x="23731" y="156319"/>
                      </a:cubicBezTo>
                      <a:cubicBezTo>
                        <a:pt x="27160" y="140698"/>
                        <a:pt x="29732" y="124696"/>
                        <a:pt x="32208" y="108599"/>
                      </a:cubicBezTo>
                      <a:cubicBezTo>
                        <a:pt x="36780" y="76404"/>
                        <a:pt x="40114" y="43829"/>
                        <a:pt x="43352" y="11349"/>
                      </a:cubicBezTo>
                      <a:lnTo>
                        <a:pt x="43352" y="11253"/>
                      </a:lnTo>
                      <a:cubicBezTo>
                        <a:pt x="43638" y="8777"/>
                        <a:pt x="45829" y="6967"/>
                        <a:pt x="48305" y="7158"/>
                      </a:cubicBezTo>
                      <a:cubicBezTo>
                        <a:pt x="50496" y="7253"/>
                        <a:pt x="52211" y="9253"/>
                        <a:pt x="52306" y="11444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>
                <a:xfrm flipH="1">
                  <a:off x="4060819" y="-1608091"/>
                  <a:ext cx="304800" cy="314325"/>
                </a:xfrm>
                <a:custGeom>
                  <a:avLst/>
                  <a:gdLst>
                    <a:gd name="connsiteX0" fmla="*/ 297421 w 304800"/>
                    <a:gd name="connsiteY0" fmla="*/ 311623 h 314325"/>
                    <a:gd name="connsiteX1" fmla="*/ 214744 w 304800"/>
                    <a:gd name="connsiteY1" fmla="*/ 247901 h 314325"/>
                    <a:gd name="connsiteX2" fmla="*/ 138544 w 304800"/>
                    <a:gd name="connsiteY2" fmla="*/ 176654 h 314325"/>
                    <a:gd name="connsiteX3" fmla="*/ 68916 w 304800"/>
                    <a:gd name="connsiteY3" fmla="*/ 98835 h 314325"/>
                    <a:gd name="connsiteX4" fmla="*/ 7861 w 304800"/>
                    <a:gd name="connsiteY4" fmla="*/ 14157 h 314325"/>
                    <a:gd name="connsiteX5" fmla="*/ 9195 w 304800"/>
                    <a:gd name="connsiteY5" fmla="*/ 7871 h 314325"/>
                    <a:gd name="connsiteX6" fmla="*/ 15100 w 304800"/>
                    <a:gd name="connsiteY6" fmla="*/ 8728 h 314325"/>
                    <a:gd name="connsiteX7" fmla="*/ 15291 w 304800"/>
                    <a:gd name="connsiteY7" fmla="*/ 8918 h 314325"/>
                    <a:gd name="connsiteX8" fmla="*/ 48057 w 304800"/>
                    <a:gd name="connsiteY8" fmla="*/ 48828 h 314325"/>
                    <a:gd name="connsiteX9" fmla="*/ 64535 w 304800"/>
                    <a:gd name="connsiteY9" fmla="*/ 68640 h 314325"/>
                    <a:gd name="connsiteX10" fmla="*/ 81585 w 304800"/>
                    <a:gd name="connsiteY10" fmla="*/ 87976 h 314325"/>
                    <a:gd name="connsiteX11" fmla="*/ 152070 w 304800"/>
                    <a:gd name="connsiteY11" fmla="*/ 163223 h 314325"/>
                    <a:gd name="connsiteX12" fmla="*/ 225888 w 304800"/>
                    <a:gd name="connsiteY12" fmla="*/ 235233 h 314325"/>
                    <a:gd name="connsiteX13" fmla="*/ 263988 w 304800"/>
                    <a:gd name="connsiteY13" fmla="*/ 269999 h 314325"/>
                    <a:gd name="connsiteX14" fmla="*/ 302755 w 304800"/>
                    <a:gd name="connsiteY14" fmla="*/ 304098 h 314325"/>
                    <a:gd name="connsiteX15" fmla="*/ 302850 w 304800"/>
                    <a:gd name="connsiteY15" fmla="*/ 304194 h 314325"/>
                    <a:gd name="connsiteX16" fmla="*/ 303327 w 304800"/>
                    <a:gd name="connsiteY16" fmla="*/ 310575 h 314325"/>
                    <a:gd name="connsiteX17" fmla="*/ 297421 w 304800"/>
                    <a:gd name="connsiteY17" fmla="*/ 311623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04800" h="314325">
                      <a:moveTo>
                        <a:pt x="297421" y="311623"/>
                      </a:moveTo>
                      <a:cubicBezTo>
                        <a:pt x="268370" y="292097"/>
                        <a:pt x="241224" y="270475"/>
                        <a:pt x="214744" y="247901"/>
                      </a:cubicBezTo>
                      <a:cubicBezTo>
                        <a:pt x="188169" y="225422"/>
                        <a:pt x="162928" y="201419"/>
                        <a:pt x="138544" y="176654"/>
                      </a:cubicBezTo>
                      <a:cubicBezTo>
                        <a:pt x="114160" y="151794"/>
                        <a:pt x="90729" y="125981"/>
                        <a:pt x="68916" y="98835"/>
                      </a:cubicBezTo>
                      <a:cubicBezTo>
                        <a:pt x="46723" y="71974"/>
                        <a:pt x="26625" y="43494"/>
                        <a:pt x="7861" y="14157"/>
                      </a:cubicBezTo>
                      <a:cubicBezTo>
                        <a:pt x="6528" y="12062"/>
                        <a:pt x="7099" y="9204"/>
                        <a:pt x="9195" y="7871"/>
                      </a:cubicBezTo>
                      <a:cubicBezTo>
                        <a:pt x="11100" y="6633"/>
                        <a:pt x="13671" y="7014"/>
                        <a:pt x="15100" y="8728"/>
                      </a:cubicBezTo>
                      <a:lnTo>
                        <a:pt x="15291" y="8918"/>
                      </a:lnTo>
                      <a:cubicBezTo>
                        <a:pt x="26530" y="22063"/>
                        <a:pt x="36531" y="36065"/>
                        <a:pt x="48057" y="48828"/>
                      </a:cubicBezTo>
                      <a:lnTo>
                        <a:pt x="64535" y="68640"/>
                      </a:lnTo>
                      <a:lnTo>
                        <a:pt x="81585" y="87976"/>
                      </a:lnTo>
                      <a:cubicBezTo>
                        <a:pt x="104540" y="113598"/>
                        <a:pt x="127781" y="138839"/>
                        <a:pt x="152070" y="163223"/>
                      </a:cubicBezTo>
                      <a:cubicBezTo>
                        <a:pt x="176073" y="187798"/>
                        <a:pt x="200838" y="211706"/>
                        <a:pt x="225888" y="235233"/>
                      </a:cubicBezTo>
                      <a:cubicBezTo>
                        <a:pt x="238461" y="247044"/>
                        <a:pt x="251130" y="258664"/>
                        <a:pt x="263988" y="269999"/>
                      </a:cubicBezTo>
                      <a:cubicBezTo>
                        <a:pt x="276657" y="281619"/>
                        <a:pt x="289801" y="292859"/>
                        <a:pt x="302755" y="304098"/>
                      </a:cubicBezTo>
                      <a:lnTo>
                        <a:pt x="302850" y="304194"/>
                      </a:lnTo>
                      <a:cubicBezTo>
                        <a:pt x="304755" y="305813"/>
                        <a:pt x="304946" y="308670"/>
                        <a:pt x="303327" y="310575"/>
                      </a:cubicBezTo>
                      <a:cubicBezTo>
                        <a:pt x="301898" y="312575"/>
                        <a:pt x="299326" y="312956"/>
                        <a:pt x="297421" y="31162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>
                <a:xfrm flipH="1">
                  <a:off x="4158532" y="-1420963"/>
                  <a:ext cx="47625" cy="171450"/>
                </a:xfrm>
                <a:custGeom>
                  <a:avLst/>
                  <a:gdLst>
                    <a:gd name="connsiteX0" fmla="*/ 31851 w 47625"/>
                    <a:gd name="connsiteY0" fmla="*/ 163929 h 171450"/>
                    <a:gd name="connsiteX1" fmla="*/ 13562 w 47625"/>
                    <a:gd name="connsiteY1" fmla="*/ 88872 h 171450"/>
                    <a:gd name="connsiteX2" fmla="*/ 7371 w 47625"/>
                    <a:gd name="connsiteY2" fmla="*/ 11529 h 171450"/>
                    <a:gd name="connsiteX3" fmla="*/ 12134 w 47625"/>
                    <a:gd name="connsiteY3" fmla="*/ 7147 h 171450"/>
                    <a:gd name="connsiteX4" fmla="*/ 16325 w 47625"/>
                    <a:gd name="connsiteY4" fmla="*/ 10576 h 171450"/>
                    <a:gd name="connsiteX5" fmla="*/ 16325 w 47625"/>
                    <a:gd name="connsiteY5" fmla="*/ 10671 h 171450"/>
                    <a:gd name="connsiteX6" fmla="*/ 32231 w 47625"/>
                    <a:gd name="connsiteY6" fmla="*/ 85728 h 171450"/>
                    <a:gd name="connsiteX7" fmla="*/ 40709 w 47625"/>
                    <a:gd name="connsiteY7" fmla="*/ 162309 h 171450"/>
                    <a:gd name="connsiteX8" fmla="*/ 36232 w 47625"/>
                    <a:gd name="connsiteY8" fmla="*/ 167072 h 171450"/>
                    <a:gd name="connsiteX9" fmla="*/ 31851 w 47625"/>
                    <a:gd name="connsiteY9" fmla="*/ 163929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625" h="171450">
                      <a:moveTo>
                        <a:pt x="31851" y="163929"/>
                      </a:moveTo>
                      <a:cubicBezTo>
                        <a:pt x="23278" y="139354"/>
                        <a:pt x="17849" y="114208"/>
                        <a:pt x="13562" y="88872"/>
                      </a:cubicBezTo>
                      <a:cubicBezTo>
                        <a:pt x="9562" y="63440"/>
                        <a:pt x="6228" y="37818"/>
                        <a:pt x="7371" y="11529"/>
                      </a:cubicBezTo>
                      <a:cubicBezTo>
                        <a:pt x="7466" y="8957"/>
                        <a:pt x="9657" y="7052"/>
                        <a:pt x="12134" y="7147"/>
                      </a:cubicBezTo>
                      <a:cubicBezTo>
                        <a:pt x="14229" y="7242"/>
                        <a:pt x="15849" y="8671"/>
                        <a:pt x="16325" y="10576"/>
                      </a:cubicBezTo>
                      <a:lnTo>
                        <a:pt x="16325" y="10671"/>
                      </a:lnTo>
                      <a:cubicBezTo>
                        <a:pt x="22802" y="35436"/>
                        <a:pt x="27945" y="60487"/>
                        <a:pt x="32231" y="85728"/>
                      </a:cubicBezTo>
                      <a:cubicBezTo>
                        <a:pt x="36327" y="110970"/>
                        <a:pt x="39947" y="136401"/>
                        <a:pt x="40709" y="162309"/>
                      </a:cubicBezTo>
                      <a:cubicBezTo>
                        <a:pt x="40804" y="164881"/>
                        <a:pt x="38804" y="166977"/>
                        <a:pt x="36232" y="167072"/>
                      </a:cubicBezTo>
                      <a:cubicBezTo>
                        <a:pt x="34327" y="167072"/>
                        <a:pt x="32517" y="165738"/>
                        <a:pt x="31851" y="163929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>
                <a:xfrm flipH="1">
                  <a:off x="4021295" y="-1375623"/>
                  <a:ext cx="123825" cy="28575"/>
                </a:xfrm>
                <a:custGeom>
                  <a:avLst/>
                  <a:gdLst>
                    <a:gd name="connsiteX0" fmla="*/ 118927 w 123825"/>
                    <a:gd name="connsiteY0" fmla="*/ 27911 h 28575"/>
                    <a:gd name="connsiteX1" fmla="*/ 64540 w 123825"/>
                    <a:gd name="connsiteY1" fmla="*/ 26958 h 28575"/>
                    <a:gd name="connsiteX2" fmla="*/ 10723 w 123825"/>
                    <a:gd name="connsiteY2" fmla="*/ 19052 h 28575"/>
                    <a:gd name="connsiteX3" fmla="*/ 7294 w 123825"/>
                    <a:gd name="connsiteY3" fmla="*/ 13528 h 28575"/>
                    <a:gd name="connsiteX4" fmla="*/ 10914 w 123825"/>
                    <a:gd name="connsiteY4" fmla="*/ 10004 h 28575"/>
                    <a:gd name="connsiteX5" fmla="*/ 66064 w 123825"/>
                    <a:gd name="connsiteY5" fmla="*/ 8003 h 28575"/>
                    <a:gd name="connsiteX6" fmla="*/ 120166 w 123825"/>
                    <a:gd name="connsiteY6" fmla="*/ 18862 h 28575"/>
                    <a:gd name="connsiteX7" fmla="*/ 122928 w 123825"/>
                    <a:gd name="connsiteY7" fmla="*/ 24767 h 28575"/>
                    <a:gd name="connsiteX8" fmla="*/ 118927 w 123825"/>
                    <a:gd name="connsiteY8" fmla="*/ 27911 h 28575"/>
                    <a:gd name="connsiteX9" fmla="*/ 118927 w 123825"/>
                    <a:gd name="connsiteY9" fmla="*/ 27911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825" h="28575">
                      <a:moveTo>
                        <a:pt x="118927" y="27911"/>
                      </a:moveTo>
                      <a:cubicBezTo>
                        <a:pt x="100544" y="29435"/>
                        <a:pt x="82447" y="28387"/>
                        <a:pt x="64540" y="26958"/>
                      </a:cubicBezTo>
                      <a:cubicBezTo>
                        <a:pt x="46537" y="25244"/>
                        <a:pt x="28726" y="23339"/>
                        <a:pt x="10723" y="19052"/>
                      </a:cubicBezTo>
                      <a:cubicBezTo>
                        <a:pt x="8247" y="18481"/>
                        <a:pt x="6628" y="16004"/>
                        <a:pt x="7294" y="13528"/>
                      </a:cubicBezTo>
                      <a:cubicBezTo>
                        <a:pt x="7675" y="11718"/>
                        <a:pt x="9199" y="10385"/>
                        <a:pt x="10914" y="10004"/>
                      </a:cubicBezTo>
                      <a:cubicBezTo>
                        <a:pt x="29297" y="6575"/>
                        <a:pt x="47776" y="6670"/>
                        <a:pt x="66064" y="8003"/>
                      </a:cubicBezTo>
                      <a:cubicBezTo>
                        <a:pt x="84352" y="9623"/>
                        <a:pt x="102544" y="12480"/>
                        <a:pt x="120166" y="18862"/>
                      </a:cubicBezTo>
                      <a:cubicBezTo>
                        <a:pt x="122547" y="19719"/>
                        <a:pt x="123785" y="22386"/>
                        <a:pt x="122928" y="24767"/>
                      </a:cubicBezTo>
                      <a:cubicBezTo>
                        <a:pt x="122356" y="26577"/>
                        <a:pt x="120737" y="27720"/>
                        <a:pt x="118927" y="27911"/>
                      </a:cubicBezTo>
                      <a:lnTo>
                        <a:pt x="118927" y="27911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>
                <a:xfrm flipH="1">
                  <a:off x="4133064" y="-1290739"/>
                  <a:ext cx="76200" cy="76200"/>
                </a:xfrm>
                <a:custGeom>
                  <a:avLst/>
                  <a:gdLst>
                    <a:gd name="connsiteX0" fmla="*/ 66199 w 76200"/>
                    <a:gd name="connsiteY0" fmla="*/ 15703 h 76200"/>
                    <a:gd name="connsiteX1" fmla="*/ 33433 w 76200"/>
                    <a:gd name="connsiteY1" fmla="*/ 10559 h 76200"/>
                    <a:gd name="connsiteX2" fmla="*/ 29147 w 76200"/>
                    <a:gd name="connsiteY2" fmla="*/ 11607 h 76200"/>
                    <a:gd name="connsiteX3" fmla="*/ 7144 w 76200"/>
                    <a:gd name="connsiteY3" fmla="*/ 41611 h 76200"/>
                    <a:gd name="connsiteX4" fmla="*/ 30004 w 76200"/>
                    <a:gd name="connsiteY4" fmla="*/ 71900 h 76200"/>
                    <a:gd name="connsiteX5" fmla="*/ 67819 w 76200"/>
                    <a:gd name="connsiteY5" fmla="*/ 54850 h 76200"/>
                    <a:gd name="connsiteX6" fmla="*/ 66199 w 76200"/>
                    <a:gd name="connsiteY6" fmla="*/ 1570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66199" y="15703"/>
                      </a:moveTo>
                      <a:cubicBezTo>
                        <a:pt x="57817" y="5987"/>
                        <a:pt x="44101" y="4939"/>
                        <a:pt x="33433" y="10559"/>
                      </a:cubicBezTo>
                      <a:cubicBezTo>
                        <a:pt x="32005" y="10750"/>
                        <a:pt x="30576" y="11131"/>
                        <a:pt x="29147" y="11607"/>
                      </a:cubicBezTo>
                      <a:cubicBezTo>
                        <a:pt x="16384" y="15893"/>
                        <a:pt x="7240" y="27990"/>
                        <a:pt x="7144" y="41611"/>
                      </a:cubicBezTo>
                      <a:cubicBezTo>
                        <a:pt x="7049" y="55422"/>
                        <a:pt x="16860" y="68090"/>
                        <a:pt x="30004" y="71900"/>
                      </a:cubicBezTo>
                      <a:cubicBezTo>
                        <a:pt x="44959" y="76282"/>
                        <a:pt x="59532" y="66757"/>
                        <a:pt x="67819" y="54850"/>
                      </a:cubicBezTo>
                      <a:cubicBezTo>
                        <a:pt x="76296" y="42849"/>
                        <a:pt x="75820" y="26752"/>
                        <a:pt x="66199" y="15703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>
                <a:xfrm flipH="1">
                  <a:off x="4059149" y="-1283800"/>
                  <a:ext cx="9525" cy="9525"/>
                </a:xfrm>
                <a:custGeom>
                  <a:avLst/>
                  <a:gdLst>
                    <a:gd name="connsiteX0" fmla="*/ 7239 w 9525"/>
                    <a:gd name="connsiteY0" fmla="*/ 7239 h 9525"/>
                    <a:gd name="connsiteX1" fmla="*/ 7144 w 9525"/>
                    <a:gd name="connsiteY1" fmla="*/ 7144 h 9525"/>
                    <a:gd name="connsiteX2" fmla="*/ 7239 w 9525"/>
                    <a:gd name="connsiteY2" fmla="*/ 7239 h 9525"/>
                    <a:gd name="connsiteX3" fmla="*/ 7239 w 9525"/>
                    <a:gd name="connsiteY3" fmla="*/ 723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7239" y="7239"/>
                      </a:moveTo>
                      <a:cubicBezTo>
                        <a:pt x="7239" y="7239"/>
                        <a:pt x="7144" y="7144"/>
                        <a:pt x="7144" y="7144"/>
                      </a:cubicBezTo>
                      <a:cubicBezTo>
                        <a:pt x="7144" y="7239"/>
                        <a:pt x="7144" y="7239"/>
                        <a:pt x="7239" y="7239"/>
                      </a:cubicBezTo>
                      <a:cubicBezTo>
                        <a:pt x="7144" y="7239"/>
                        <a:pt x="7239" y="7334"/>
                        <a:pt x="7239" y="723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任意多边形: 形状 149"/>
                <p:cNvSpPr/>
                <p:nvPr/>
              </p:nvSpPr>
              <p:spPr>
                <a:xfrm flipH="1">
                  <a:off x="4016795" y="-1326716"/>
                  <a:ext cx="76200" cy="76200"/>
                </a:xfrm>
                <a:custGeom>
                  <a:avLst/>
                  <a:gdLst>
                    <a:gd name="connsiteX0" fmla="*/ 74708 w 76200"/>
                    <a:gd name="connsiteY0" fmla="*/ 32534 h 76200"/>
                    <a:gd name="connsiteX1" fmla="*/ 60326 w 76200"/>
                    <a:gd name="connsiteY1" fmla="*/ 13198 h 76200"/>
                    <a:gd name="connsiteX2" fmla="*/ 38132 w 76200"/>
                    <a:gd name="connsiteY2" fmla="*/ 7293 h 76200"/>
                    <a:gd name="connsiteX3" fmla="*/ 18130 w 76200"/>
                    <a:gd name="connsiteY3" fmla="*/ 17485 h 76200"/>
                    <a:gd name="connsiteX4" fmla="*/ 12034 w 76200"/>
                    <a:gd name="connsiteY4" fmla="*/ 28057 h 76200"/>
                    <a:gd name="connsiteX5" fmla="*/ 7652 w 76200"/>
                    <a:gd name="connsiteY5" fmla="*/ 53203 h 76200"/>
                    <a:gd name="connsiteX6" fmla="*/ 38894 w 76200"/>
                    <a:gd name="connsiteY6" fmla="*/ 77683 h 76200"/>
                    <a:gd name="connsiteX7" fmla="*/ 70994 w 76200"/>
                    <a:gd name="connsiteY7" fmla="*/ 56156 h 76200"/>
                    <a:gd name="connsiteX8" fmla="*/ 74708 w 76200"/>
                    <a:gd name="connsiteY8" fmla="*/ 3253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00" h="76200">
                      <a:moveTo>
                        <a:pt x="74708" y="32534"/>
                      </a:moveTo>
                      <a:cubicBezTo>
                        <a:pt x="73280" y="24057"/>
                        <a:pt x="67565" y="17389"/>
                        <a:pt x="60326" y="13198"/>
                      </a:cubicBezTo>
                      <a:cubicBezTo>
                        <a:pt x="53849" y="9388"/>
                        <a:pt x="45848" y="6436"/>
                        <a:pt x="38132" y="7293"/>
                      </a:cubicBezTo>
                      <a:cubicBezTo>
                        <a:pt x="30417" y="8150"/>
                        <a:pt x="23178" y="11484"/>
                        <a:pt x="18130" y="17485"/>
                      </a:cubicBezTo>
                      <a:cubicBezTo>
                        <a:pt x="15463" y="20628"/>
                        <a:pt x="13367" y="24247"/>
                        <a:pt x="12034" y="28057"/>
                      </a:cubicBezTo>
                      <a:cubicBezTo>
                        <a:pt x="7843" y="35677"/>
                        <a:pt x="6224" y="44821"/>
                        <a:pt x="7652" y="53203"/>
                      </a:cubicBezTo>
                      <a:cubicBezTo>
                        <a:pt x="10129" y="68062"/>
                        <a:pt x="24321" y="77873"/>
                        <a:pt x="38894" y="77683"/>
                      </a:cubicBezTo>
                      <a:cubicBezTo>
                        <a:pt x="52610" y="77587"/>
                        <a:pt x="65374" y="68443"/>
                        <a:pt x="70994" y="56156"/>
                      </a:cubicBezTo>
                      <a:cubicBezTo>
                        <a:pt x="74423" y="48631"/>
                        <a:pt x="76042" y="40821"/>
                        <a:pt x="74708" y="32534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任意多边形: 形状 150"/>
                <p:cNvSpPr/>
                <p:nvPr/>
              </p:nvSpPr>
              <p:spPr>
                <a:xfrm flipH="1">
                  <a:off x="3965935" y="-1399970"/>
                  <a:ext cx="76200" cy="76200"/>
                </a:xfrm>
                <a:custGeom>
                  <a:avLst/>
                  <a:gdLst>
                    <a:gd name="connsiteX0" fmla="*/ 67187 w 76200"/>
                    <a:gd name="connsiteY0" fmla="*/ 23206 h 76200"/>
                    <a:gd name="connsiteX1" fmla="*/ 53566 w 76200"/>
                    <a:gd name="connsiteY1" fmla="*/ 10347 h 76200"/>
                    <a:gd name="connsiteX2" fmla="*/ 31373 w 76200"/>
                    <a:gd name="connsiteY2" fmla="*/ 7966 h 76200"/>
                    <a:gd name="connsiteX3" fmla="*/ 15276 w 76200"/>
                    <a:gd name="connsiteY3" fmla="*/ 17586 h 76200"/>
                    <a:gd name="connsiteX4" fmla="*/ 7180 w 76200"/>
                    <a:gd name="connsiteY4" fmla="*/ 37112 h 76200"/>
                    <a:gd name="connsiteX5" fmla="*/ 8799 w 76200"/>
                    <a:gd name="connsiteY5" fmla="*/ 47495 h 76200"/>
                    <a:gd name="connsiteX6" fmla="*/ 11752 w 76200"/>
                    <a:gd name="connsiteY6" fmla="*/ 56829 h 76200"/>
                    <a:gd name="connsiteX7" fmla="*/ 44708 w 76200"/>
                    <a:gd name="connsiteY7" fmla="*/ 72926 h 76200"/>
                    <a:gd name="connsiteX8" fmla="*/ 68806 w 76200"/>
                    <a:gd name="connsiteY8" fmla="*/ 44923 h 76200"/>
                    <a:gd name="connsiteX9" fmla="*/ 67187 w 76200"/>
                    <a:gd name="connsiteY9" fmla="*/ 23206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" h="76200">
                      <a:moveTo>
                        <a:pt x="67187" y="23206"/>
                      </a:moveTo>
                      <a:cubicBezTo>
                        <a:pt x="64425" y="17586"/>
                        <a:pt x="59186" y="12919"/>
                        <a:pt x="53566" y="10347"/>
                      </a:cubicBezTo>
                      <a:cubicBezTo>
                        <a:pt x="46423" y="7109"/>
                        <a:pt x="38993" y="6347"/>
                        <a:pt x="31373" y="7966"/>
                      </a:cubicBezTo>
                      <a:cubicBezTo>
                        <a:pt x="25372" y="9204"/>
                        <a:pt x="19181" y="12919"/>
                        <a:pt x="15276" y="17586"/>
                      </a:cubicBezTo>
                      <a:cubicBezTo>
                        <a:pt x="10418" y="23301"/>
                        <a:pt x="7656" y="29683"/>
                        <a:pt x="7180" y="37112"/>
                      </a:cubicBezTo>
                      <a:cubicBezTo>
                        <a:pt x="6989" y="40732"/>
                        <a:pt x="7561" y="44256"/>
                        <a:pt x="8799" y="47495"/>
                      </a:cubicBezTo>
                      <a:cubicBezTo>
                        <a:pt x="9370" y="50733"/>
                        <a:pt x="10323" y="53876"/>
                        <a:pt x="11752" y="56829"/>
                      </a:cubicBezTo>
                      <a:cubicBezTo>
                        <a:pt x="17276" y="68545"/>
                        <a:pt x="31754" y="77213"/>
                        <a:pt x="44708" y="72926"/>
                      </a:cubicBezTo>
                      <a:cubicBezTo>
                        <a:pt x="56805" y="68926"/>
                        <a:pt x="65282" y="56734"/>
                        <a:pt x="68806" y="44923"/>
                      </a:cubicBezTo>
                      <a:cubicBezTo>
                        <a:pt x="70902" y="37684"/>
                        <a:pt x="70521" y="30064"/>
                        <a:pt x="67187" y="23206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>
                <a:xfrm flipH="1">
                  <a:off x="3386551" y="-1493026"/>
                  <a:ext cx="476250" cy="533400"/>
                </a:xfrm>
                <a:custGeom>
                  <a:avLst/>
                  <a:gdLst>
                    <a:gd name="connsiteX0" fmla="*/ 67018 w 476250"/>
                    <a:gd name="connsiteY0" fmla="*/ 40919 h 533400"/>
                    <a:gd name="connsiteX1" fmla="*/ 23774 w 476250"/>
                    <a:gd name="connsiteY1" fmla="*/ 328860 h 533400"/>
                    <a:gd name="connsiteX2" fmla="*/ 95307 w 476250"/>
                    <a:gd name="connsiteY2" fmla="*/ 320573 h 533400"/>
                    <a:gd name="connsiteX3" fmla="*/ 163506 w 476250"/>
                    <a:gd name="connsiteY3" fmla="*/ 508692 h 533400"/>
                    <a:gd name="connsiteX4" fmla="*/ 250089 w 476250"/>
                    <a:gd name="connsiteY4" fmla="*/ 433825 h 533400"/>
                    <a:gd name="connsiteX5" fmla="*/ 451542 w 476250"/>
                    <a:gd name="connsiteY5" fmla="*/ 517074 h 533400"/>
                    <a:gd name="connsiteX6" fmla="*/ 384963 w 476250"/>
                    <a:gd name="connsiteY6" fmla="*/ 299047 h 533400"/>
                    <a:gd name="connsiteX7" fmla="*/ 426587 w 476250"/>
                    <a:gd name="connsiteY7" fmla="*/ 217513 h 533400"/>
                    <a:gd name="connsiteX8" fmla="*/ 320097 w 476250"/>
                    <a:gd name="connsiteY8" fmla="*/ 159220 h 533400"/>
                    <a:gd name="connsiteX9" fmla="*/ 300095 w 476250"/>
                    <a:gd name="connsiteY9" fmla="*/ 46063 h 533400"/>
                    <a:gd name="connsiteX10" fmla="*/ 67018 w 476250"/>
                    <a:gd name="connsiteY10" fmla="*/ 40919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6250" h="533400">
                      <a:moveTo>
                        <a:pt x="67018" y="40919"/>
                      </a:moveTo>
                      <a:cubicBezTo>
                        <a:pt x="35871" y="68446"/>
                        <a:pt x="-21183" y="272281"/>
                        <a:pt x="23774" y="328860"/>
                      </a:cubicBezTo>
                      <a:cubicBezTo>
                        <a:pt x="68733" y="385438"/>
                        <a:pt x="95307" y="320573"/>
                        <a:pt x="95307" y="320573"/>
                      </a:cubicBezTo>
                      <a:cubicBezTo>
                        <a:pt x="95307" y="320573"/>
                        <a:pt x="90354" y="498691"/>
                        <a:pt x="163506" y="508692"/>
                      </a:cubicBezTo>
                      <a:cubicBezTo>
                        <a:pt x="236754" y="518693"/>
                        <a:pt x="250089" y="433825"/>
                        <a:pt x="250089" y="433825"/>
                      </a:cubicBezTo>
                      <a:cubicBezTo>
                        <a:pt x="250089" y="433825"/>
                        <a:pt x="346672" y="565366"/>
                        <a:pt x="451542" y="517074"/>
                      </a:cubicBezTo>
                      <a:cubicBezTo>
                        <a:pt x="501358" y="494119"/>
                        <a:pt x="440017" y="353530"/>
                        <a:pt x="384963" y="299047"/>
                      </a:cubicBezTo>
                      <a:cubicBezTo>
                        <a:pt x="384963" y="299047"/>
                        <a:pt x="456495" y="280759"/>
                        <a:pt x="426587" y="217513"/>
                      </a:cubicBezTo>
                      <a:cubicBezTo>
                        <a:pt x="396583" y="154267"/>
                        <a:pt x="320097" y="159220"/>
                        <a:pt x="320097" y="159220"/>
                      </a:cubicBezTo>
                      <a:cubicBezTo>
                        <a:pt x="320097" y="159220"/>
                        <a:pt x="381724" y="104260"/>
                        <a:pt x="300095" y="46063"/>
                      </a:cubicBezTo>
                      <a:cubicBezTo>
                        <a:pt x="218466" y="-12326"/>
                        <a:pt x="110262" y="2629"/>
                        <a:pt x="67018" y="40919"/>
                      </a:cubicBezTo>
                      <a:close/>
                    </a:path>
                  </a:pathLst>
                </a:custGeom>
                <a:solidFill>
                  <a:srgbClr val="F29E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任意多边形: 形状 152"/>
                <p:cNvSpPr/>
                <p:nvPr/>
              </p:nvSpPr>
              <p:spPr>
                <a:xfrm flipH="1">
                  <a:off x="3436122" y="-1572142"/>
                  <a:ext cx="647700" cy="542925"/>
                </a:xfrm>
                <a:custGeom>
                  <a:avLst/>
                  <a:gdLst>
                    <a:gd name="connsiteX0" fmla="*/ 642465 w 647700"/>
                    <a:gd name="connsiteY0" fmla="*/ 538278 h 542925"/>
                    <a:gd name="connsiteX1" fmla="*/ 489207 w 647700"/>
                    <a:gd name="connsiteY1" fmla="*/ 386259 h 542925"/>
                    <a:gd name="connsiteX2" fmla="*/ 426914 w 647700"/>
                    <a:gd name="connsiteY2" fmla="*/ 297962 h 542925"/>
                    <a:gd name="connsiteX3" fmla="*/ 398339 w 647700"/>
                    <a:gd name="connsiteY3" fmla="*/ 252623 h 542925"/>
                    <a:gd name="connsiteX4" fmla="*/ 368049 w 647700"/>
                    <a:gd name="connsiteY4" fmla="*/ 209094 h 542925"/>
                    <a:gd name="connsiteX5" fmla="*/ 214316 w 647700"/>
                    <a:gd name="connsiteY5" fmla="*/ 67457 h 542925"/>
                    <a:gd name="connsiteX6" fmla="*/ 116685 w 647700"/>
                    <a:gd name="connsiteY6" fmla="*/ 29167 h 542925"/>
                    <a:gd name="connsiteX7" fmla="*/ 11719 w 647700"/>
                    <a:gd name="connsiteY7" fmla="*/ 16403 h 542925"/>
                    <a:gd name="connsiteX8" fmla="*/ 11529 w 647700"/>
                    <a:gd name="connsiteY8" fmla="*/ 16403 h 542925"/>
                    <a:gd name="connsiteX9" fmla="*/ 7147 w 647700"/>
                    <a:gd name="connsiteY9" fmla="*/ 11736 h 542925"/>
                    <a:gd name="connsiteX10" fmla="*/ 11529 w 647700"/>
                    <a:gd name="connsiteY10" fmla="*/ 7355 h 542925"/>
                    <a:gd name="connsiteX11" fmla="*/ 119733 w 647700"/>
                    <a:gd name="connsiteY11" fmla="*/ 15641 h 542925"/>
                    <a:gd name="connsiteX12" fmla="*/ 222222 w 647700"/>
                    <a:gd name="connsiteY12" fmla="*/ 52884 h 542925"/>
                    <a:gd name="connsiteX13" fmla="*/ 310995 w 647700"/>
                    <a:gd name="connsiteY13" fmla="*/ 116511 h 542925"/>
                    <a:gd name="connsiteX14" fmla="*/ 383289 w 647700"/>
                    <a:gd name="connsiteY14" fmla="*/ 197855 h 542925"/>
                    <a:gd name="connsiteX15" fmla="*/ 413960 w 647700"/>
                    <a:gd name="connsiteY15" fmla="*/ 242622 h 542925"/>
                    <a:gd name="connsiteX16" fmla="*/ 442249 w 647700"/>
                    <a:gd name="connsiteY16" fmla="*/ 288342 h 542925"/>
                    <a:gd name="connsiteX17" fmla="*/ 471396 w 647700"/>
                    <a:gd name="connsiteY17" fmla="*/ 332919 h 542925"/>
                    <a:gd name="connsiteX18" fmla="*/ 502542 w 647700"/>
                    <a:gd name="connsiteY18" fmla="*/ 376163 h 542925"/>
                    <a:gd name="connsiteX19" fmla="*/ 570551 w 647700"/>
                    <a:gd name="connsiteY19" fmla="*/ 458078 h 542925"/>
                    <a:gd name="connsiteX20" fmla="*/ 647608 w 647700"/>
                    <a:gd name="connsiteY20" fmla="*/ 530944 h 542925"/>
                    <a:gd name="connsiteX21" fmla="*/ 647894 w 647700"/>
                    <a:gd name="connsiteY21" fmla="*/ 531134 h 542925"/>
                    <a:gd name="connsiteX22" fmla="*/ 648656 w 647700"/>
                    <a:gd name="connsiteY22" fmla="*/ 537516 h 542925"/>
                    <a:gd name="connsiteX23" fmla="*/ 642465 w 647700"/>
                    <a:gd name="connsiteY23" fmla="*/ 538278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47700" h="542925">
                      <a:moveTo>
                        <a:pt x="642465" y="538278"/>
                      </a:moveTo>
                      <a:cubicBezTo>
                        <a:pt x="583029" y="496178"/>
                        <a:pt x="534070" y="442647"/>
                        <a:pt x="489207" y="386259"/>
                      </a:cubicBezTo>
                      <a:cubicBezTo>
                        <a:pt x="466633" y="358065"/>
                        <a:pt x="446345" y="328252"/>
                        <a:pt x="426914" y="297962"/>
                      </a:cubicBezTo>
                      <a:lnTo>
                        <a:pt x="398339" y="252623"/>
                      </a:lnTo>
                      <a:cubicBezTo>
                        <a:pt x="388528" y="237860"/>
                        <a:pt x="378622" y="223286"/>
                        <a:pt x="368049" y="209094"/>
                      </a:cubicBezTo>
                      <a:cubicBezTo>
                        <a:pt x="326330" y="152420"/>
                        <a:pt x="275943" y="101271"/>
                        <a:pt x="214316" y="67457"/>
                      </a:cubicBezTo>
                      <a:cubicBezTo>
                        <a:pt x="183741" y="50408"/>
                        <a:pt x="150784" y="37739"/>
                        <a:pt x="116685" y="29167"/>
                      </a:cubicBezTo>
                      <a:cubicBezTo>
                        <a:pt x="82490" y="20690"/>
                        <a:pt x="47152" y="17642"/>
                        <a:pt x="11719" y="16403"/>
                      </a:cubicBezTo>
                      <a:lnTo>
                        <a:pt x="11529" y="16403"/>
                      </a:lnTo>
                      <a:cubicBezTo>
                        <a:pt x="9052" y="16308"/>
                        <a:pt x="7052" y="14213"/>
                        <a:pt x="7147" y="11736"/>
                      </a:cubicBezTo>
                      <a:cubicBezTo>
                        <a:pt x="7242" y="9355"/>
                        <a:pt x="9147" y="7450"/>
                        <a:pt x="11529" y="7355"/>
                      </a:cubicBezTo>
                      <a:cubicBezTo>
                        <a:pt x="47628" y="6402"/>
                        <a:pt x="83918" y="8593"/>
                        <a:pt x="119733" y="15641"/>
                      </a:cubicBezTo>
                      <a:cubicBezTo>
                        <a:pt x="155261" y="23452"/>
                        <a:pt x="189932" y="35834"/>
                        <a:pt x="222222" y="52884"/>
                      </a:cubicBezTo>
                      <a:cubicBezTo>
                        <a:pt x="254797" y="69553"/>
                        <a:pt x="284325" y="91651"/>
                        <a:pt x="310995" y="116511"/>
                      </a:cubicBezTo>
                      <a:cubicBezTo>
                        <a:pt x="337760" y="141276"/>
                        <a:pt x="361668" y="168803"/>
                        <a:pt x="383289" y="197855"/>
                      </a:cubicBezTo>
                      <a:cubicBezTo>
                        <a:pt x="394148" y="212333"/>
                        <a:pt x="404149" y="227477"/>
                        <a:pt x="413960" y="242622"/>
                      </a:cubicBezTo>
                      <a:lnTo>
                        <a:pt x="442249" y="288342"/>
                      </a:lnTo>
                      <a:cubicBezTo>
                        <a:pt x="451393" y="303582"/>
                        <a:pt x="461585" y="318060"/>
                        <a:pt x="471396" y="332919"/>
                      </a:cubicBezTo>
                      <a:cubicBezTo>
                        <a:pt x="481683" y="347397"/>
                        <a:pt x="491779" y="361970"/>
                        <a:pt x="502542" y="376163"/>
                      </a:cubicBezTo>
                      <a:cubicBezTo>
                        <a:pt x="523783" y="404642"/>
                        <a:pt x="546357" y="432074"/>
                        <a:pt x="570551" y="458078"/>
                      </a:cubicBezTo>
                      <a:cubicBezTo>
                        <a:pt x="594459" y="484176"/>
                        <a:pt x="620081" y="509322"/>
                        <a:pt x="647608" y="530944"/>
                      </a:cubicBezTo>
                      <a:lnTo>
                        <a:pt x="647894" y="531134"/>
                      </a:lnTo>
                      <a:cubicBezTo>
                        <a:pt x="649894" y="532658"/>
                        <a:pt x="650180" y="535516"/>
                        <a:pt x="648656" y="537516"/>
                      </a:cubicBezTo>
                      <a:cubicBezTo>
                        <a:pt x="647132" y="539231"/>
                        <a:pt x="644465" y="539612"/>
                        <a:pt x="642465" y="538278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任意多边形: 形状 153"/>
                <p:cNvSpPr/>
                <p:nvPr/>
              </p:nvSpPr>
              <p:spPr>
                <a:xfrm flipH="1">
                  <a:off x="3556039" y="-1380567"/>
                  <a:ext cx="171450" cy="219075"/>
                </a:xfrm>
                <a:custGeom>
                  <a:avLst/>
                  <a:gdLst>
                    <a:gd name="connsiteX0" fmla="*/ 11144 w 171450"/>
                    <a:gd name="connsiteY0" fmla="*/ 210686 h 219075"/>
                    <a:gd name="connsiteX1" fmla="*/ 7144 w 171450"/>
                    <a:gd name="connsiteY1" fmla="*/ 129343 h 219075"/>
                    <a:gd name="connsiteX2" fmla="*/ 11811 w 171450"/>
                    <a:gd name="connsiteY2" fmla="*/ 47237 h 219075"/>
                    <a:gd name="connsiteX3" fmla="*/ 13907 w 171450"/>
                    <a:gd name="connsiteY3" fmla="*/ 36665 h 219075"/>
                    <a:gd name="connsiteX4" fmla="*/ 17431 w 171450"/>
                    <a:gd name="connsiteY4" fmla="*/ 25425 h 219075"/>
                    <a:gd name="connsiteX5" fmla="*/ 18669 w 171450"/>
                    <a:gd name="connsiteY5" fmla="*/ 22472 h 219075"/>
                    <a:gd name="connsiteX6" fmla="*/ 19526 w 171450"/>
                    <a:gd name="connsiteY6" fmla="*/ 20758 h 219075"/>
                    <a:gd name="connsiteX7" fmla="*/ 21526 w 171450"/>
                    <a:gd name="connsiteY7" fmla="*/ 18186 h 219075"/>
                    <a:gd name="connsiteX8" fmla="*/ 28575 w 171450"/>
                    <a:gd name="connsiteY8" fmla="*/ 13424 h 219075"/>
                    <a:gd name="connsiteX9" fmla="*/ 40196 w 171450"/>
                    <a:gd name="connsiteY9" fmla="*/ 9899 h 219075"/>
                    <a:gd name="connsiteX10" fmla="*/ 82391 w 171450"/>
                    <a:gd name="connsiteY10" fmla="*/ 7232 h 219075"/>
                    <a:gd name="connsiteX11" fmla="*/ 163925 w 171450"/>
                    <a:gd name="connsiteY11" fmla="*/ 18853 h 219075"/>
                    <a:gd name="connsiteX12" fmla="*/ 167068 w 171450"/>
                    <a:gd name="connsiteY12" fmla="*/ 24473 h 219075"/>
                    <a:gd name="connsiteX13" fmla="*/ 162116 w 171450"/>
                    <a:gd name="connsiteY13" fmla="*/ 27806 h 219075"/>
                    <a:gd name="connsiteX14" fmla="*/ 162020 w 171450"/>
                    <a:gd name="connsiteY14" fmla="*/ 27806 h 219075"/>
                    <a:gd name="connsiteX15" fmla="*/ 82487 w 171450"/>
                    <a:gd name="connsiteY15" fmla="*/ 24092 h 219075"/>
                    <a:gd name="connsiteX16" fmla="*/ 44101 w 171450"/>
                    <a:gd name="connsiteY16" fmla="*/ 27997 h 219075"/>
                    <a:gd name="connsiteX17" fmla="*/ 36481 w 171450"/>
                    <a:gd name="connsiteY17" fmla="*/ 30378 h 219075"/>
                    <a:gd name="connsiteX18" fmla="*/ 35147 w 171450"/>
                    <a:gd name="connsiteY18" fmla="*/ 31140 h 219075"/>
                    <a:gd name="connsiteX19" fmla="*/ 35624 w 171450"/>
                    <a:gd name="connsiteY19" fmla="*/ 30569 h 219075"/>
                    <a:gd name="connsiteX20" fmla="*/ 35433 w 171450"/>
                    <a:gd name="connsiteY20" fmla="*/ 31140 h 219075"/>
                    <a:gd name="connsiteX21" fmla="*/ 34766 w 171450"/>
                    <a:gd name="connsiteY21" fmla="*/ 32855 h 219075"/>
                    <a:gd name="connsiteX22" fmla="*/ 32385 w 171450"/>
                    <a:gd name="connsiteY22" fmla="*/ 40951 h 219075"/>
                    <a:gd name="connsiteX23" fmla="*/ 30671 w 171450"/>
                    <a:gd name="connsiteY23" fmla="*/ 50285 h 219075"/>
                    <a:gd name="connsiteX24" fmla="*/ 26575 w 171450"/>
                    <a:gd name="connsiteY24" fmla="*/ 89624 h 219075"/>
                    <a:gd name="connsiteX25" fmla="*/ 24193 w 171450"/>
                    <a:gd name="connsiteY25" fmla="*/ 129724 h 219075"/>
                    <a:gd name="connsiteX26" fmla="*/ 20383 w 171450"/>
                    <a:gd name="connsiteY26" fmla="*/ 210496 h 219075"/>
                    <a:gd name="connsiteX27" fmla="*/ 15621 w 171450"/>
                    <a:gd name="connsiteY27" fmla="*/ 214877 h 219075"/>
                    <a:gd name="connsiteX28" fmla="*/ 11144 w 171450"/>
                    <a:gd name="connsiteY28" fmla="*/ 210686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71450" h="219075">
                      <a:moveTo>
                        <a:pt x="11144" y="210686"/>
                      </a:moveTo>
                      <a:cubicBezTo>
                        <a:pt x="8572" y="183635"/>
                        <a:pt x="7239" y="156489"/>
                        <a:pt x="7144" y="129343"/>
                      </a:cubicBezTo>
                      <a:cubicBezTo>
                        <a:pt x="7144" y="102101"/>
                        <a:pt x="7620" y="75050"/>
                        <a:pt x="11811" y="47237"/>
                      </a:cubicBezTo>
                      <a:cubicBezTo>
                        <a:pt x="12478" y="43713"/>
                        <a:pt x="12859" y="40284"/>
                        <a:pt x="13907" y="36665"/>
                      </a:cubicBezTo>
                      <a:cubicBezTo>
                        <a:pt x="14859" y="33045"/>
                        <a:pt x="15526" y="29616"/>
                        <a:pt x="17431" y="25425"/>
                      </a:cubicBezTo>
                      <a:lnTo>
                        <a:pt x="18669" y="22472"/>
                      </a:lnTo>
                      <a:cubicBezTo>
                        <a:pt x="18955" y="21901"/>
                        <a:pt x="18859" y="21710"/>
                        <a:pt x="19526" y="20758"/>
                      </a:cubicBezTo>
                      <a:cubicBezTo>
                        <a:pt x="20098" y="19901"/>
                        <a:pt x="20765" y="18948"/>
                        <a:pt x="21526" y="18186"/>
                      </a:cubicBezTo>
                      <a:cubicBezTo>
                        <a:pt x="24098" y="15710"/>
                        <a:pt x="26575" y="14376"/>
                        <a:pt x="28575" y="13424"/>
                      </a:cubicBezTo>
                      <a:cubicBezTo>
                        <a:pt x="32766" y="11519"/>
                        <a:pt x="36481" y="10661"/>
                        <a:pt x="40196" y="9899"/>
                      </a:cubicBezTo>
                      <a:cubicBezTo>
                        <a:pt x="54769" y="7232"/>
                        <a:pt x="68580" y="6947"/>
                        <a:pt x="82391" y="7232"/>
                      </a:cubicBezTo>
                      <a:cubicBezTo>
                        <a:pt x="110014" y="7994"/>
                        <a:pt x="137350" y="11423"/>
                        <a:pt x="163925" y="18853"/>
                      </a:cubicBezTo>
                      <a:cubicBezTo>
                        <a:pt x="166307" y="19520"/>
                        <a:pt x="167735" y="21996"/>
                        <a:pt x="167068" y="24473"/>
                      </a:cubicBezTo>
                      <a:cubicBezTo>
                        <a:pt x="166497" y="26663"/>
                        <a:pt x="164306" y="28092"/>
                        <a:pt x="162116" y="27806"/>
                      </a:cubicBezTo>
                      <a:lnTo>
                        <a:pt x="162020" y="27806"/>
                      </a:lnTo>
                      <a:cubicBezTo>
                        <a:pt x="135636" y="24282"/>
                        <a:pt x="108871" y="23425"/>
                        <a:pt x="82487" y="24092"/>
                      </a:cubicBezTo>
                      <a:cubicBezTo>
                        <a:pt x="69342" y="24663"/>
                        <a:pt x="56007" y="25330"/>
                        <a:pt x="44101" y="27997"/>
                      </a:cubicBezTo>
                      <a:cubicBezTo>
                        <a:pt x="41243" y="28664"/>
                        <a:pt x="38386" y="29521"/>
                        <a:pt x="36481" y="30378"/>
                      </a:cubicBezTo>
                      <a:cubicBezTo>
                        <a:pt x="35433" y="30759"/>
                        <a:pt x="34957" y="31331"/>
                        <a:pt x="35147" y="31140"/>
                      </a:cubicBezTo>
                      <a:cubicBezTo>
                        <a:pt x="35338" y="31045"/>
                        <a:pt x="35528" y="30759"/>
                        <a:pt x="35624" y="30569"/>
                      </a:cubicBezTo>
                      <a:cubicBezTo>
                        <a:pt x="35719" y="30283"/>
                        <a:pt x="35433" y="30950"/>
                        <a:pt x="35433" y="31140"/>
                      </a:cubicBezTo>
                      <a:lnTo>
                        <a:pt x="34766" y="32855"/>
                      </a:lnTo>
                      <a:cubicBezTo>
                        <a:pt x="33718" y="34855"/>
                        <a:pt x="33147" y="37998"/>
                        <a:pt x="32385" y="40951"/>
                      </a:cubicBezTo>
                      <a:cubicBezTo>
                        <a:pt x="31528" y="43808"/>
                        <a:pt x="31242" y="47142"/>
                        <a:pt x="30671" y="50285"/>
                      </a:cubicBezTo>
                      <a:cubicBezTo>
                        <a:pt x="28670" y="63049"/>
                        <a:pt x="27432" y="76289"/>
                        <a:pt x="26575" y="89624"/>
                      </a:cubicBezTo>
                      <a:cubicBezTo>
                        <a:pt x="25432" y="102959"/>
                        <a:pt x="24955" y="116294"/>
                        <a:pt x="24193" y="129724"/>
                      </a:cubicBezTo>
                      <a:lnTo>
                        <a:pt x="20383" y="210496"/>
                      </a:lnTo>
                      <a:cubicBezTo>
                        <a:pt x="20288" y="212972"/>
                        <a:pt x="18193" y="214973"/>
                        <a:pt x="15621" y="214877"/>
                      </a:cubicBezTo>
                      <a:cubicBezTo>
                        <a:pt x="13240" y="214782"/>
                        <a:pt x="11430" y="212972"/>
                        <a:pt x="11144" y="210686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任意多边形: 形状 154"/>
                <p:cNvSpPr/>
                <p:nvPr/>
              </p:nvSpPr>
              <p:spPr>
                <a:xfrm flipH="1">
                  <a:off x="3483947" y="-1270337"/>
                  <a:ext cx="161925" cy="171450"/>
                </a:xfrm>
                <a:custGeom>
                  <a:avLst/>
                  <a:gdLst>
                    <a:gd name="connsiteX0" fmla="*/ 29540 w 161925"/>
                    <a:gd name="connsiteY0" fmla="*/ 166941 h 171450"/>
                    <a:gd name="connsiteX1" fmla="*/ 14205 w 161925"/>
                    <a:gd name="connsiteY1" fmla="*/ 95503 h 171450"/>
                    <a:gd name="connsiteX2" fmla="*/ 8966 w 161925"/>
                    <a:gd name="connsiteY2" fmla="*/ 59213 h 171450"/>
                    <a:gd name="connsiteX3" fmla="*/ 7442 w 161925"/>
                    <a:gd name="connsiteY3" fmla="*/ 40639 h 171450"/>
                    <a:gd name="connsiteX4" fmla="*/ 7918 w 161925"/>
                    <a:gd name="connsiteY4" fmla="*/ 20446 h 171450"/>
                    <a:gd name="connsiteX5" fmla="*/ 8680 w 161925"/>
                    <a:gd name="connsiteY5" fmla="*/ 17112 h 171450"/>
                    <a:gd name="connsiteX6" fmla="*/ 10871 w 161925"/>
                    <a:gd name="connsiteY6" fmla="*/ 12350 h 171450"/>
                    <a:gd name="connsiteX7" fmla="*/ 14681 w 161925"/>
                    <a:gd name="connsiteY7" fmla="*/ 8730 h 171450"/>
                    <a:gd name="connsiteX8" fmla="*/ 16681 w 161925"/>
                    <a:gd name="connsiteY8" fmla="*/ 7778 h 171450"/>
                    <a:gd name="connsiteX9" fmla="*/ 17539 w 161925"/>
                    <a:gd name="connsiteY9" fmla="*/ 7587 h 171450"/>
                    <a:gd name="connsiteX10" fmla="*/ 19158 w 161925"/>
                    <a:gd name="connsiteY10" fmla="*/ 7302 h 171450"/>
                    <a:gd name="connsiteX11" fmla="*/ 22968 w 161925"/>
                    <a:gd name="connsiteY11" fmla="*/ 7206 h 171450"/>
                    <a:gd name="connsiteX12" fmla="*/ 33064 w 161925"/>
                    <a:gd name="connsiteY12" fmla="*/ 8349 h 171450"/>
                    <a:gd name="connsiteX13" fmla="*/ 51162 w 161925"/>
                    <a:gd name="connsiteY13" fmla="*/ 11493 h 171450"/>
                    <a:gd name="connsiteX14" fmla="*/ 86595 w 161925"/>
                    <a:gd name="connsiteY14" fmla="*/ 17779 h 171450"/>
                    <a:gd name="connsiteX15" fmla="*/ 157651 w 161925"/>
                    <a:gd name="connsiteY15" fmla="*/ 25113 h 171450"/>
                    <a:gd name="connsiteX16" fmla="*/ 162128 w 161925"/>
                    <a:gd name="connsiteY16" fmla="*/ 29685 h 171450"/>
                    <a:gd name="connsiteX17" fmla="*/ 158223 w 161925"/>
                    <a:gd name="connsiteY17" fmla="*/ 34162 h 171450"/>
                    <a:gd name="connsiteX18" fmla="*/ 84404 w 161925"/>
                    <a:gd name="connsiteY18" fmla="*/ 34448 h 171450"/>
                    <a:gd name="connsiteX19" fmla="*/ 48018 w 161925"/>
                    <a:gd name="connsiteY19" fmla="*/ 29685 h 171450"/>
                    <a:gd name="connsiteX20" fmla="*/ 30302 w 161925"/>
                    <a:gd name="connsiteY20" fmla="*/ 26923 h 171450"/>
                    <a:gd name="connsiteX21" fmla="*/ 22301 w 161925"/>
                    <a:gd name="connsiteY21" fmla="*/ 26066 h 171450"/>
                    <a:gd name="connsiteX22" fmla="*/ 21539 w 161925"/>
                    <a:gd name="connsiteY22" fmla="*/ 26066 h 171450"/>
                    <a:gd name="connsiteX23" fmla="*/ 22110 w 161925"/>
                    <a:gd name="connsiteY23" fmla="*/ 25971 h 171450"/>
                    <a:gd name="connsiteX24" fmla="*/ 22396 w 161925"/>
                    <a:gd name="connsiteY24" fmla="*/ 25875 h 171450"/>
                    <a:gd name="connsiteX25" fmla="*/ 23920 w 161925"/>
                    <a:gd name="connsiteY25" fmla="*/ 25209 h 171450"/>
                    <a:gd name="connsiteX26" fmla="*/ 26301 w 161925"/>
                    <a:gd name="connsiteY26" fmla="*/ 23208 h 171450"/>
                    <a:gd name="connsiteX27" fmla="*/ 26778 w 161925"/>
                    <a:gd name="connsiteY27" fmla="*/ 22542 h 171450"/>
                    <a:gd name="connsiteX28" fmla="*/ 26587 w 161925"/>
                    <a:gd name="connsiteY28" fmla="*/ 23685 h 171450"/>
                    <a:gd name="connsiteX29" fmla="*/ 26206 w 161925"/>
                    <a:gd name="connsiteY29" fmla="*/ 39782 h 171450"/>
                    <a:gd name="connsiteX30" fmla="*/ 27444 w 161925"/>
                    <a:gd name="connsiteY30" fmla="*/ 57403 h 171450"/>
                    <a:gd name="connsiteX31" fmla="*/ 30969 w 161925"/>
                    <a:gd name="connsiteY31" fmla="*/ 93217 h 171450"/>
                    <a:gd name="connsiteX32" fmla="*/ 38493 w 161925"/>
                    <a:gd name="connsiteY32" fmla="*/ 165321 h 171450"/>
                    <a:gd name="connsiteX33" fmla="*/ 34398 w 161925"/>
                    <a:gd name="connsiteY33" fmla="*/ 170274 h 171450"/>
                    <a:gd name="connsiteX34" fmla="*/ 29540 w 161925"/>
                    <a:gd name="connsiteY34" fmla="*/ 166941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61925" h="171450">
                      <a:moveTo>
                        <a:pt x="29540" y="166941"/>
                      </a:moveTo>
                      <a:cubicBezTo>
                        <a:pt x="23349" y="143319"/>
                        <a:pt x="18205" y="119601"/>
                        <a:pt x="14205" y="95503"/>
                      </a:cubicBezTo>
                      <a:cubicBezTo>
                        <a:pt x="12109" y="83502"/>
                        <a:pt x="10490" y="71405"/>
                        <a:pt x="8966" y="59213"/>
                      </a:cubicBezTo>
                      <a:cubicBezTo>
                        <a:pt x="8299" y="53117"/>
                        <a:pt x="7728" y="46926"/>
                        <a:pt x="7442" y="40639"/>
                      </a:cubicBezTo>
                      <a:cubicBezTo>
                        <a:pt x="7251" y="34162"/>
                        <a:pt x="6680" y="28257"/>
                        <a:pt x="7918" y="20446"/>
                      </a:cubicBezTo>
                      <a:cubicBezTo>
                        <a:pt x="8109" y="19398"/>
                        <a:pt x="8204" y="18636"/>
                        <a:pt x="8680" y="17112"/>
                      </a:cubicBezTo>
                      <a:cubicBezTo>
                        <a:pt x="9156" y="15779"/>
                        <a:pt x="9252" y="14731"/>
                        <a:pt x="10871" y="12350"/>
                      </a:cubicBezTo>
                      <a:cubicBezTo>
                        <a:pt x="11823" y="11302"/>
                        <a:pt x="11538" y="10731"/>
                        <a:pt x="14681" y="8730"/>
                      </a:cubicBezTo>
                      <a:cubicBezTo>
                        <a:pt x="15348" y="8349"/>
                        <a:pt x="16014" y="8064"/>
                        <a:pt x="16681" y="7778"/>
                      </a:cubicBezTo>
                      <a:lnTo>
                        <a:pt x="17539" y="7587"/>
                      </a:lnTo>
                      <a:lnTo>
                        <a:pt x="19158" y="7302"/>
                      </a:lnTo>
                      <a:cubicBezTo>
                        <a:pt x="20777" y="7111"/>
                        <a:pt x="22015" y="7111"/>
                        <a:pt x="22968" y="7206"/>
                      </a:cubicBezTo>
                      <a:cubicBezTo>
                        <a:pt x="26873" y="7397"/>
                        <a:pt x="29921" y="7873"/>
                        <a:pt x="33064" y="8349"/>
                      </a:cubicBezTo>
                      <a:cubicBezTo>
                        <a:pt x="39255" y="9302"/>
                        <a:pt x="45256" y="10350"/>
                        <a:pt x="51162" y="11493"/>
                      </a:cubicBezTo>
                      <a:cubicBezTo>
                        <a:pt x="63068" y="13779"/>
                        <a:pt x="74879" y="15779"/>
                        <a:pt x="86595" y="17779"/>
                      </a:cubicBezTo>
                      <a:cubicBezTo>
                        <a:pt x="110217" y="21494"/>
                        <a:pt x="133839" y="24732"/>
                        <a:pt x="157651" y="25113"/>
                      </a:cubicBezTo>
                      <a:cubicBezTo>
                        <a:pt x="160128" y="25113"/>
                        <a:pt x="162223" y="27209"/>
                        <a:pt x="162128" y="29685"/>
                      </a:cubicBezTo>
                      <a:cubicBezTo>
                        <a:pt x="162128" y="31971"/>
                        <a:pt x="160414" y="33876"/>
                        <a:pt x="158223" y="34162"/>
                      </a:cubicBezTo>
                      <a:cubicBezTo>
                        <a:pt x="133648" y="37686"/>
                        <a:pt x="108788" y="36924"/>
                        <a:pt x="84404" y="34448"/>
                      </a:cubicBezTo>
                      <a:cubicBezTo>
                        <a:pt x="72212" y="33305"/>
                        <a:pt x="60115" y="31495"/>
                        <a:pt x="48018" y="29685"/>
                      </a:cubicBezTo>
                      <a:lnTo>
                        <a:pt x="30302" y="26923"/>
                      </a:lnTo>
                      <a:cubicBezTo>
                        <a:pt x="27444" y="26542"/>
                        <a:pt x="24492" y="26161"/>
                        <a:pt x="22301" y="26066"/>
                      </a:cubicBezTo>
                      <a:cubicBezTo>
                        <a:pt x="21730" y="26066"/>
                        <a:pt x="21444" y="26066"/>
                        <a:pt x="21539" y="26066"/>
                      </a:cubicBezTo>
                      <a:cubicBezTo>
                        <a:pt x="21730" y="26066"/>
                        <a:pt x="21920" y="25971"/>
                        <a:pt x="22110" y="25971"/>
                      </a:cubicBezTo>
                      <a:lnTo>
                        <a:pt x="22396" y="25875"/>
                      </a:lnTo>
                      <a:cubicBezTo>
                        <a:pt x="22872" y="25685"/>
                        <a:pt x="23444" y="25494"/>
                        <a:pt x="23920" y="25209"/>
                      </a:cubicBezTo>
                      <a:cubicBezTo>
                        <a:pt x="26301" y="23399"/>
                        <a:pt x="25825" y="23685"/>
                        <a:pt x="26301" y="23208"/>
                      </a:cubicBezTo>
                      <a:cubicBezTo>
                        <a:pt x="26968" y="21970"/>
                        <a:pt x="26682" y="22542"/>
                        <a:pt x="26778" y="22542"/>
                      </a:cubicBezTo>
                      <a:cubicBezTo>
                        <a:pt x="26682" y="22446"/>
                        <a:pt x="26682" y="23208"/>
                        <a:pt x="26587" y="23685"/>
                      </a:cubicBezTo>
                      <a:cubicBezTo>
                        <a:pt x="25920" y="27876"/>
                        <a:pt x="26016" y="34162"/>
                        <a:pt x="26206" y="39782"/>
                      </a:cubicBezTo>
                      <a:cubicBezTo>
                        <a:pt x="26397" y="45592"/>
                        <a:pt x="26968" y="51498"/>
                        <a:pt x="27444" y="57403"/>
                      </a:cubicBezTo>
                      <a:cubicBezTo>
                        <a:pt x="28302" y="69309"/>
                        <a:pt x="29730" y="81216"/>
                        <a:pt x="30969" y="93217"/>
                      </a:cubicBezTo>
                      <a:cubicBezTo>
                        <a:pt x="33636" y="117125"/>
                        <a:pt x="36207" y="141223"/>
                        <a:pt x="38493" y="165321"/>
                      </a:cubicBezTo>
                      <a:cubicBezTo>
                        <a:pt x="38779" y="167798"/>
                        <a:pt x="36969" y="170084"/>
                        <a:pt x="34398" y="170274"/>
                      </a:cubicBezTo>
                      <a:cubicBezTo>
                        <a:pt x="32112" y="170560"/>
                        <a:pt x="30111" y="169036"/>
                        <a:pt x="29540" y="166941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任意多边形: 形状 155"/>
                <p:cNvSpPr/>
                <p:nvPr/>
              </p:nvSpPr>
              <p:spPr>
                <a:xfrm flipH="1">
                  <a:off x="3299358" y="-1994076"/>
                  <a:ext cx="323850" cy="371475"/>
                </a:xfrm>
                <a:custGeom>
                  <a:avLst/>
                  <a:gdLst>
                    <a:gd name="connsiteX0" fmla="*/ 319677 w 323850"/>
                    <a:gd name="connsiteY0" fmla="*/ 13617 h 371475"/>
                    <a:gd name="connsiteX1" fmla="*/ 262051 w 323850"/>
                    <a:gd name="connsiteY1" fmla="*/ 116678 h 371475"/>
                    <a:gd name="connsiteX2" fmla="*/ 192995 w 323850"/>
                    <a:gd name="connsiteY2" fmla="*/ 212690 h 371475"/>
                    <a:gd name="connsiteX3" fmla="*/ 111461 w 323850"/>
                    <a:gd name="connsiteY3" fmla="*/ 298796 h 371475"/>
                    <a:gd name="connsiteX4" fmla="*/ 13734 w 323850"/>
                    <a:gd name="connsiteY4" fmla="*/ 366233 h 371475"/>
                    <a:gd name="connsiteX5" fmla="*/ 7638 w 323850"/>
                    <a:gd name="connsiteY5" fmla="*/ 364137 h 371475"/>
                    <a:gd name="connsiteX6" fmla="*/ 9163 w 323850"/>
                    <a:gd name="connsiteY6" fmla="*/ 358422 h 371475"/>
                    <a:gd name="connsiteX7" fmla="*/ 9448 w 323850"/>
                    <a:gd name="connsiteY7" fmla="*/ 358232 h 371475"/>
                    <a:gd name="connsiteX8" fmla="*/ 33547 w 323850"/>
                    <a:gd name="connsiteY8" fmla="*/ 342039 h 371475"/>
                    <a:gd name="connsiteX9" fmla="*/ 39547 w 323850"/>
                    <a:gd name="connsiteY9" fmla="*/ 338039 h 371475"/>
                    <a:gd name="connsiteX10" fmla="*/ 45262 w 323850"/>
                    <a:gd name="connsiteY10" fmla="*/ 333562 h 371475"/>
                    <a:gd name="connsiteX11" fmla="*/ 56597 w 323850"/>
                    <a:gd name="connsiteY11" fmla="*/ 324513 h 371475"/>
                    <a:gd name="connsiteX12" fmla="*/ 68027 w 323850"/>
                    <a:gd name="connsiteY12" fmla="*/ 315655 h 371475"/>
                    <a:gd name="connsiteX13" fmla="*/ 78885 w 323850"/>
                    <a:gd name="connsiteY13" fmla="*/ 306035 h 371475"/>
                    <a:gd name="connsiteX14" fmla="*/ 100317 w 323850"/>
                    <a:gd name="connsiteY14" fmla="*/ 286509 h 371475"/>
                    <a:gd name="connsiteX15" fmla="*/ 178422 w 323850"/>
                    <a:gd name="connsiteY15" fmla="*/ 200688 h 371475"/>
                    <a:gd name="connsiteX16" fmla="*/ 248145 w 323850"/>
                    <a:gd name="connsiteY16" fmla="*/ 107343 h 371475"/>
                    <a:gd name="connsiteX17" fmla="*/ 280625 w 323850"/>
                    <a:gd name="connsiteY17" fmla="*/ 58861 h 371475"/>
                    <a:gd name="connsiteX18" fmla="*/ 311772 w 323850"/>
                    <a:gd name="connsiteY18" fmla="*/ 9426 h 371475"/>
                    <a:gd name="connsiteX19" fmla="*/ 311867 w 323850"/>
                    <a:gd name="connsiteY19" fmla="*/ 9331 h 371475"/>
                    <a:gd name="connsiteX20" fmla="*/ 318154 w 323850"/>
                    <a:gd name="connsiteY20" fmla="*/ 7807 h 371475"/>
                    <a:gd name="connsiteX21" fmla="*/ 319677 w 323850"/>
                    <a:gd name="connsiteY21" fmla="*/ 13617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3850" h="371475">
                      <a:moveTo>
                        <a:pt x="319677" y="13617"/>
                      </a:moveTo>
                      <a:cubicBezTo>
                        <a:pt x="302914" y="49431"/>
                        <a:pt x="283101" y="83340"/>
                        <a:pt x="262051" y="116678"/>
                      </a:cubicBezTo>
                      <a:cubicBezTo>
                        <a:pt x="240810" y="149825"/>
                        <a:pt x="217760" y="181924"/>
                        <a:pt x="192995" y="212690"/>
                      </a:cubicBezTo>
                      <a:cubicBezTo>
                        <a:pt x="167563" y="242884"/>
                        <a:pt x="141179" y="272412"/>
                        <a:pt x="111461" y="298796"/>
                      </a:cubicBezTo>
                      <a:cubicBezTo>
                        <a:pt x="81648" y="324894"/>
                        <a:pt x="49358" y="348612"/>
                        <a:pt x="13734" y="366233"/>
                      </a:cubicBezTo>
                      <a:cubicBezTo>
                        <a:pt x="11448" y="367376"/>
                        <a:pt x="8781" y="366423"/>
                        <a:pt x="7638" y="364137"/>
                      </a:cubicBezTo>
                      <a:cubicBezTo>
                        <a:pt x="6591" y="362042"/>
                        <a:pt x="7258" y="359661"/>
                        <a:pt x="9163" y="358422"/>
                      </a:cubicBezTo>
                      <a:lnTo>
                        <a:pt x="9448" y="358232"/>
                      </a:lnTo>
                      <a:cubicBezTo>
                        <a:pt x="17449" y="352707"/>
                        <a:pt x="25450" y="347373"/>
                        <a:pt x="33547" y="342039"/>
                      </a:cubicBezTo>
                      <a:lnTo>
                        <a:pt x="39547" y="338039"/>
                      </a:lnTo>
                      <a:lnTo>
                        <a:pt x="45262" y="333562"/>
                      </a:lnTo>
                      <a:lnTo>
                        <a:pt x="56597" y="324513"/>
                      </a:lnTo>
                      <a:lnTo>
                        <a:pt x="68027" y="315655"/>
                      </a:lnTo>
                      <a:cubicBezTo>
                        <a:pt x="71742" y="312607"/>
                        <a:pt x="75266" y="309273"/>
                        <a:pt x="78885" y="306035"/>
                      </a:cubicBezTo>
                      <a:cubicBezTo>
                        <a:pt x="86029" y="299463"/>
                        <a:pt x="93459" y="293367"/>
                        <a:pt x="100317" y="286509"/>
                      </a:cubicBezTo>
                      <a:cubicBezTo>
                        <a:pt x="128130" y="259648"/>
                        <a:pt x="154038" y="230787"/>
                        <a:pt x="178422" y="200688"/>
                      </a:cubicBezTo>
                      <a:cubicBezTo>
                        <a:pt x="203187" y="170875"/>
                        <a:pt x="225951" y="139252"/>
                        <a:pt x="248145" y="107343"/>
                      </a:cubicBezTo>
                      <a:cubicBezTo>
                        <a:pt x="259384" y="91437"/>
                        <a:pt x="270147" y="75244"/>
                        <a:pt x="280625" y="58861"/>
                      </a:cubicBezTo>
                      <a:cubicBezTo>
                        <a:pt x="291388" y="42669"/>
                        <a:pt x="301675" y="26000"/>
                        <a:pt x="311772" y="9426"/>
                      </a:cubicBezTo>
                      <a:lnTo>
                        <a:pt x="311867" y="9331"/>
                      </a:lnTo>
                      <a:cubicBezTo>
                        <a:pt x="313201" y="7236"/>
                        <a:pt x="315963" y="6474"/>
                        <a:pt x="318154" y="7807"/>
                      </a:cubicBezTo>
                      <a:cubicBezTo>
                        <a:pt x="319963" y="9045"/>
                        <a:pt x="320630" y="11522"/>
                        <a:pt x="319677" y="13617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任意多边形: 形状 156"/>
                <p:cNvSpPr/>
                <p:nvPr/>
              </p:nvSpPr>
              <p:spPr>
                <a:xfrm flipH="1">
                  <a:off x="3391628" y="-2010714"/>
                  <a:ext cx="76200" cy="247650"/>
                </a:xfrm>
                <a:custGeom>
                  <a:avLst/>
                  <a:gdLst>
                    <a:gd name="connsiteX0" fmla="*/ 71524 w 76200"/>
                    <a:gd name="connsiteY0" fmla="*/ 12063 h 247650"/>
                    <a:gd name="connsiteX1" fmla="*/ 55427 w 76200"/>
                    <a:gd name="connsiteY1" fmla="*/ 131697 h 247650"/>
                    <a:gd name="connsiteX2" fmla="*/ 39710 w 76200"/>
                    <a:gd name="connsiteY2" fmla="*/ 190276 h 247650"/>
                    <a:gd name="connsiteX3" fmla="*/ 15612 w 76200"/>
                    <a:gd name="connsiteY3" fmla="*/ 246378 h 247650"/>
                    <a:gd name="connsiteX4" fmla="*/ 9421 w 76200"/>
                    <a:gd name="connsiteY4" fmla="*/ 247997 h 247650"/>
                    <a:gd name="connsiteX5" fmla="*/ 7421 w 76200"/>
                    <a:gd name="connsiteY5" fmla="*/ 242568 h 247650"/>
                    <a:gd name="connsiteX6" fmla="*/ 7421 w 76200"/>
                    <a:gd name="connsiteY6" fmla="*/ 242473 h 247650"/>
                    <a:gd name="connsiteX7" fmla="*/ 23613 w 76200"/>
                    <a:gd name="connsiteY7" fmla="*/ 185609 h 247650"/>
                    <a:gd name="connsiteX8" fmla="*/ 36853 w 76200"/>
                    <a:gd name="connsiteY8" fmla="*/ 127601 h 247650"/>
                    <a:gd name="connsiteX9" fmla="*/ 49331 w 76200"/>
                    <a:gd name="connsiteY9" fmla="*/ 69213 h 247650"/>
                    <a:gd name="connsiteX10" fmla="*/ 62475 w 76200"/>
                    <a:gd name="connsiteY10" fmla="*/ 10730 h 247650"/>
                    <a:gd name="connsiteX11" fmla="*/ 62475 w 76200"/>
                    <a:gd name="connsiteY11" fmla="*/ 10634 h 247650"/>
                    <a:gd name="connsiteX12" fmla="*/ 68000 w 76200"/>
                    <a:gd name="connsiteY12" fmla="*/ 7301 h 247650"/>
                    <a:gd name="connsiteX13" fmla="*/ 71524 w 76200"/>
                    <a:gd name="connsiteY13" fmla="*/ 1206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6200" h="247650">
                      <a:moveTo>
                        <a:pt x="71524" y="12063"/>
                      </a:moveTo>
                      <a:cubicBezTo>
                        <a:pt x="69905" y="52449"/>
                        <a:pt x="63904" y="92264"/>
                        <a:pt x="55427" y="131697"/>
                      </a:cubicBezTo>
                      <a:cubicBezTo>
                        <a:pt x="51045" y="151414"/>
                        <a:pt x="46092" y="171035"/>
                        <a:pt x="39710" y="190276"/>
                      </a:cubicBezTo>
                      <a:cubicBezTo>
                        <a:pt x="33424" y="209516"/>
                        <a:pt x="25994" y="228662"/>
                        <a:pt x="15612" y="246378"/>
                      </a:cubicBezTo>
                      <a:cubicBezTo>
                        <a:pt x="14374" y="248569"/>
                        <a:pt x="11516" y="249331"/>
                        <a:pt x="9421" y="247997"/>
                      </a:cubicBezTo>
                      <a:cubicBezTo>
                        <a:pt x="7516" y="246854"/>
                        <a:pt x="6659" y="244568"/>
                        <a:pt x="7421" y="242568"/>
                      </a:cubicBezTo>
                      <a:lnTo>
                        <a:pt x="7421" y="242473"/>
                      </a:lnTo>
                      <a:cubicBezTo>
                        <a:pt x="13898" y="223899"/>
                        <a:pt x="18660" y="204754"/>
                        <a:pt x="23613" y="185609"/>
                      </a:cubicBezTo>
                      <a:cubicBezTo>
                        <a:pt x="28376" y="166463"/>
                        <a:pt x="32757" y="147032"/>
                        <a:pt x="36853" y="127601"/>
                      </a:cubicBezTo>
                      <a:lnTo>
                        <a:pt x="49331" y="69213"/>
                      </a:lnTo>
                      <a:cubicBezTo>
                        <a:pt x="53426" y="49687"/>
                        <a:pt x="57903" y="30161"/>
                        <a:pt x="62475" y="10730"/>
                      </a:cubicBezTo>
                      <a:lnTo>
                        <a:pt x="62475" y="10634"/>
                      </a:lnTo>
                      <a:cubicBezTo>
                        <a:pt x="63047" y="8158"/>
                        <a:pt x="65523" y="6634"/>
                        <a:pt x="68000" y="7301"/>
                      </a:cubicBezTo>
                      <a:cubicBezTo>
                        <a:pt x="70190" y="7967"/>
                        <a:pt x="71619" y="9968"/>
                        <a:pt x="71524" y="1206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任意多边形: 形状 157"/>
                <p:cNvSpPr/>
                <p:nvPr/>
              </p:nvSpPr>
              <p:spPr>
                <a:xfrm flipH="1">
                  <a:off x="3171451" y="-1968838"/>
                  <a:ext cx="209550" cy="95250"/>
                </a:xfrm>
                <a:custGeom>
                  <a:avLst/>
                  <a:gdLst>
                    <a:gd name="connsiteX0" fmla="*/ 205962 w 209550"/>
                    <a:gd name="connsiteY0" fmla="*/ 16288 h 95250"/>
                    <a:gd name="connsiteX1" fmla="*/ 155575 w 209550"/>
                    <a:gd name="connsiteY1" fmla="*/ 29718 h 95250"/>
                    <a:gd name="connsiteX2" fmla="*/ 106426 w 209550"/>
                    <a:gd name="connsiteY2" fmla="*/ 46291 h 95250"/>
                    <a:gd name="connsiteX3" fmla="*/ 59182 w 209550"/>
                    <a:gd name="connsiteY3" fmla="*/ 66961 h 95250"/>
                    <a:gd name="connsiteX4" fmla="*/ 14319 w 209550"/>
                    <a:gd name="connsiteY4" fmla="*/ 92964 h 95250"/>
                    <a:gd name="connsiteX5" fmla="*/ 14129 w 209550"/>
                    <a:gd name="connsiteY5" fmla="*/ 93059 h 95250"/>
                    <a:gd name="connsiteX6" fmla="*/ 7842 w 209550"/>
                    <a:gd name="connsiteY6" fmla="*/ 91631 h 95250"/>
                    <a:gd name="connsiteX7" fmla="*/ 8509 w 209550"/>
                    <a:gd name="connsiteY7" fmla="*/ 85915 h 95250"/>
                    <a:gd name="connsiteX8" fmla="*/ 50990 w 209550"/>
                    <a:gd name="connsiteY8" fmla="*/ 52197 h 95250"/>
                    <a:gd name="connsiteX9" fmla="*/ 99663 w 209550"/>
                    <a:gd name="connsiteY9" fmla="*/ 28384 h 95250"/>
                    <a:gd name="connsiteX10" fmla="*/ 205105 w 209550"/>
                    <a:gd name="connsiteY10" fmla="*/ 7144 h 95250"/>
                    <a:gd name="connsiteX11" fmla="*/ 209677 w 209550"/>
                    <a:gd name="connsiteY11" fmla="*/ 11620 h 95250"/>
                    <a:gd name="connsiteX12" fmla="*/ 206153 w 209550"/>
                    <a:gd name="connsiteY12" fmla="*/ 16097 h 95250"/>
                    <a:gd name="connsiteX13" fmla="*/ 205962 w 209550"/>
                    <a:gd name="connsiteY13" fmla="*/ 1628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9550" h="95250">
                      <a:moveTo>
                        <a:pt x="205962" y="16288"/>
                      </a:moveTo>
                      <a:cubicBezTo>
                        <a:pt x="189103" y="20193"/>
                        <a:pt x="172148" y="24955"/>
                        <a:pt x="155575" y="29718"/>
                      </a:cubicBezTo>
                      <a:cubicBezTo>
                        <a:pt x="138906" y="34671"/>
                        <a:pt x="122523" y="40100"/>
                        <a:pt x="106426" y="46291"/>
                      </a:cubicBezTo>
                      <a:cubicBezTo>
                        <a:pt x="90234" y="52197"/>
                        <a:pt x="74613" y="59436"/>
                        <a:pt x="59182" y="66961"/>
                      </a:cubicBezTo>
                      <a:cubicBezTo>
                        <a:pt x="43752" y="74581"/>
                        <a:pt x="29083" y="83534"/>
                        <a:pt x="14319" y="92964"/>
                      </a:cubicBezTo>
                      <a:lnTo>
                        <a:pt x="14129" y="93059"/>
                      </a:lnTo>
                      <a:cubicBezTo>
                        <a:pt x="12033" y="94393"/>
                        <a:pt x="9176" y="93821"/>
                        <a:pt x="7842" y="91631"/>
                      </a:cubicBezTo>
                      <a:cubicBezTo>
                        <a:pt x="6699" y="89821"/>
                        <a:pt x="6985" y="87439"/>
                        <a:pt x="8509" y="85915"/>
                      </a:cubicBezTo>
                      <a:cubicBezTo>
                        <a:pt x="21273" y="73152"/>
                        <a:pt x="35369" y="61436"/>
                        <a:pt x="50990" y="52197"/>
                      </a:cubicBezTo>
                      <a:cubicBezTo>
                        <a:pt x="66516" y="42767"/>
                        <a:pt x="82804" y="34671"/>
                        <a:pt x="99663" y="28384"/>
                      </a:cubicBezTo>
                      <a:cubicBezTo>
                        <a:pt x="133477" y="15716"/>
                        <a:pt x="168910" y="7620"/>
                        <a:pt x="205105" y="7144"/>
                      </a:cubicBezTo>
                      <a:cubicBezTo>
                        <a:pt x="207581" y="7144"/>
                        <a:pt x="209677" y="9144"/>
                        <a:pt x="209677" y="11620"/>
                      </a:cubicBezTo>
                      <a:cubicBezTo>
                        <a:pt x="209677" y="13811"/>
                        <a:pt x="208153" y="15621"/>
                        <a:pt x="206153" y="16097"/>
                      </a:cubicBezTo>
                      <a:lnTo>
                        <a:pt x="205962" y="16288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任意多边形: 形状 158"/>
                <p:cNvSpPr/>
                <p:nvPr/>
              </p:nvSpPr>
              <p:spPr>
                <a:xfrm flipH="1">
                  <a:off x="3374648" y="-2043180"/>
                  <a:ext cx="57150" cy="57150"/>
                </a:xfrm>
                <a:custGeom>
                  <a:avLst/>
                  <a:gdLst>
                    <a:gd name="connsiteX0" fmla="*/ 54449 w 57150"/>
                    <a:gd name="connsiteY0" fmla="*/ 17764 h 57150"/>
                    <a:gd name="connsiteX1" fmla="*/ 53592 w 57150"/>
                    <a:gd name="connsiteY1" fmla="*/ 16431 h 57150"/>
                    <a:gd name="connsiteX2" fmla="*/ 50639 w 57150"/>
                    <a:gd name="connsiteY2" fmla="*/ 12811 h 57150"/>
                    <a:gd name="connsiteX3" fmla="*/ 42447 w 57150"/>
                    <a:gd name="connsiteY3" fmla="*/ 7953 h 57150"/>
                    <a:gd name="connsiteX4" fmla="*/ 36637 w 57150"/>
                    <a:gd name="connsiteY4" fmla="*/ 7763 h 57150"/>
                    <a:gd name="connsiteX5" fmla="*/ 35875 w 57150"/>
                    <a:gd name="connsiteY5" fmla="*/ 7572 h 57150"/>
                    <a:gd name="connsiteX6" fmla="*/ 26826 w 57150"/>
                    <a:gd name="connsiteY6" fmla="*/ 7572 h 57150"/>
                    <a:gd name="connsiteX7" fmla="*/ 20730 w 57150"/>
                    <a:gd name="connsiteY7" fmla="*/ 9763 h 57150"/>
                    <a:gd name="connsiteX8" fmla="*/ 11682 w 57150"/>
                    <a:gd name="connsiteY8" fmla="*/ 18050 h 57150"/>
                    <a:gd name="connsiteX9" fmla="*/ 8157 w 57150"/>
                    <a:gd name="connsiteY9" fmla="*/ 39862 h 57150"/>
                    <a:gd name="connsiteX10" fmla="*/ 14158 w 57150"/>
                    <a:gd name="connsiteY10" fmla="*/ 50721 h 57150"/>
                    <a:gd name="connsiteX11" fmla="*/ 24731 w 57150"/>
                    <a:gd name="connsiteY11" fmla="*/ 57769 h 57150"/>
                    <a:gd name="connsiteX12" fmla="*/ 34161 w 57150"/>
                    <a:gd name="connsiteY12" fmla="*/ 59007 h 57150"/>
                    <a:gd name="connsiteX13" fmla="*/ 46067 w 57150"/>
                    <a:gd name="connsiteY13" fmla="*/ 55293 h 57150"/>
                    <a:gd name="connsiteX14" fmla="*/ 54925 w 57150"/>
                    <a:gd name="connsiteY14" fmla="*/ 45577 h 57150"/>
                    <a:gd name="connsiteX15" fmla="*/ 56830 w 57150"/>
                    <a:gd name="connsiteY15" fmla="*/ 40719 h 57150"/>
                    <a:gd name="connsiteX16" fmla="*/ 57688 w 57150"/>
                    <a:gd name="connsiteY16" fmla="*/ 35195 h 57150"/>
                    <a:gd name="connsiteX17" fmla="*/ 57783 w 57150"/>
                    <a:gd name="connsiteY17" fmla="*/ 30813 h 57150"/>
                    <a:gd name="connsiteX18" fmla="*/ 54449 w 57150"/>
                    <a:gd name="connsiteY18" fmla="*/ 1776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7150" h="57150">
                      <a:moveTo>
                        <a:pt x="54449" y="17764"/>
                      </a:moveTo>
                      <a:cubicBezTo>
                        <a:pt x="54163" y="17288"/>
                        <a:pt x="53877" y="16812"/>
                        <a:pt x="53592" y="16431"/>
                      </a:cubicBezTo>
                      <a:cubicBezTo>
                        <a:pt x="52734" y="15192"/>
                        <a:pt x="51782" y="13859"/>
                        <a:pt x="50639" y="12811"/>
                      </a:cubicBezTo>
                      <a:cubicBezTo>
                        <a:pt x="47972" y="10335"/>
                        <a:pt x="45781" y="9192"/>
                        <a:pt x="42447" y="7953"/>
                      </a:cubicBezTo>
                      <a:cubicBezTo>
                        <a:pt x="40733" y="7287"/>
                        <a:pt x="38638" y="7382"/>
                        <a:pt x="36637" y="7763"/>
                      </a:cubicBezTo>
                      <a:cubicBezTo>
                        <a:pt x="36351" y="7668"/>
                        <a:pt x="36161" y="7572"/>
                        <a:pt x="35875" y="7572"/>
                      </a:cubicBezTo>
                      <a:cubicBezTo>
                        <a:pt x="32256" y="7001"/>
                        <a:pt x="30446" y="7001"/>
                        <a:pt x="26826" y="7572"/>
                      </a:cubicBezTo>
                      <a:cubicBezTo>
                        <a:pt x="24636" y="7858"/>
                        <a:pt x="22635" y="8811"/>
                        <a:pt x="20730" y="9763"/>
                      </a:cubicBezTo>
                      <a:cubicBezTo>
                        <a:pt x="16921" y="11573"/>
                        <a:pt x="14158" y="14716"/>
                        <a:pt x="11682" y="18050"/>
                      </a:cubicBezTo>
                      <a:cubicBezTo>
                        <a:pt x="7205" y="24146"/>
                        <a:pt x="6062" y="32718"/>
                        <a:pt x="8157" y="39862"/>
                      </a:cubicBezTo>
                      <a:cubicBezTo>
                        <a:pt x="9396" y="44053"/>
                        <a:pt x="11396" y="47482"/>
                        <a:pt x="14158" y="50721"/>
                      </a:cubicBezTo>
                      <a:cubicBezTo>
                        <a:pt x="17016" y="54054"/>
                        <a:pt x="20730" y="56245"/>
                        <a:pt x="24731" y="57769"/>
                      </a:cubicBezTo>
                      <a:cubicBezTo>
                        <a:pt x="27684" y="58912"/>
                        <a:pt x="31017" y="59388"/>
                        <a:pt x="34161" y="59007"/>
                      </a:cubicBezTo>
                      <a:cubicBezTo>
                        <a:pt x="38352" y="58531"/>
                        <a:pt x="42447" y="57674"/>
                        <a:pt x="46067" y="55293"/>
                      </a:cubicBezTo>
                      <a:cubicBezTo>
                        <a:pt x="49686" y="52911"/>
                        <a:pt x="53211" y="49673"/>
                        <a:pt x="54925" y="45577"/>
                      </a:cubicBezTo>
                      <a:cubicBezTo>
                        <a:pt x="55592" y="43958"/>
                        <a:pt x="56354" y="42339"/>
                        <a:pt x="56830" y="40719"/>
                      </a:cubicBezTo>
                      <a:cubicBezTo>
                        <a:pt x="57306" y="38910"/>
                        <a:pt x="57497" y="37005"/>
                        <a:pt x="57688" y="35195"/>
                      </a:cubicBezTo>
                      <a:cubicBezTo>
                        <a:pt x="57878" y="33766"/>
                        <a:pt x="57878" y="32337"/>
                        <a:pt x="57783" y="30813"/>
                      </a:cubicBezTo>
                      <a:cubicBezTo>
                        <a:pt x="57497" y="26051"/>
                        <a:pt x="56544" y="21955"/>
                        <a:pt x="54449" y="17764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任意多边形: 形状 159"/>
                <p:cNvSpPr/>
                <p:nvPr/>
              </p:nvSpPr>
              <p:spPr>
                <a:xfrm flipH="1">
                  <a:off x="3273009" y="-2028907"/>
                  <a:ext cx="57150" cy="57150"/>
                </a:xfrm>
                <a:custGeom>
                  <a:avLst/>
                  <a:gdLst>
                    <a:gd name="connsiteX0" fmla="*/ 53394 w 57150"/>
                    <a:gd name="connsiteY0" fmla="*/ 22636 h 57150"/>
                    <a:gd name="connsiteX1" fmla="*/ 51489 w 57150"/>
                    <a:gd name="connsiteY1" fmla="*/ 18540 h 57150"/>
                    <a:gd name="connsiteX2" fmla="*/ 47488 w 57150"/>
                    <a:gd name="connsiteY2" fmla="*/ 13683 h 57150"/>
                    <a:gd name="connsiteX3" fmla="*/ 42249 w 57150"/>
                    <a:gd name="connsiteY3" fmla="*/ 10063 h 57150"/>
                    <a:gd name="connsiteX4" fmla="*/ 29676 w 57150"/>
                    <a:gd name="connsiteY4" fmla="*/ 7206 h 57150"/>
                    <a:gd name="connsiteX5" fmla="*/ 23485 w 57150"/>
                    <a:gd name="connsiteY5" fmla="*/ 8253 h 57150"/>
                    <a:gd name="connsiteX6" fmla="*/ 15294 w 57150"/>
                    <a:gd name="connsiteY6" fmla="*/ 13016 h 57150"/>
                    <a:gd name="connsiteX7" fmla="*/ 8531 w 57150"/>
                    <a:gd name="connsiteY7" fmla="*/ 23970 h 57150"/>
                    <a:gd name="connsiteX8" fmla="*/ 7674 w 57150"/>
                    <a:gd name="connsiteY8" fmla="*/ 31113 h 57150"/>
                    <a:gd name="connsiteX9" fmla="*/ 8436 w 57150"/>
                    <a:gd name="connsiteY9" fmla="*/ 43591 h 57150"/>
                    <a:gd name="connsiteX10" fmla="*/ 13103 w 57150"/>
                    <a:gd name="connsiteY10" fmla="*/ 51306 h 57150"/>
                    <a:gd name="connsiteX11" fmla="*/ 17961 w 57150"/>
                    <a:gd name="connsiteY11" fmla="*/ 55212 h 57150"/>
                    <a:gd name="connsiteX12" fmla="*/ 29962 w 57150"/>
                    <a:gd name="connsiteY12" fmla="*/ 59022 h 57150"/>
                    <a:gd name="connsiteX13" fmla="*/ 51298 w 57150"/>
                    <a:gd name="connsiteY13" fmla="*/ 46830 h 57150"/>
                    <a:gd name="connsiteX14" fmla="*/ 54251 w 57150"/>
                    <a:gd name="connsiteY14" fmla="*/ 36828 h 57150"/>
                    <a:gd name="connsiteX15" fmla="*/ 53394 w 57150"/>
                    <a:gd name="connsiteY15" fmla="*/ 22636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150" h="57150">
                      <a:moveTo>
                        <a:pt x="53394" y="22636"/>
                      </a:moveTo>
                      <a:cubicBezTo>
                        <a:pt x="52917" y="21207"/>
                        <a:pt x="52346" y="19779"/>
                        <a:pt x="51489" y="18540"/>
                      </a:cubicBezTo>
                      <a:cubicBezTo>
                        <a:pt x="50441" y="16826"/>
                        <a:pt x="49107" y="15016"/>
                        <a:pt x="47488" y="13683"/>
                      </a:cubicBezTo>
                      <a:cubicBezTo>
                        <a:pt x="45869" y="12349"/>
                        <a:pt x="44154" y="10920"/>
                        <a:pt x="42249" y="10063"/>
                      </a:cubicBezTo>
                      <a:cubicBezTo>
                        <a:pt x="38344" y="8253"/>
                        <a:pt x="34058" y="6825"/>
                        <a:pt x="29676" y="7206"/>
                      </a:cubicBezTo>
                      <a:cubicBezTo>
                        <a:pt x="27581" y="7396"/>
                        <a:pt x="25485" y="7587"/>
                        <a:pt x="23485" y="8253"/>
                      </a:cubicBezTo>
                      <a:cubicBezTo>
                        <a:pt x="20056" y="9492"/>
                        <a:pt x="18056" y="10730"/>
                        <a:pt x="15294" y="13016"/>
                      </a:cubicBezTo>
                      <a:cubicBezTo>
                        <a:pt x="12055" y="15683"/>
                        <a:pt x="9674" y="19969"/>
                        <a:pt x="8531" y="23970"/>
                      </a:cubicBezTo>
                      <a:cubicBezTo>
                        <a:pt x="7864" y="26256"/>
                        <a:pt x="7674" y="28732"/>
                        <a:pt x="7674" y="31113"/>
                      </a:cubicBezTo>
                      <a:cubicBezTo>
                        <a:pt x="6912" y="35209"/>
                        <a:pt x="6816" y="39591"/>
                        <a:pt x="8436" y="43591"/>
                      </a:cubicBezTo>
                      <a:cubicBezTo>
                        <a:pt x="9674" y="46734"/>
                        <a:pt x="10722" y="48735"/>
                        <a:pt x="13103" y="51306"/>
                      </a:cubicBezTo>
                      <a:cubicBezTo>
                        <a:pt x="14532" y="52830"/>
                        <a:pt x="16246" y="54164"/>
                        <a:pt x="17961" y="55212"/>
                      </a:cubicBezTo>
                      <a:cubicBezTo>
                        <a:pt x="21580" y="57593"/>
                        <a:pt x="25771" y="58641"/>
                        <a:pt x="29962" y="59022"/>
                      </a:cubicBezTo>
                      <a:cubicBezTo>
                        <a:pt x="38630" y="59879"/>
                        <a:pt x="47488" y="54545"/>
                        <a:pt x="51298" y="46830"/>
                      </a:cubicBezTo>
                      <a:cubicBezTo>
                        <a:pt x="52917" y="43591"/>
                        <a:pt x="53775" y="40257"/>
                        <a:pt x="54251" y="36828"/>
                      </a:cubicBezTo>
                      <a:cubicBezTo>
                        <a:pt x="55680" y="32542"/>
                        <a:pt x="55394" y="27113"/>
                        <a:pt x="53394" y="22636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任意多边形: 形状 160"/>
                <p:cNvSpPr/>
                <p:nvPr/>
              </p:nvSpPr>
              <p:spPr>
                <a:xfrm flipH="1">
                  <a:off x="3121064" y="-1995569"/>
                  <a:ext cx="66675" cy="57150"/>
                </a:xfrm>
                <a:custGeom>
                  <a:avLst/>
                  <a:gdLst>
                    <a:gd name="connsiteX0" fmla="*/ 59278 w 66675"/>
                    <a:gd name="connsiteY0" fmla="*/ 26731 h 57150"/>
                    <a:gd name="connsiteX1" fmla="*/ 51658 w 66675"/>
                    <a:gd name="connsiteY1" fmla="*/ 15015 h 57150"/>
                    <a:gd name="connsiteX2" fmla="*/ 25750 w 66675"/>
                    <a:gd name="connsiteY2" fmla="*/ 7967 h 57150"/>
                    <a:gd name="connsiteX3" fmla="*/ 7748 w 66675"/>
                    <a:gd name="connsiteY3" fmla="*/ 25874 h 57150"/>
                    <a:gd name="connsiteX4" fmla="*/ 7367 w 66675"/>
                    <a:gd name="connsiteY4" fmla="*/ 34827 h 57150"/>
                    <a:gd name="connsiteX5" fmla="*/ 7271 w 66675"/>
                    <a:gd name="connsiteY5" fmla="*/ 35494 h 57150"/>
                    <a:gd name="connsiteX6" fmla="*/ 7938 w 66675"/>
                    <a:gd name="connsiteY6" fmla="*/ 41876 h 57150"/>
                    <a:gd name="connsiteX7" fmla="*/ 10796 w 66675"/>
                    <a:gd name="connsiteY7" fmla="*/ 47876 h 57150"/>
                    <a:gd name="connsiteX8" fmla="*/ 17177 w 66675"/>
                    <a:gd name="connsiteY8" fmla="*/ 54258 h 57150"/>
                    <a:gd name="connsiteX9" fmla="*/ 23273 w 66675"/>
                    <a:gd name="connsiteY9" fmla="*/ 57306 h 57150"/>
                    <a:gd name="connsiteX10" fmla="*/ 29846 w 66675"/>
                    <a:gd name="connsiteY10" fmla="*/ 58544 h 57150"/>
                    <a:gd name="connsiteX11" fmla="*/ 37466 w 66675"/>
                    <a:gd name="connsiteY11" fmla="*/ 57878 h 57150"/>
                    <a:gd name="connsiteX12" fmla="*/ 48515 w 66675"/>
                    <a:gd name="connsiteY12" fmla="*/ 53306 h 57150"/>
                    <a:gd name="connsiteX13" fmla="*/ 58135 w 66675"/>
                    <a:gd name="connsiteY13" fmla="*/ 43495 h 57150"/>
                    <a:gd name="connsiteX14" fmla="*/ 59278 w 66675"/>
                    <a:gd name="connsiteY14" fmla="*/ 26731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59278" y="26731"/>
                      </a:moveTo>
                      <a:cubicBezTo>
                        <a:pt x="57659" y="22349"/>
                        <a:pt x="55182" y="18158"/>
                        <a:pt x="51658" y="15015"/>
                      </a:cubicBezTo>
                      <a:cubicBezTo>
                        <a:pt x="44514" y="8824"/>
                        <a:pt x="35084" y="5490"/>
                        <a:pt x="25750" y="7967"/>
                      </a:cubicBezTo>
                      <a:cubicBezTo>
                        <a:pt x="17368" y="10157"/>
                        <a:pt x="9557" y="17301"/>
                        <a:pt x="7748" y="25874"/>
                      </a:cubicBezTo>
                      <a:cubicBezTo>
                        <a:pt x="7081" y="28826"/>
                        <a:pt x="6986" y="31874"/>
                        <a:pt x="7367" y="34827"/>
                      </a:cubicBezTo>
                      <a:cubicBezTo>
                        <a:pt x="7367" y="35113"/>
                        <a:pt x="7271" y="35303"/>
                        <a:pt x="7271" y="35494"/>
                      </a:cubicBezTo>
                      <a:cubicBezTo>
                        <a:pt x="7081" y="37589"/>
                        <a:pt x="7271" y="39875"/>
                        <a:pt x="7938" y="41876"/>
                      </a:cubicBezTo>
                      <a:cubicBezTo>
                        <a:pt x="8605" y="43971"/>
                        <a:pt x="9462" y="46067"/>
                        <a:pt x="10796" y="47876"/>
                      </a:cubicBezTo>
                      <a:cubicBezTo>
                        <a:pt x="12891" y="50639"/>
                        <a:pt x="14415" y="52163"/>
                        <a:pt x="17177" y="54258"/>
                      </a:cubicBezTo>
                      <a:cubicBezTo>
                        <a:pt x="18987" y="55592"/>
                        <a:pt x="21083" y="56449"/>
                        <a:pt x="23273" y="57306"/>
                      </a:cubicBezTo>
                      <a:cubicBezTo>
                        <a:pt x="25369" y="58068"/>
                        <a:pt x="27655" y="58354"/>
                        <a:pt x="29846" y="58544"/>
                      </a:cubicBezTo>
                      <a:cubicBezTo>
                        <a:pt x="32417" y="58735"/>
                        <a:pt x="34989" y="58354"/>
                        <a:pt x="37466" y="57878"/>
                      </a:cubicBezTo>
                      <a:cubicBezTo>
                        <a:pt x="41371" y="57211"/>
                        <a:pt x="45181" y="55401"/>
                        <a:pt x="48515" y="53306"/>
                      </a:cubicBezTo>
                      <a:cubicBezTo>
                        <a:pt x="52325" y="50829"/>
                        <a:pt x="56230" y="47686"/>
                        <a:pt x="58135" y="43495"/>
                      </a:cubicBezTo>
                      <a:cubicBezTo>
                        <a:pt x="60611" y="38256"/>
                        <a:pt x="61278" y="32351"/>
                        <a:pt x="59278" y="26731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任意多边形: 形状 161"/>
                <p:cNvSpPr/>
                <p:nvPr/>
              </p:nvSpPr>
              <p:spPr>
                <a:xfrm flipH="1">
                  <a:off x="2828428" y="-1808608"/>
                  <a:ext cx="447675" cy="219075"/>
                </a:xfrm>
                <a:custGeom>
                  <a:avLst/>
                  <a:gdLst>
                    <a:gd name="connsiteX0" fmla="*/ 10672 w 447675"/>
                    <a:gd name="connsiteY0" fmla="*/ 100184 h 219075"/>
                    <a:gd name="connsiteX1" fmla="*/ 230414 w 447675"/>
                    <a:gd name="connsiteY1" fmla="*/ 206673 h 219075"/>
                    <a:gd name="connsiteX2" fmla="*/ 442345 w 447675"/>
                    <a:gd name="connsiteY2" fmla="*/ 27984 h 219075"/>
                    <a:gd name="connsiteX3" fmla="*/ 324712 w 447675"/>
                    <a:gd name="connsiteY3" fmla="*/ 17983 h 219075"/>
                    <a:gd name="connsiteX4" fmla="*/ 10672 w 447675"/>
                    <a:gd name="connsiteY4" fmla="*/ 100184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675" h="219075">
                      <a:moveTo>
                        <a:pt x="10672" y="100184"/>
                      </a:moveTo>
                      <a:cubicBezTo>
                        <a:pt x="-11997" y="149714"/>
                        <a:pt x="76109" y="246678"/>
                        <a:pt x="230414" y="206673"/>
                      </a:cubicBezTo>
                      <a:cubicBezTo>
                        <a:pt x="384624" y="166763"/>
                        <a:pt x="449013" y="46844"/>
                        <a:pt x="442345" y="27984"/>
                      </a:cubicBezTo>
                      <a:cubicBezTo>
                        <a:pt x="435678" y="9125"/>
                        <a:pt x="415676" y="34652"/>
                        <a:pt x="324712" y="17983"/>
                      </a:cubicBezTo>
                      <a:cubicBezTo>
                        <a:pt x="255655" y="5410"/>
                        <a:pt x="65060" y="-18593"/>
                        <a:pt x="10672" y="100184"/>
                      </a:cubicBezTo>
                      <a:close/>
                    </a:path>
                  </a:pathLst>
                </a:custGeom>
                <a:solidFill>
                  <a:srgbClr val="F29E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任意多边形: 形状 162"/>
                <p:cNvSpPr/>
                <p:nvPr/>
              </p:nvSpPr>
              <p:spPr>
                <a:xfrm flipH="1">
                  <a:off x="2908433" y="-1748015"/>
                  <a:ext cx="638175" cy="95250"/>
                </a:xfrm>
                <a:custGeom>
                  <a:avLst/>
                  <a:gdLst>
                    <a:gd name="connsiteX0" fmla="*/ 630935 w 638175"/>
                    <a:gd name="connsiteY0" fmla="*/ 15683 h 95250"/>
                    <a:gd name="connsiteX1" fmla="*/ 477201 w 638175"/>
                    <a:gd name="connsiteY1" fmla="*/ 54830 h 95250"/>
                    <a:gd name="connsiteX2" fmla="*/ 319467 w 638175"/>
                    <a:gd name="connsiteY2" fmla="*/ 55973 h 95250"/>
                    <a:gd name="connsiteX3" fmla="*/ 164115 w 638175"/>
                    <a:gd name="connsiteY3" fmla="*/ 58450 h 95250"/>
                    <a:gd name="connsiteX4" fmla="*/ 13334 w 638175"/>
                    <a:gd name="connsiteY4" fmla="*/ 93692 h 95250"/>
                    <a:gd name="connsiteX5" fmla="*/ 13239 w 638175"/>
                    <a:gd name="connsiteY5" fmla="*/ 93692 h 95250"/>
                    <a:gd name="connsiteX6" fmla="*/ 7428 w 638175"/>
                    <a:gd name="connsiteY6" fmla="*/ 90930 h 95250"/>
                    <a:gd name="connsiteX7" fmla="*/ 10000 w 638175"/>
                    <a:gd name="connsiteY7" fmla="*/ 85215 h 95250"/>
                    <a:gd name="connsiteX8" fmla="*/ 46671 w 638175"/>
                    <a:gd name="connsiteY8" fmla="*/ 70356 h 95250"/>
                    <a:gd name="connsiteX9" fmla="*/ 84390 w 638175"/>
                    <a:gd name="connsiteY9" fmla="*/ 58069 h 95250"/>
                    <a:gd name="connsiteX10" fmla="*/ 122967 w 638175"/>
                    <a:gd name="connsiteY10" fmla="*/ 48639 h 95250"/>
                    <a:gd name="connsiteX11" fmla="*/ 142493 w 638175"/>
                    <a:gd name="connsiteY11" fmla="*/ 44734 h 95250"/>
                    <a:gd name="connsiteX12" fmla="*/ 162210 w 638175"/>
                    <a:gd name="connsiteY12" fmla="*/ 41876 h 95250"/>
                    <a:gd name="connsiteX13" fmla="*/ 320229 w 638175"/>
                    <a:gd name="connsiteY13" fmla="*/ 36923 h 95250"/>
                    <a:gd name="connsiteX14" fmla="*/ 476249 w 638175"/>
                    <a:gd name="connsiteY14" fmla="*/ 37971 h 95250"/>
                    <a:gd name="connsiteX15" fmla="*/ 553211 w 638175"/>
                    <a:gd name="connsiteY15" fmla="*/ 29780 h 95250"/>
                    <a:gd name="connsiteX16" fmla="*/ 626268 w 638175"/>
                    <a:gd name="connsiteY16" fmla="*/ 7872 h 95250"/>
                    <a:gd name="connsiteX17" fmla="*/ 626934 w 638175"/>
                    <a:gd name="connsiteY17" fmla="*/ 7586 h 95250"/>
                    <a:gd name="connsiteX18" fmla="*/ 632935 w 638175"/>
                    <a:gd name="connsiteY18" fmla="*/ 9682 h 95250"/>
                    <a:gd name="connsiteX19" fmla="*/ 630935 w 638175"/>
                    <a:gd name="connsiteY19" fmla="*/ 15683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38175" h="95250">
                      <a:moveTo>
                        <a:pt x="630935" y="15683"/>
                      </a:moveTo>
                      <a:cubicBezTo>
                        <a:pt x="583310" y="42638"/>
                        <a:pt x="529589" y="50163"/>
                        <a:pt x="477201" y="54830"/>
                      </a:cubicBezTo>
                      <a:cubicBezTo>
                        <a:pt x="424528" y="59307"/>
                        <a:pt x="371664" y="57402"/>
                        <a:pt x="319467" y="55973"/>
                      </a:cubicBezTo>
                      <a:cubicBezTo>
                        <a:pt x="267270" y="53878"/>
                        <a:pt x="215359" y="52640"/>
                        <a:pt x="164115" y="58450"/>
                      </a:cubicBezTo>
                      <a:cubicBezTo>
                        <a:pt x="112775" y="63879"/>
                        <a:pt x="62292" y="76166"/>
                        <a:pt x="13334" y="93692"/>
                      </a:cubicBezTo>
                      <a:lnTo>
                        <a:pt x="13239" y="93692"/>
                      </a:lnTo>
                      <a:cubicBezTo>
                        <a:pt x="10857" y="94550"/>
                        <a:pt x="8286" y="93311"/>
                        <a:pt x="7428" y="90930"/>
                      </a:cubicBezTo>
                      <a:cubicBezTo>
                        <a:pt x="6571" y="88644"/>
                        <a:pt x="7714" y="86072"/>
                        <a:pt x="10000" y="85215"/>
                      </a:cubicBezTo>
                      <a:cubicBezTo>
                        <a:pt x="22192" y="80167"/>
                        <a:pt x="34384" y="75023"/>
                        <a:pt x="46671" y="70356"/>
                      </a:cubicBezTo>
                      <a:cubicBezTo>
                        <a:pt x="59244" y="66260"/>
                        <a:pt x="71627" y="61593"/>
                        <a:pt x="84390" y="58069"/>
                      </a:cubicBezTo>
                      <a:cubicBezTo>
                        <a:pt x="97249" y="54830"/>
                        <a:pt x="109917" y="50925"/>
                        <a:pt x="122967" y="48639"/>
                      </a:cubicBezTo>
                      <a:lnTo>
                        <a:pt x="142493" y="44734"/>
                      </a:lnTo>
                      <a:lnTo>
                        <a:pt x="162210" y="41876"/>
                      </a:lnTo>
                      <a:cubicBezTo>
                        <a:pt x="214788" y="34161"/>
                        <a:pt x="267937" y="35685"/>
                        <a:pt x="320229" y="36923"/>
                      </a:cubicBezTo>
                      <a:cubicBezTo>
                        <a:pt x="372522" y="39019"/>
                        <a:pt x="424433" y="40924"/>
                        <a:pt x="476249" y="37971"/>
                      </a:cubicBezTo>
                      <a:cubicBezTo>
                        <a:pt x="502157" y="36447"/>
                        <a:pt x="527970" y="34637"/>
                        <a:pt x="553211" y="29780"/>
                      </a:cubicBezTo>
                      <a:cubicBezTo>
                        <a:pt x="578357" y="25398"/>
                        <a:pt x="603979" y="18731"/>
                        <a:pt x="626268" y="7872"/>
                      </a:cubicBezTo>
                      <a:lnTo>
                        <a:pt x="626934" y="7586"/>
                      </a:lnTo>
                      <a:cubicBezTo>
                        <a:pt x="629220" y="6539"/>
                        <a:pt x="631887" y="7396"/>
                        <a:pt x="632935" y="9682"/>
                      </a:cubicBezTo>
                      <a:cubicBezTo>
                        <a:pt x="633888" y="11873"/>
                        <a:pt x="633030" y="14444"/>
                        <a:pt x="630935" y="1568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任意多边形: 形状 163"/>
                <p:cNvSpPr/>
                <p:nvPr/>
              </p:nvSpPr>
              <p:spPr>
                <a:xfrm flipH="1">
                  <a:off x="3021539" y="-1789533"/>
                  <a:ext cx="161925" cy="95250"/>
                </a:xfrm>
                <a:custGeom>
                  <a:avLst/>
                  <a:gdLst>
                    <a:gd name="connsiteX0" fmla="*/ 156444 w 161925"/>
                    <a:gd name="connsiteY0" fmla="*/ 14529 h 95250"/>
                    <a:gd name="connsiteX1" fmla="*/ 91484 w 161925"/>
                    <a:gd name="connsiteY1" fmla="*/ 67297 h 95250"/>
                    <a:gd name="connsiteX2" fmla="*/ 53384 w 161925"/>
                    <a:gd name="connsiteY2" fmla="*/ 85395 h 95250"/>
                    <a:gd name="connsiteX3" fmla="*/ 12331 w 161925"/>
                    <a:gd name="connsiteY3" fmla="*/ 95491 h 95250"/>
                    <a:gd name="connsiteX4" fmla="*/ 7187 w 161925"/>
                    <a:gd name="connsiteY4" fmla="*/ 91586 h 95250"/>
                    <a:gd name="connsiteX5" fmla="*/ 9950 w 161925"/>
                    <a:gd name="connsiteY5" fmla="*/ 86823 h 95250"/>
                    <a:gd name="connsiteX6" fmla="*/ 10140 w 161925"/>
                    <a:gd name="connsiteY6" fmla="*/ 86728 h 95250"/>
                    <a:gd name="connsiteX7" fmla="*/ 46716 w 161925"/>
                    <a:gd name="connsiteY7" fmla="*/ 70059 h 95250"/>
                    <a:gd name="connsiteX8" fmla="*/ 81863 w 161925"/>
                    <a:gd name="connsiteY8" fmla="*/ 50914 h 95250"/>
                    <a:gd name="connsiteX9" fmla="*/ 116153 w 161925"/>
                    <a:gd name="connsiteY9" fmla="*/ 29959 h 95250"/>
                    <a:gd name="connsiteX10" fmla="*/ 150158 w 161925"/>
                    <a:gd name="connsiteY10" fmla="*/ 7956 h 95250"/>
                    <a:gd name="connsiteX11" fmla="*/ 150348 w 161925"/>
                    <a:gd name="connsiteY11" fmla="*/ 7861 h 95250"/>
                    <a:gd name="connsiteX12" fmla="*/ 156635 w 161925"/>
                    <a:gd name="connsiteY12" fmla="*/ 9195 h 95250"/>
                    <a:gd name="connsiteX13" fmla="*/ 156444 w 161925"/>
                    <a:gd name="connsiteY13" fmla="*/ 1452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1925" h="95250">
                      <a:moveTo>
                        <a:pt x="156444" y="14529"/>
                      </a:moveTo>
                      <a:cubicBezTo>
                        <a:pt x="138061" y="35960"/>
                        <a:pt x="115677" y="53010"/>
                        <a:pt x="91484" y="67297"/>
                      </a:cubicBezTo>
                      <a:cubicBezTo>
                        <a:pt x="79387" y="74346"/>
                        <a:pt x="66623" y="80442"/>
                        <a:pt x="53384" y="85395"/>
                      </a:cubicBezTo>
                      <a:cubicBezTo>
                        <a:pt x="40239" y="90443"/>
                        <a:pt x="26333" y="93681"/>
                        <a:pt x="12331" y="95491"/>
                      </a:cubicBezTo>
                      <a:cubicBezTo>
                        <a:pt x="9854" y="95777"/>
                        <a:pt x="7568" y="94062"/>
                        <a:pt x="7187" y="91586"/>
                      </a:cubicBezTo>
                      <a:cubicBezTo>
                        <a:pt x="6902" y="89490"/>
                        <a:pt x="8045" y="87585"/>
                        <a:pt x="9950" y="86823"/>
                      </a:cubicBezTo>
                      <a:lnTo>
                        <a:pt x="10140" y="86728"/>
                      </a:lnTo>
                      <a:cubicBezTo>
                        <a:pt x="22618" y="81394"/>
                        <a:pt x="34810" y="75965"/>
                        <a:pt x="46716" y="70059"/>
                      </a:cubicBezTo>
                      <a:cubicBezTo>
                        <a:pt x="58527" y="63963"/>
                        <a:pt x="70433" y="57867"/>
                        <a:pt x="81863" y="50914"/>
                      </a:cubicBezTo>
                      <a:cubicBezTo>
                        <a:pt x="93389" y="44247"/>
                        <a:pt x="104819" y="37103"/>
                        <a:pt x="116153" y="29959"/>
                      </a:cubicBezTo>
                      <a:lnTo>
                        <a:pt x="150158" y="7956"/>
                      </a:lnTo>
                      <a:lnTo>
                        <a:pt x="150348" y="7861"/>
                      </a:lnTo>
                      <a:cubicBezTo>
                        <a:pt x="152444" y="6528"/>
                        <a:pt x="155301" y="7099"/>
                        <a:pt x="156635" y="9195"/>
                      </a:cubicBezTo>
                      <a:cubicBezTo>
                        <a:pt x="157873" y="10814"/>
                        <a:pt x="157682" y="13005"/>
                        <a:pt x="156444" y="14529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任意多边形: 形状 164"/>
                <p:cNvSpPr/>
                <p:nvPr/>
              </p:nvSpPr>
              <p:spPr>
                <a:xfrm flipH="1">
                  <a:off x="2947569" y="-1711385"/>
                  <a:ext cx="171450" cy="38100"/>
                </a:xfrm>
                <a:custGeom>
                  <a:avLst/>
                  <a:gdLst>
                    <a:gd name="connsiteX0" fmla="*/ 159913 w 171450"/>
                    <a:gd name="connsiteY0" fmla="*/ 39537 h 38100"/>
                    <a:gd name="connsiteX1" fmla="*/ 85141 w 171450"/>
                    <a:gd name="connsiteY1" fmla="*/ 30107 h 38100"/>
                    <a:gd name="connsiteX2" fmla="*/ 10942 w 171450"/>
                    <a:gd name="connsiteY2" fmla="*/ 17439 h 38100"/>
                    <a:gd name="connsiteX3" fmla="*/ 10846 w 171450"/>
                    <a:gd name="connsiteY3" fmla="*/ 17439 h 38100"/>
                    <a:gd name="connsiteX4" fmla="*/ 7227 w 171450"/>
                    <a:gd name="connsiteY4" fmla="*/ 12010 h 38100"/>
                    <a:gd name="connsiteX5" fmla="*/ 11227 w 171450"/>
                    <a:gd name="connsiteY5" fmla="*/ 8390 h 38100"/>
                    <a:gd name="connsiteX6" fmla="*/ 87808 w 171450"/>
                    <a:gd name="connsiteY6" fmla="*/ 11343 h 38100"/>
                    <a:gd name="connsiteX7" fmla="*/ 161913 w 171450"/>
                    <a:gd name="connsiteY7" fmla="*/ 30774 h 38100"/>
                    <a:gd name="connsiteX8" fmla="*/ 164389 w 171450"/>
                    <a:gd name="connsiteY8" fmla="*/ 36775 h 38100"/>
                    <a:gd name="connsiteX9" fmla="*/ 159817 w 171450"/>
                    <a:gd name="connsiteY9" fmla="*/ 39632 h 38100"/>
                    <a:gd name="connsiteX10" fmla="*/ 159913 w 171450"/>
                    <a:gd name="connsiteY10" fmla="*/ 3953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1450" h="38100">
                      <a:moveTo>
                        <a:pt x="159913" y="39537"/>
                      </a:moveTo>
                      <a:cubicBezTo>
                        <a:pt x="134671" y="37632"/>
                        <a:pt x="109906" y="33822"/>
                        <a:pt x="85141" y="30107"/>
                      </a:cubicBezTo>
                      <a:cubicBezTo>
                        <a:pt x="60376" y="26107"/>
                        <a:pt x="35802" y="22582"/>
                        <a:pt x="10942" y="17439"/>
                      </a:cubicBezTo>
                      <a:lnTo>
                        <a:pt x="10846" y="17439"/>
                      </a:lnTo>
                      <a:cubicBezTo>
                        <a:pt x="8370" y="16963"/>
                        <a:pt x="6751" y="14486"/>
                        <a:pt x="7227" y="12010"/>
                      </a:cubicBezTo>
                      <a:cubicBezTo>
                        <a:pt x="7608" y="10009"/>
                        <a:pt x="9322" y="8581"/>
                        <a:pt x="11227" y="8390"/>
                      </a:cubicBezTo>
                      <a:cubicBezTo>
                        <a:pt x="36850" y="5723"/>
                        <a:pt x="62567" y="7628"/>
                        <a:pt x="87808" y="11343"/>
                      </a:cubicBezTo>
                      <a:cubicBezTo>
                        <a:pt x="113050" y="15248"/>
                        <a:pt x="138005" y="20963"/>
                        <a:pt x="161913" y="30774"/>
                      </a:cubicBezTo>
                      <a:cubicBezTo>
                        <a:pt x="164294" y="31726"/>
                        <a:pt x="165342" y="34393"/>
                        <a:pt x="164389" y="36775"/>
                      </a:cubicBezTo>
                      <a:cubicBezTo>
                        <a:pt x="163627" y="38680"/>
                        <a:pt x="161722" y="39727"/>
                        <a:pt x="159817" y="39632"/>
                      </a:cubicBezTo>
                      <a:lnTo>
                        <a:pt x="159913" y="39537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35" name="图片 1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20108" y="192324"/>
                <a:ext cx="2129560" cy="675077"/>
              </a:xfrm>
              <a:prstGeom prst="rect">
                <a:avLst/>
              </a:prstGeom>
            </p:spPr>
          </p:pic>
        </p:grpSp>
      </p:grpSp>
      <p:grpSp>
        <p:nvGrpSpPr>
          <p:cNvPr id="166" name="组合 165"/>
          <p:cNvGrpSpPr/>
          <p:nvPr userDrawn="1"/>
        </p:nvGrpSpPr>
        <p:grpSpPr>
          <a:xfrm flipH="1">
            <a:off x="10599353" y="-6923"/>
            <a:ext cx="1589916" cy="1484162"/>
            <a:chOff x="-17992" y="-16448"/>
            <a:chExt cx="2460295" cy="2296648"/>
          </a:xfrm>
        </p:grpSpPr>
        <p:sp>
          <p:nvSpPr>
            <p:cNvPr id="167" name="任意多边形: 形状 166"/>
            <p:cNvSpPr/>
            <p:nvPr/>
          </p:nvSpPr>
          <p:spPr>
            <a:xfrm rot="10800000">
              <a:off x="-17493" y="-16448"/>
              <a:ext cx="2316735" cy="2296648"/>
            </a:xfrm>
            <a:custGeom>
              <a:avLst/>
              <a:gdLst>
                <a:gd name="connsiteX0" fmla="*/ 4204903 w 4207212"/>
                <a:gd name="connsiteY0" fmla="*/ 9412 h 4170734"/>
                <a:gd name="connsiteX1" fmla="*/ 4204903 w 4207212"/>
                <a:gd name="connsiteY1" fmla="*/ 4168230 h 4170734"/>
                <a:gd name="connsiteX2" fmla="*/ 9120 w 4207212"/>
                <a:gd name="connsiteY2" fmla="*/ 4168230 h 4170734"/>
                <a:gd name="connsiteX3" fmla="*/ 9241 w 4207212"/>
                <a:gd name="connsiteY3" fmla="*/ 4167743 h 4170734"/>
                <a:gd name="connsiteX4" fmla="*/ 576851 w 4207212"/>
                <a:gd name="connsiteY4" fmla="*/ 3254194 h 4170734"/>
                <a:gd name="connsiteX5" fmla="*/ 594481 w 4207212"/>
                <a:gd name="connsiteY5" fmla="*/ 3240211 h 4170734"/>
                <a:gd name="connsiteX6" fmla="*/ 697108 w 4207212"/>
                <a:gd name="connsiteY6" fmla="*/ 3165308 h 4170734"/>
                <a:gd name="connsiteX7" fmla="*/ 697230 w 4207212"/>
                <a:gd name="connsiteY7" fmla="*/ 3165308 h 4170734"/>
                <a:gd name="connsiteX8" fmla="*/ 785509 w 4207212"/>
                <a:gd name="connsiteY8" fmla="*/ 3108279 h 4170734"/>
                <a:gd name="connsiteX9" fmla="*/ 785630 w 4207212"/>
                <a:gd name="connsiteY9" fmla="*/ 3108158 h 4170734"/>
                <a:gd name="connsiteX10" fmla="*/ 881448 w 4207212"/>
                <a:gd name="connsiteY10" fmla="*/ 3052588 h 4170734"/>
                <a:gd name="connsiteX11" fmla="*/ 883029 w 4207212"/>
                <a:gd name="connsiteY11" fmla="*/ 3051737 h 4170734"/>
                <a:gd name="connsiteX12" fmla="*/ 1345700 w 4207212"/>
                <a:gd name="connsiteY12" fmla="*/ 2855603 h 4170734"/>
                <a:gd name="connsiteX13" fmla="*/ 1481644 w 4207212"/>
                <a:gd name="connsiteY13" fmla="*/ 2801858 h 4170734"/>
                <a:gd name="connsiteX14" fmla="*/ 1508639 w 4207212"/>
                <a:gd name="connsiteY14" fmla="*/ 2788361 h 4170734"/>
                <a:gd name="connsiteX15" fmla="*/ 1519582 w 4207212"/>
                <a:gd name="connsiteY15" fmla="*/ 2782524 h 4170734"/>
                <a:gd name="connsiteX16" fmla="*/ 1534417 w 4207212"/>
                <a:gd name="connsiteY16" fmla="*/ 2774377 h 4170734"/>
                <a:gd name="connsiteX17" fmla="*/ 1550589 w 4207212"/>
                <a:gd name="connsiteY17" fmla="*/ 2765136 h 4170734"/>
                <a:gd name="connsiteX18" fmla="*/ 1550711 w 4207212"/>
                <a:gd name="connsiteY18" fmla="*/ 2765136 h 4170734"/>
                <a:gd name="connsiteX19" fmla="*/ 1570896 w 4207212"/>
                <a:gd name="connsiteY19" fmla="*/ 2752612 h 4170734"/>
                <a:gd name="connsiteX20" fmla="*/ 1593513 w 4207212"/>
                <a:gd name="connsiteY20" fmla="*/ 2737534 h 4170734"/>
                <a:gd name="connsiteX21" fmla="*/ 1635585 w 4207212"/>
                <a:gd name="connsiteY21" fmla="*/ 2706284 h 4170734"/>
                <a:gd name="connsiteX22" fmla="*/ 1656743 w 4207212"/>
                <a:gd name="connsiteY22" fmla="*/ 2688652 h 4170734"/>
                <a:gd name="connsiteX23" fmla="*/ 1674131 w 4207212"/>
                <a:gd name="connsiteY23" fmla="*/ 2672966 h 4170734"/>
                <a:gd name="connsiteX24" fmla="*/ 1692005 w 4207212"/>
                <a:gd name="connsiteY24" fmla="*/ 2655700 h 4170734"/>
                <a:gd name="connsiteX25" fmla="*/ 1725322 w 4207212"/>
                <a:gd name="connsiteY25" fmla="*/ 2619707 h 4170734"/>
                <a:gd name="connsiteX26" fmla="*/ 1725444 w 4207212"/>
                <a:gd name="connsiteY26" fmla="*/ 2619464 h 4170734"/>
                <a:gd name="connsiteX27" fmla="*/ 1735415 w 4207212"/>
                <a:gd name="connsiteY27" fmla="*/ 2607548 h 4170734"/>
                <a:gd name="connsiteX28" fmla="*/ 1745021 w 4207212"/>
                <a:gd name="connsiteY28" fmla="*/ 2595510 h 4170734"/>
                <a:gd name="connsiteX29" fmla="*/ 1762895 w 4207212"/>
                <a:gd name="connsiteY29" fmla="*/ 2571677 h 4170734"/>
                <a:gd name="connsiteX30" fmla="*/ 1764111 w 4207212"/>
                <a:gd name="connsiteY30" fmla="*/ 2569975 h 4170734"/>
                <a:gd name="connsiteX31" fmla="*/ 1770191 w 4207212"/>
                <a:gd name="connsiteY31" fmla="*/ 2561220 h 4170734"/>
                <a:gd name="connsiteX32" fmla="*/ 1771407 w 4207212"/>
                <a:gd name="connsiteY32" fmla="*/ 2559275 h 4170734"/>
                <a:gd name="connsiteX33" fmla="*/ 1777244 w 4207212"/>
                <a:gd name="connsiteY33" fmla="*/ 2550641 h 4170734"/>
                <a:gd name="connsiteX34" fmla="*/ 1782959 w 4207212"/>
                <a:gd name="connsiteY34" fmla="*/ 2541886 h 4170734"/>
                <a:gd name="connsiteX35" fmla="*/ 1796820 w 4207212"/>
                <a:gd name="connsiteY35" fmla="*/ 2519391 h 4170734"/>
                <a:gd name="connsiteX36" fmla="*/ 1850566 w 4207212"/>
                <a:gd name="connsiteY36" fmla="*/ 2409225 h 4170734"/>
                <a:gd name="connsiteX37" fmla="*/ 1851417 w 4207212"/>
                <a:gd name="connsiteY37" fmla="*/ 2407158 h 4170734"/>
                <a:gd name="connsiteX38" fmla="*/ 1861509 w 4207212"/>
                <a:gd name="connsiteY38" fmla="*/ 2380650 h 4170734"/>
                <a:gd name="connsiteX39" fmla="*/ 1861631 w 4207212"/>
                <a:gd name="connsiteY39" fmla="*/ 2380407 h 4170734"/>
                <a:gd name="connsiteX40" fmla="*/ 1862361 w 4207212"/>
                <a:gd name="connsiteY40" fmla="*/ 2378461 h 4170734"/>
                <a:gd name="connsiteX41" fmla="*/ 1862361 w 4207212"/>
                <a:gd name="connsiteY41" fmla="*/ 2378340 h 4170734"/>
                <a:gd name="connsiteX42" fmla="*/ 1870507 w 4207212"/>
                <a:gd name="connsiteY42" fmla="*/ 2354993 h 4170734"/>
                <a:gd name="connsiteX43" fmla="*/ 1872453 w 4207212"/>
                <a:gd name="connsiteY43" fmla="*/ 2349157 h 4170734"/>
                <a:gd name="connsiteX44" fmla="*/ 1872453 w 4207212"/>
                <a:gd name="connsiteY44" fmla="*/ 2349035 h 4170734"/>
                <a:gd name="connsiteX45" fmla="*/ 1892395 w 4207212"/>
                <a:gd name="connsiteY45" fmla="*/ 2283252 h 4170734"/>
                <a:gd name="connsiteX46" fmla="*/ 1893976 w 4207212"/>
                <a:gd name="connsiteY46" fmla="*/ 2277172 h 4170734"/>
                <a:gd name="connsiteX47" fmla="*/ 1898596 w 4207212"/>
                <a:gd name="connsiteY47" fmla="*/ 2259906 h 4170734"/>
                <a:gd name="connsiteX48" fmla="*/ 1900785 w 4207212"/>
                <a:gd name="connsiteY48" fmla="*/ 2251029 h 4170734"/>
                <a:gd name="connsiteX49" fmla="*/ 1904190 w 4207212"/>
                <a:gd name="connsiteY49" fmla="*/ 2236924 h 4170734"/>
                <a:gd name="connsiteX50" fmla="*/ 1907108 w 4207212"/>
                <a:gd name="connsiteY50" fmla="*/ 2224400 h 4170734"/>
                <a:gd name="connsiteX51" fmla="*/ 1909175 w 4207212"/>
                <a:gd name="connsiteY51" fmla="*/ 2215401 h 4170734"/>
                <a:gd name="connsiteX52" fmla="*/ 1910026 w 4207212"/>
                <a:gd name="connsiteY52" fmla="*/ 2211997 h 4170734"/>
                <a:gd name="connsiteX53" fmla="*/ 1910026 w 4207212"/>
                <a:gd name="connsiteY53" fmla="*/ 2211875 h 4170734"/>
                <a:gd name="connsiteX54" fmla="*/ 1911242 w 4207212"/>
                <a:gd name="connsiteY54" fmla="*/ 2206160 h 4170734"/>
                <a:gd name="connsiteX55" fmla="*/ 1911364 w 4207212"/>
                <a:gd name="connsiteY55" fmla="*/ 2205917 h 4170734"/>
                <a:gd name="connsiteX56" fmla="*/ 1919146 w 4207212"/>
                <a:gd name="connsiteY56" fmla="*/ 2168587 h 4170734"/>
                <a:gd name="connsiteX57" fmla="*/ 1922186 w 4207212"/>
                <a:gd name="connsiteY57" fmla="*/ 2152415 h 4170734"/>
                <a:gd name="connsiteX58" fmla="*/ 1922307 w 4207212"/>
                <a:gd name="connsiteY58" fmla="*/ 2152415 h 4170734"/>
                <a:gd name="connsiteX59" fmla="*/ 1925104 w 4207212"/>
                <a:gd name="connsiteY59" fmla="*/ 2137459 h 4170734"/>
                <a:gd name="connsiteX60" fmla="*/ 1925225 w 4207212"/>
                <a:gd name="connsiteY60" fmla="*/ 2137094 h 4170734"/>
                <a:gd name="connsiteX61" fmla="*/ 1930819 w 4207212"/>
                <a:gd name="connsiteY61" fmla="*/ 2105844 h 4170734"/>
                <a:gd name="connsiteX62" fmla="*/ 1931914 w 4207212"/>
                <a:gd name="connsiteY62" fmla="*/ 2099278 h 4170734"/>
                <a:gd name="connsiteX63" fmla="*/ 1934102 w 4207212"/>
                <a:gd name="connsiteY63" fmla="*/ 2086875 h 4170734"/>
                <a:gd name="connsiteX64" fmla="*/ 1940304 w 4207212"/>
                <a:gd name="connsiteY64" fmla="*/ 2048329 h 4170734"/>
                <a:gd name="connsiteX65" fmla="*/ 1941033 w 4207212"/>
                <a:gd name="connsiteY65" fmla="*/ 2044073 h 4170734"/>
                <a:gd name="connsiteX66" fmla="*/ 1941641 w 4207212"/>
                <a:gd name="connsiteY66" fmla="*/ 2040061 h 4170734"/>
                <a:gd name="connsiteX67" fmla="*/ 1948451 w 4207212"/>
                <a:gd name="connsiteY67" fmla="*/ 1994827 h 4170734"/>
                <a:gd name="connsiteX68" fmla="*/ 1950031 w 4207212"/>
                <a:gd name="connsiteY68" fmla="*/ 1984248 h 4170734"/>
                <a:gd name="connsiteX69" fmla="*/ 1958300 w 4207212"/>
                <a:gd name="connsiteY69" fmla="*/ 1925396 h 4170734"/>
                <a:gd name="connsiteX70" fmla="*/ 1959881 w 4207212"/>
                <a:gd name="connsiteY70" fmla="*/ 1913966 h 4170734"/>
                <a:gd name="connsiteX71" fmla="*/ 1975688 w 4207212"/>
                <a:gd name="connsiteY71" fmla="*/ 1803678 h 4170734"/>
                <a:gd name="connsiteX72" fmla="*/ 1991617 w 4207212"/>
                <a:gd name="connsiteY72" fmla="*/ 1700930 h 4170734"/>
                <a:gd name="connsiteX73" fmla="*/ 1995994 w 4207212"/>
                <a:gd name="connsiteY73" fmla="*/ 1675030 h 4170734"/>
                <a:gd name="connsiteX74" fmla="*/ 1997211 w 4207212"/>
                <a:gd name="connsiteY74" fmla="*/ 1667856 h 4170734"/>
                <a:gd name="connsiteX75" fmla="*/ 2002439 w 4207212"/>
                <a:gd name="connsiteY75" fmla="*/ 1638795 h 4170734"/>
                <a:gd name="connsiteX76" fmla="*/ 2010342 w 4207212"/>
                <a:gd name="connsiteY76" fmla="*/ 1597209 h 4170734"/>
                <a:gd name="connsiteX77" fmla="*/ 2225445 w 4207212"/>
                <a:gd name="connsiteY77" fmla="*/ 1035923 h 4170734"/>
                <a:gd name="connsiteX78" fmla="*/ 2323938 w 4207212"/>
                <a:gd name="connsiteY78" fmla="*/ 896817 h 4170734"/>
                <a:gd name="connsiteX79" fmla="*/ 2364673 w 4207212"/>
                <a:gd name="connsiteY79" fmla="*/ 844896 h 4170734"/>
                <a:gd name="connsiteX80" fmla="*/ 2364794 w 4207212"/>
                <a:gd name="connsiteY80" fmla="*/ 844774 h 4170734"/>
                <a:gd name="connsiteX81" fmla="*/ 2475325 w 4207212"/>
                <a:gd name="connsiteY81" fmla="*/ 717950 h 4170734"/>
                <a:gd name="connsiteX82" fmla="*/ 2513020 w 4207212"/>
                <a:gd name="connsiteY82" fmla="*/ 678675 h 4170734"/>
                <a:gd name="connsiteX83" fmla="*/ 2919514 w 4207212"/>
                <a:gd name="connsiteY83" fmla="*/ 354135 h 4170734"/>
                <a:gd name="connsiteX84" fmla="*/ 2937997 w 4207212"/>
                <a:gd name="connsiteY84" fmla="*/ 342949 h 4170734"/>
                <a:gd name="connsiteX85" fmla="*/ 2938970 w 4207212"/>
                <a:gd name="connsiteY85" fmla="*/ 342341 h 4170734"/>
                <a:gd name="connsiteX86" fmla="*/ 3094247 w 4207212"/>
                <a:gd name="connsiteY86" fmla="*/ 256980 h 4170734"/>
                <a:gd name="connsiteX87" fmla="*/ 3122214 w 4207212"/>
                <a:gd name="connsiteY87" fmla="*/ 243362 h 4170734"/>
                <a:gd name="connsiteX88" fmla="*/ 3136441 w 4207212"/>
                <a:gd name="connsiteY88" fmla="*/ 236552 h 4170734"/>
                <a:gd name="connsiteX89" fmla="*/ 3159301 w 4207212"/>
                <a:gd name="connsiteY89" fmla="*/ 225974 h 4170734"/>
                <a:gd name="connsiteX90" fmla="*/ 3187390 w 4207212"/>
                <a:gd name="connsiteY90" fmla="*/ 213328 h 4170734"/>
                <a:gd name="connsiteX91" fmla="*/ 3196996 w 4207212"/>
                <a:gd name="connsiteY91" fmla="*/ 209072 h 4170734"/>
                <a:gd name="connsiteX92" fmla="*/ 3223990 w 4207212"/>
                <a:gd name="connsiteY92" fmla="*/ 197520 h 4170734"/>
                <a:gd name="connsiteX93" fmla="*/ 3249282 w 4207212"/>
                <a:gd name="connsiteY93" fmla="*/ 187063 h 4170734"/>
                <a:gd name="connsiteX94" fmla="*/ 3274938 w 4207212"/>
                <a:gd name="connsiteY94" fmla="*/ 176849 h 4170734"/>
                <a:gd name="connsiteX95" fmla="*/ 3300230 w 4207212"/>
                <a:gd name="connsiteY95" fmla="*/ 167121 h 4170734"/>
                <a:gd name="connsiteX96" fmla="*/ 3325401 w 4207212"/>
                <a:gd name="connsiteY96" fmla="*/ 157758 h 4170734"/>
                <a:gd name="connsiteX97" fmla="*/ 3392886 w 4207212"/>
                <a:gd name="connsiteY97" fmla="*/ 134290 h 4170734"/>
                <a:gd name="connsiteX98" fmla="*/ 3410396 w 4207212"/>
                <a:gd name="connsiteY98" fmla="*/ 128575 h 4170734"/>
                <a:gd name="connsiteX99" fmla="*/ 3443957 w 4207212"/>
                <a:gd name="connsiteY99" fmla="*/ 117996 h 4170734"/>
                <a:gd name="connsiteX100" fmla="*/ 3451252 w 4207212"/>
                <a:gd name="connsiteY100" fmla="*/ 115686 h 4170734"/>
                <a:gd name="connsiteX101" fmla="*/ 3500499 w 4207212"/>
                <a:gd name="connsiteY101" fmla="*/ 101459 h 4170734"/>
                <a:gd name="connsiteX102" fmla="*/ 3530047 w 4207212"/>
                <a:gd name="connsiteY102" fmla="*/ 93434 h 4170734"/>
                <a:gd name="connsiteX103" fmla="*/ 3575280 w 4207212"/>
                <a:gd name="connsiteY103" fmla="*/ 81761 h 4170734"/>
                <a:gd name="connsiteX104" fmla="*/ 3594371 w 4207212"/>
                <a:gd name="connsiteY104" fmla="*/ 77140 h 4170734"/>
                <a:gd name="connsiteX105" fmla="*/ 3603855 w 4207212"/>
                <a:gd name="connsiteY105" fmla="*/ 74952 h 4170734"/>
                <a:gd name="connsiteX106" fmla="*/ 3619784 w 4207212"/>
                <a:gd name="connsiteY106" fmla="*/ 71304 h 4170734"/>
                <a:gd name="connsiteX107" fmla="*/ 4204903 w 4207212"/>
                <a:gd name="connsiteY107" fmla="*/ 9412 h 417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207212" h="4170734">
                  <a:moveTo>
                    <a:pt x="4204903" y="9412"/>
                  </a:moveTo>
                  <a:lnTo>
                    <a:pt x="4204903" y="4168230"/>
                  </a:lnTo>
                  <a:lnTo>
                    <a:pt x="9120" y="4168230"/>
                  </a:lnTo>
                  <a:cubicBezTo>
                    <a:pt x="9120" y="4168108"/>
                    <a:pt x="9120" y="4167864"/>
                    <a:pt x="9241" y="4167743"/>
                  </a:cubicBezTo>
                  <a:cubicBezTo>
                    <a:pt x="80861" y="3779488"/>
                    <a:pt x="295234" y="3478660"/>
                    <a:pt x="576851" y="3254194"/>
                  </a:cubicBezTo>
                  <a:cubicBezTo>
                    <a:pt x="582687" y="3249452"/>
                    <a:pt x="588523" y="3244831"/>
                    <a:pt x="594481" y="3240211"/>
                  </a:cubicBezTo>
                  <a:cubicBezTo>
                    <a:pt x="627799" y="3214189"/>
                    <a:pt x="662089" y="3189262"/>
                    <a:pt x="697108" y="3165308"/>
                  </a:cubicBezTo>
                  <a:lnTo>
                    <a:pt x="697230" y="3165308"/>
                  </a:lnTo>
                  <a:cubicBezTo>
                    <a:pt x="726170" y="3145609"/>
                    <a:pt x="755596" y="3126519"/>
                    <a:pt x="785509" y="3108279"/>
                  </a:cubicBezTo>
                  <a:cubicBezTo>
                    <a:pt x="785630" y="3108158"/>
                    <a:pt x="785630" y="3108158"/>
                    <a:pt x="785630" y="3108158"/>
                  </a:cubicBezTo>
                  <a:cubicBezTo>
                    <a:pt x="817124" y="3088824"/>
                    <a:pt x="848982" y="3070341"/>
                    <a:pt x="881448" y="3052588"/>
                  </a:cubicBezTo>
                  <a:cubicBezTo>
                    <a:pt x="881934" y="3052345"/>
                    <a:pt x="882542" y="3051980"/>
                    <a:pt x="883029" y="3051737"/>
                  </a:cubicBezTo>
                  <a:cubicBezTo>
                    <a:pt x="1031010" y="2970998"/>
                    <a:pt x="1187626" y="2906065"/>
                    <a:pt x="1345700" y="2855603"/>
                  </a:cubicBezTo>
                  <a:cubicBezTo>
                    <a:pt x="1395190" y="2839796"/>
                    <a:pt x="1440423" y="2821921"/>
                    <a:pt x="1481644" y="2801858"/>
                  </a:cubicBezTo>
                  <a:cubicBezTo>
                    <a:pt x="1490886" y="2797602"/>
                    <a:pt x="1499884" y="2793103"/>
                    <a:pt x="1508639" y="2788361"/>
                  </a:cubicBezTo>
                  <a:cubicBezTo>
                    <a:pt x="1512287" y="2786537"/>
                    <a:pt x="1516056" y="2784591"/>
                    <a:pt x="1519582" y="2782524"/>
                  </a:cubicBezTo>
                  <a:cubicBezTo>
                    <a:pt x="1524568" y="2779849"/>
                    <a:pt x="1529553" y="2777052"/>
                    <a:pt x="1534417" y="2774377"/>
                  </a:cubicBezTo>
                  <a:cubicBezTo>
                    <a:pt x="1539888" y="2771459"/>
                    <a:pt x="1545239" y="2768297"/>
                    <a:pt x="1550589" y="2765136"/>
                  </a:cubicBezTo>
                  <a:lnTo>
                    <a:pt x="1550711" y="2765136"/>
                  </a:lnTo>
                  <a:cubicBezTo>
                    <a:pt x="1557642" y="2761002"/>
                    <a:pt x="1564329" y="2756868"/>
                    <a:pt x="1570896" y="2752612"/>
                  </a:cubicBezTo>
                  <a:cubicBezTo>
                    <a:pt x="1578557" y="2747748"/>
                    <a:pt x="1586095" y="2742762"/>
                    <a:pt x="1593513" y="2737534"/>
                  </a:cubicBezTo>
                  <a:cubicBezTo>
                    <a:pt x="1608226" y="2727563"/>
                    <a:pt x="1622209" y="2717106"/>
                    <a:pt x="1635585" y="2706284"/>
                  </a:cubicBezTo>
                  <a:cubicBezTo>
                    <a:pt x="1642880" y="2700447"/>
                    <a:pt x="1649933" y="2694489"/>
                    <a:pt x="1656743" y="2688652"/>
                  </a:cubicBezTo>
                  <a:cubicBezTo>
                    <a:pt x="1662579" y="2683545"/>
                    <a:pt x="1668537" y="2678317"/>
                    <a:pt x="1674131" y="2672966"/>
                  </a:cubicBezTo>
                  <a:cubicBezTo>
                    <a:pt x="1680210" y="2667373"/>
                    <a:pt x="1686168" y="2661536"/>
                    <a:pt x="1692005" y="2655700"/>
                  </a:cubicBezTo>
                  <a:cubicBezTo>
                    <a:pt x="1703800" y="2644026"/>
                    <a:pt x="1714865" y="2631989"/>
                    <a:pt x="1725322" y="2619707"/>
                  </a:cubicBezTo>
                  <a:cubicBezTo>
                    <a:pt x="1725201" y="2619586"/>
                    <a:pt x="1725322" y="2619586"/>
                    <a:pt x="1725444" y="2619464"/>
                  </a:cubicBezTo>
                  <a:cubicBezTo>
                    <a:pt x="1728849" y="2615573"/>
                    <a:pt x="1732132" y="2611561"/>
                    <a:pt x="1735415" y="2607548"/>
                  </a:cubicBezTo>
                  <a:cubicBezTo>
                    <a:pt x="1738820" y="2603657"/>
                    <a:pt x="1741981" y="2599644"/>
                    <a:pt x="1745021" y="2595510"/>
                  </a:cubicBezTo>
                  <a:cubicBezTo>
                    <a:pt x="1751344" y="2587728"/>
                    <a:pt x="1757302" y="2579703"/>
                    <a:pt x="1762895" y="2571677"/>
                  </a:cubicBezTo>
                  <a:cubicBezTo>
                    <a:pt x="1763261" y="2571069"/>
                    <a:pt x="1763747" y="2570461"/>
                    <a:pt x="1764111" y="2569975"/>
                  </a:cubicBezTo>
                  <a:cubicBezTo>
                    <a:pt x="1766300" y="2567178"/>
                    <a:pt x="1768367" y="2564138"/>
                    <a:pt x="1770191" y="2561220"/>
                  </a:cubicBezTo>
                  <a:cubicBezTo>
                    <a:pt x="1770678" y="2560612"/>
                    <a:pt x="1771042" y="2559882"/>
                    <a:pt x="1771407" y="2559275"/>
                  </a:cubicBezTo>
                  <a:cubicBezTo>
                    <a:pt x="1773352" y="2556356"/>
                    <a:pt x="1775298" y="2553560"/>
                    <a:pt x="1777244" y="2550641"/>
                  </a:cubicBezTo>
                  <a:cubicBezTo>
                    <a:pt x="1779190" y="2547723"/>
                    <a:pt x="1781135" y="2544805"/>
                    <a:pt x="1782959" y="2541886"/>
                  </a:cubicBezTo>
                  <a:cubicBezTo>
                    <a:pt x="1787701" y="2534469"/>
                    <a:pt x="1792321" y="2526930"/>
                    <a:pt x="1796820" y="2519391"/>
                  </a:cubicBezTo>
                  <a:cubicBezTo>
                    <a:pt x="1817492" y="2484128"/>
                    <a:pt x="1835123" y="2447406"/>
                    <a:pt x="1850566" y="2409225"/>
                  </a:cubicBezTo>
                  <a:cubicBezTo>
                    <a:pt x="1850809" y="2408496"/>
                    <a:pt x="1851052" y="2407888"/>
                    <a:pt x="1851417" y="2407158"/>
                  </a:cubicBezTo>
                  <a:cubicBezTo>
                    <a:pt x="1854822" y="2398403"/>
                    <a:pt x="1858227" y="2389527"/>
                    <a:pt x="1861509" y="2380650"/>
                  </a:cubicBezTo>
                  <a:cubicBezTo>
                    <a:pt x="1861509" y="2380529"/>
                    <a:pt x="1861509" y="2380529"/>
                    <a:pt x="1861631" y="2380407"/>
                  </a:cubicBezTo>
                  <a:cubicBezTo>
                    <a:pt x="1861874" y="2379799"/>
                    <a:pt x="1862117" y="2379070"/>
                    <a:pt x="1862361" y="2378461"/>
                  </a:cubicBezTo>
                  <a:lnTo>
                    <a:pt x="1862361" y="2378340"/>
                  </a:lnTo>
                  <a:cubicBezTo>
                    <a:pt x="1865157" y="2370679"/>
                    <a:pt x="1867954" y="2362897"/>
                    <a:pt x="1870507" y="2354993"/>
                  </a:cubicBezTo>
                  <a:cubicBezTo>
                    <a:pt x="1871237" y="2353048"/>
                    <a:pt x="1871845" y="2351102"/>
                    <a:pt x="1872453" y="2349157"/>
                  </a:cubicBezTo>
                  <a:lnTo>
                    <a:pt x="1872453" y="2349035"/>
                  </a:lnTo>
                  <a:cubicBezTo>
                    <a:pt x="1879749" y="2327513"/>
                    <a:pt x="1886315" y="2305626"/>
                    <a:pt x="1892395" y="2283252"/>
                  </a:cubicBezTo>
                  <a:cubicBezTo>
                    <a:pt x="1893003" y="2281185"/>
                    <a:pt x="1893489" y="2279239"/>
                    <a:pt x="1893976" y="2277172"/>
                  </a:cubicBezTo>
                  <a:cubicBezTo>
                    <a:pt x="1895556" y="2271457"/>
                    <a:pt x="1897137" y="2265742"/>
                    <a:pt x="1898596" y="2259906"/>
                  </a:cubicBezTo>
                  <a:cubicBezTo>
                    <a:pt x="1899326" y="2256987"/>
                    <a:pt x="1900056" y="2253947"/>
                    <a:pt x="1900785" y="2251029"/>
                  </a:cubicBezTo>
                  <a:cubicBezTo>
                    <a:pt x="1902001" y="2246409"/>
                    <a:pt x="1903096" y="2241666"/>
                    <a:pt x="1904190" y="2236924"/>
                  </a:cubicBezTo>
                  <a:cubicBezTo>
                    <a:pt x="1905163" y="2232790"/>
                    <a:pt x="1906136" y="2228534"/>
                    <a:pt x="1907108" y="2224400"/>
                  </a:cubicBezTo>
                  <a:cubicBezTo>
                    <a:pt x="1907837" y="2221481"/>
                    <a:pt x="1908567" y="2218441"/>
                    <a:pt x="1909175" y="2215401"/>
                  </a:cubicBezTo>
                  <a:cubicBezTo>
                    <a:pt x="1909418" y="2214307"/>
                    <a:pt x="1909783" y="2213091"/>
                    <a:pt x="1910026" y="2211997"/>
                  </a:cubicBezTo>
                  <a:lnTo>
                    <a:pt x="1910026" y="2211875"/>
                  </a:lnTo>
                  <a:cubicBezTo>
                    <a:pt x="1910391" y="2209930"/>
                    <a:pt x="1910877" y="2208106"/>
                    <a:pt x="1911242" y="2206160"/>
                  </a:cubicBezTo>
                  <a:cubicBezTo>
                    <a:pt x="1911364" y="2206039"/>
                    <a:pt x="1911364" y="2206039"/>
                    <a:pt x="1911364" y="2205917"/>
                  </a:cubicBezTo>
                  <a:cubicBezTo>
                    <a:pt x="1914039" y="2193636"/>
                    <a:pt x="1916714" y="2181112"/>
                    <a:pt x="1919146" y="2168587"/>
                  </a:cubicBezTo>
                  <a:cubicBezTo>
                    <a:pt x="1920240" y="2163115"/>
                    <a:pt x="1921213" y="2157765"/>
                    <a:pt x="1922186" y="2152415"/>
                  </a:cubicBezTo>
                  <a:cubicBezTo>
                    <a:pt x="1922307" y="2152415"/>
                    <a:pt x="1922307" y="2152415"/>
                    <a:pt x="1922307" y="2152415"/>
                  </a:cubicBezTo>
                  <a:cubicBezTo>
                    <a:pt x="1923280" y="2147429"/>
                    <a:pt x="1924253" y="2142444"/>
                    <a:pt x="1925104" y="2137459"/>
                  </a:cubicBezTo>
                  <a:cubicBezTo>
                    <a:pt x="1925225" y="2137337"/>
                    <a:pt x="1925225" y="2137215"/>
                    <a:pt x="1925225" y="2137094"/>
                  </a:cubicBezTo>
                  <a:cubicBezTo>
                    <a:pt x="1927171" y="2126758"/>
                    <a:pt x="1928995" y="2116301"/>
                    <a:pt x="1930819" y="2105844"/>
                  </a:cubicBezTo>
                  <a:cubicBezTo>
                    <a:pt x="1931184" y="2103655"/>
                    <a:pt x="1931549" y="2101466"/>
                    <a:pt x="1931914" y="2099278"/>
                  </a:cubicBezTo>
                  <a:cubicBezTo>
                    <a:pt x="1932643" y="2095143"/>
                    <a:pt x="1933373" y="2091009"/>
                    <a:pt x="1934102" y="2086875"/>
                  </a:cubicBezTo>
                  <a:cubicBezTo>
                    <a:pt x="1936169" y="2074107"/>
                    <a:pt x="1938236" y="2061340"/>
                    <a:pt x="1940304" y="2048329"/>
                  </a:cubicBezTo>
                  <a:cubicBezTo>
                    <a:pt x="1940547" y="2046870"/>
                    <a:pt x="1940790" y="2045532"/>
                    <a:pt x="1941033" y="2044073"/>
                  </a:cubicBezTo>
                  <a:cubicBezTo>
                    <a:pt x="1941154" y="2042736"/>
                    <a:pt x="1941398" y="2041398"/>
                    <a:pt x="1941641" y="2040061"/>
                  </a:cubicBezTo>
                  <a:cubicBezTo>
                    <a:pt x="1943952" y="2025104"/>
                    <a:pt x="1946262" y="2009905"/>
                    <a:pt x="1948451" y="1994827"/>
                  </a:cubicBezTo>
                  <a:cubicBezTo>
                    <a:pt x="1948937" y="1991301"/>
                    <a:pt x="1949545" y="1987775"/>
                    <a:pt x="1950031" y="1984248"/>
                  </a:cubicBezTo>
                  <a:cubicBezTo>
                    <a:pt x="1952828" y="1964793"/>
                    <a:pt x="1955624" y="1945216"/>
                    <a:pt x="1958300" y="1925396"/>
                  </a:cubicBezTo>
                  <a:cubicBezTo>
                    <a:pt x="1958786" y="1921626"/>
                    <a:pt x="1959394" y="1917735"/>
                    <a:pt x="1959881" y="1913966"/>
                  </a:cubicBezTo>
                  <a:cubicBezTo>
                    <a:pt x="1964987" y="1877487"/>
                    <a:pt x="1970094" y="1840765"/>
                    <a:pt x="1975688" y="1803678"/>
                  </a:cubicBezTo>
                  <a:cubicBezTo>
                    <a:pt x="1980673" y="1769632"/>
                    <a:pt x="1985902" y="1735342"/>
                    <a:pt x="1991617" y="1700930"/>
                  </a:cubicBezTo>
                  <a:cubicBezTo>
                    <a:pt x="1993076" y="1692297"/>
                    <a:pt x="1994535" y="1683663"/>
                    <a:pt x="1995994" y="1675030"/>
                  </a:cubicBezTo>
                  <a:cubicBezTo>
                    <a:pt x="1996359" y="1672598"/>
                    <a:pt x="1996845" y="1670166"/>
                    <a:pt x="1997211" y="1667856"/>
                  </a:cubicBezTo>
                  <a:cubicBezTo>
                    <a:pt x="1998912" y="1658128"/>
                    <a:pt x="2000615" y="1648401"/>
                    <a:pt x="2002439" y="1638795"/>
                  </a:cubicBezTo>
                  <a:cubicBezTo>
                    <a:pt x="2004992" y="1624932"/>
                    <a:pt x="2007546" y="1611071"/>
                    <a:pt x="2010342" y="1597209"/>
                  </a:cubicBezTo>
                  <a:cubicBezTo>
                    <a:pt x="2048159" y="1407520"/>
                    <a:pt x="2107133" y="1215763"/>
                    <a:pt x="2225445" y="1035923"/>
                  </a:cubicBezTo>
                  <a:cubicBezTo>
                    <a:pt x="2257425" y="987284"/>
                    <a:pt x="2290378" y="940956"/>
                    <a:pt x="2323938" y="896817"/>
                  </a:cubicBezTo>
                  <a:cubicBezTo>
                    <a:pt x="2337435" y="879064"/>
                    <a:pt x="2351054" y="861798"/>
                    <a:pt x="2364673" y="844896"/>
                  </a:cubicBezTo>
                  <a:lnTo>
                    <a:pt x="2364794" y="844774"/>
                  </a:lnTo>
                  <a:cubicBezTo>
                    <a:pt x="2400787" y="800149"/>
                    <a:pt x="2437752" y="757955"/>
                    <a:pt x="2475325" y="717950"/>
                  </a:cubicBezTo>
                  <a:cubicBezTo>
                    <a:pt x="2487849" y="704574"/>
                    <a:pt x="2500374" y="691564"/>
                    <a:pt x="2513020" y="678675"/>
                  </a:cubicBezTo>
                  <a:cubicBezTo>
                    <a:pt x="2643127" y="546378"/>
                    <a:pt x="2780652" y="439982"/>
                    <a:pt x="2919514" y="354135"/>
                  </a:cubicBezTo>
                  <a:cubicBezTo>
                    <a:pt x="2925594" y="350366"/>
                    <a:pt x="2931795" y="346596"/>
                    <a:pt x="2937997" y="342949"/>
                  </a:cubicBezTo>
                  <a:cubicBezTo>
                    <a:pt x="2938361" y="342706"/>
                    <a:pt x="2938605" y="342584"/>
                    <a:pt x="2938970" y="342341"/>
                  </a:cubicBezTo>
                  <a:cubicBezTo>
                    <a:pt x="2990769" y="311091"/>
                    <a:pt x="3042569" y="282759"/>
                    <a:pt x="3094247" y="256980"/>
                  </a:cubicBezTo>
                  <a:cubicBezTo>
                    <a:pt x="3103610" y="252360"/>
                    <a:pt x="3112852" y="247739"/>
                    <a:pt x="3122214" y="243362"/>
                  </a:cubicBezTo>
                  <a:cubicBezTo>
                    <a:pt x="3126956" y="241051"/>
                    <a:pt x="3131699" y="238741"/>
                    <a:pt x="3136441" y="236552"/>
                  </a:cubicBezTo>
                  <a:cubicBezTo>
                    <a:pt x="3143980" y="232905"/>
                    <a:pt x="3151641" y="229378"/>
                    <a:pt x="3159301" y="225974"/>
                  </a:cubicBezTo>
                  <a:cubicBezTo>
                    <a:pt x="3168664" y="221596"/>
                    <a:pt x="3178027" y="217462"/>
                    <a:pt x="3187390" y="213328"/>
                  </a:cubicBezTo>
                  <a:cubicBezTo>
                    <a:pt x="3190673" y="211868"/>
                    <a:pt x="3193834" y="210409"/>
                    <a:pt x="3196996" y="209072"/>
                  </a:cubicBezTo>
                  <a:cubicBezTo>
                    <a:pt x="3205994" y="205181"/>
                    <a:pt x="3214992" y="201290"/>
                    <a:pt x="3223990" y="197520"/>
                  </a:cubicBezTo>
                  <a:cubicBezTo>
                    <a:pt x="3232380" y="193994"/>
                    <a:pt x="3240892" y="190468"/>
                    <a:pt x="3249282" y="187063"/>
                  </a:cubicBezTo>
                  <a:cubicBezTo>
                    <a:pt x="3257915" y="183658"/>
                    <a:pt x="3266427" y="180254"/>
                    <a:pt x="3274938" y="176849"/>
                  </a:cubicBezTo>
                  <a:cubicBezTo>
                    <a:pt x="3283328" y="173566"/>
                    <a:pt x="3291719" y="170283"/>
                    <a:pt x="3300230" y="167121"/>
                  </a:cubicBezTo>
                  <a:cubicBezTo>
                    <a:pt x="3308621" y="163960"/>
                    <a:pt x="3317011" y="160798"/>
                    <a:pt x="3325401" y="157758"/>
                  </a:cubicBezTo>
                  <a:cubicBezTo>
                    <a:pt x="3348017" y="149490"/>
                    <a:pt x="3370513" y="141586"/>
                    <a:pt x="3392886" y="134290"/>
                  </a:cubicBezTo>
                  <a:cubicBezTo>
                    <a:pt x="3398723" y="132345"/>
                    <a:pt x="3404560" y="130521"/>
                    <a:pt x="3410396" y="128575"/>
                  </a:cubicBezTo>
                  <a:cubicBezTo>
                    <a:pt x="3421583" y="124927"/>
                    <a:pt x="3432770" y="121401"/>
                    <a:pt x="3443957" y="117996"/>
                  </a:cubicBezTo>
                  <a:cubicBezTo>
                    <a:pt x="3446389" y="117267"/>
                    <a:pt x="3448821" y="116537"/>
                    <a:pt x="3451252" y="115686"/>
                  </a:cubicBezTo>
                  <a:cubicBezTo>
                    <a:pt x="3467790" y="110701"/>
                    <a:pt x="3484205" y="105959"/>
                    <a:pt x="3500499" y="101459"/>
                  </a:cubicBezTo>
                  <a:cubicBezTo>
                    <a:pt x="3510348" y="98663"/>
                    <a:pt x="3520197" y="95988"/>
                    <a:pt x="3530047" y="93434"/>
                  </a:cubicBezTo>
                  <a:cubicBezTo>
                    <a:pt x="3545246" y="89300"/>
                    <a:pt x="3560324" y="85409"/>
                    <a:pt x="3575280" y="81761"/>
                  </a:cubicBezTo>
                  <a:cubicBezTo>
                    <a:pt x="3581603" y="80180"/>
                    <a:pt x="3588047" y="78600"/>
                    <a:pt x="3594371" y="77140"/>
                  </a:cubicBezTo>
                  <a:cubicBezTo>
                    <a:pt x="3597532" y="76411"/>
                    <a:pt x="3600694" y="75681"/>
                    <a:pt x="3603855" y="74952"/>
                  </a:cubicBezTo>
                  <a:cubicBezTo>
                    <a:pt x="3609206" y="73736"/>
                    <a:pt x="3614434" y="72520"/>
                    <a:pt x="3619784" y="71304"/>
                  </a:cubicBezTo>
                  <a:cubicBezTo>
                    <a:pt x="3861030" y="16342"/>
                    <a:pt x="4069810" y="7223"/>
                    <a:pt x="4204903" y="9412"/>
                  </a:cubicBezTo>
                  <a:close/>
                </a:path>
              </a:pathLst>
            </a:custGeom>
            <a:solidFill>
              <a:srgbClr val="FDEAC8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8" name="组合 167"/>
            <p:cNvGrpSpPr/>
            <p:nvPr/>
          </p:nvGrpSpPr>
          <p:grpSpPr>
            <a:xfrm>
              <a:off x="-17992" y="192324"/>
              <a:ext cx="2460295" cy="1282776"/>
              <a:chOff x="20108" y="192324"/>
              <a:chExt cx="2460295" cy="1282776"/>
            </a:xfrm>
          </p:grpSpPr>
          <p:grpSp>
            <p:nvGrpSpPr>
              <p:cNvPr id="169" name="组合 168"/>
              <p:cNvGrpSpPr/>
              <p:nvPr/>
            </p:nvGrpSpPr>
            <p:grpSpPr>
              <a:xfrm flipH="1">
                <a:off x="344023" y="391546"/>
                <a:ext cx="2136380" cy="1083554"/>
                <a:chOff x="2828428" y="-2043180"/>
                <a:chExt cx="2136380" cy="1083554"/>
              </a:xfrm>
            </p:grpSpPr>
            <p:sp>
              <p:nvSpPr>
                <p:cNvPr id="171" name="任意多边形: 形状 170"/>
                <p:cNvSpPr/>
                <p:nvPr/>
              </p:nvSpPr>
              <p:spPr>
                <a:xfrm flipH="1">
                  <a:off x="4421883" y="-1648516"/>
                  <a:ext cx="542925" cy="571500"/>
                </a:xfrm>
                <a:custGeom>
                  <a:avLst/>
                  <a:gdLst>
                    <a:gd name="connsiteX0" fmla="*/ 253482 w 542925"/>
                    <a:gd name="connsiteY0" fmla="*/ 8291 h 571500"/>
                    <a:gd name="connsiteX1" fmla="*/ 7165 w 542925"/>
                    <a:gd name="connsiteY1" fmla="*/ 259655 h 571500"/>
                    <a:gd name="connsiteX2" fmla="*/ 165280 w 542925"/>
                    <a:gd name="connsiteY2" fmla="*/ 249654 h 571500"/>
                    <a:gd name="connsiteX3" fmla="*/ 306727 w 542925"/>
                    <a:gd name="connsiteY3" fmla="*/ 570932 h 571500"/>
                    <a:gd name="connsiteX4" fmla="*/ 379974 w 542925"/>
                    <a:gd name="connsiteY4" fmla="*/ 239653 h 571500"/>
                    <a:gd name="connsiteX5" fmla="*/ 539804 w 542925"/>
                    <a:gd name="connsiteY5" fmla="*/ 257941 h 571500"/>
                    <a:gd name="connsiteX6" fmla="*/ 253482 w 542925"/>
                    <a:gd name="connsiteY6" fmla="*/ 8291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2925" h="571500">
                      <a:moveTo>
                        <a:pt x="253482" y="8291"/>
                      </a:moveTo>
                      <a:cubicBezTo>
                        <a:pt x="105368" y="21626"/>
                        <a:pt x="5451" y="173073"/>
                        <a:pt x="7165" y="259655"/>
                      </a:cubicBezTo>
                      <a:cubicBezTo>
                        <a:pt x="7165" y="259655"/>
                        <a:pt x="78698" y="302899"/>
                        <a:pt x="165280" y="249654"/>
                      </a:cubicBezTo>
                      <a:cubicBezTo>
                        <a:pt x="165280" y="249654"/>
                        <a:pt x="122037" y="456061"/>
                        <a:pt x="306727" y="570932"/>
                      </a:cubicBezTo>
                      <a:cubicBezTo>
                        <a:pt x="306727" y="570932"/>
                        <a:pt x="481510" y="406150"/>
                        <a:pt x="379974" y="239653"/>
                      </a:cubicBezTo>
                      <a:cubicBezTo>
                        <a:pt x="379974" y="239653"/>
                        <a:pt x="439886" y="291278"/>
                        <a:pt x="539804" y="257941"/>
                      </a:cubicBezTo>
                      <a:cubicBezTo>
                        <a:pt x="539804" y="258036"/>
                        <a:pt x="486082" y="-12569"/>
                        <a:pt x="253482" y="8291"/>
                      </a:cubicBezTo>
                      <a:close/>
                    </a:path>
                  </a:pathLst>
                </a:custGeom>
                <a:solidFill>
                  <a:srgbClr val="E266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任意多边形: 形状 171"/>
                <p:cNvSpPr/>
                <p:nvPr/>
              </p:nvSpPr>
              <p:spPr>
                <a:xfrm flipH="1">
                  <a:off x="4632795" y="-1778588"/>
                  <a:ext cx="161925" cy="600075"/>
                </a:xfrm>
                <a:custGeom>
                  <a:avLst/>
                  <a:gdLst>
                    <a:gd name="connsiteX0" fmla="*/ 132162 w 161925"/>
                    <a:gd name="connsiteY0" fmla="*/ 590229 h 600075"/>
                    <a:gd name="connsiteX1" fmla="*/ 138544 w 161925"/>
                    <a:gd name="connsiteY1" fmla="*/ 515172 h 600075"/>
                    <a:gd name="connsiteX2" fmla="*/ 139687 w 161925"/>
                    <a:gd name="connsiteY2" fmla="*/ 477453 h 600075"/>
                    <a:gd name="connsiteX3" fmla="*/ 139211 w 161925"/>
                    <a:gd name="connsiteY3" fmla="*/ 439734 h 600075"/>
                    <a:gd name="connsiteX4" fmla="*/ 122637 w 161925"/>
                    <a:gd name="connsiteY4" fmla="*/ 290287 h 600075"/>
                    <a:gd name="connsiteX5" fmla="*/ 114922 w 161925"/>
                    <a:gd name="connsiteY5" fmla="*/ 253520 h 600075"/>
                    <a:gd name="connsiteX6" fmla="*/ 105207 w 161925"/>
                    <a:gd name="connsiteY6" fmla="*/ 217230 h 600075"/>
                    <a:gd name="connsiteX7" fmla="*/ 93300 w 161925"/>
                    <a:gd name="connsiteY7" fmla="*/ 181607 h 600075"/>
                    <a:gd name="connsiteX8" fmla="*/ 87204 w 161925"/>
                    <a:gd name="connsiteY8" fmla="*/ 163890 h 600075"/>
                    <a:gd name="connsiteX9" fmla="*/ 80061 w 161925"/>
                    <a:gd name="connsiteY9" fmla="*/ 146555 h 600075"/>
                    <a:gd name="connsiteX10" fmla="*/ 65297 w 161925"/>
                    <a:gd name="connsiteY10" fmla="*/ 111979 h 600075"/>
                    <a:gd name="connsiteX11" fmla="*/ 47580 w 161925"/>
                    <a:gd name="connsiteY11" fmla="*/ 78832 h 600075"/>
                    <a:gd name="connsiteX12" fmla="*/ 38817 w 161925"/>
                    <a:gd name="connsiteY12" fmla="*/ 62163 h 600075"/>
                    <a:gd name="connsiteX13" fmla="*/ 28530 w 161925"/>
                    <a:gd name="connsiteY13" fmla="*/ 46351 h 600075"/>
                    <a:gd name="connsiteX14" fmla="*/ 8147 w 161925"/>
                    <a:gd name="connsiteY14" fmla="*/ 14538 h 600075"/>
                    <a:gd name="connsiteX15" fmla="*/ 7861 w 161925"/>
                    <a:gd name="connsiteY15" fmla="*/ 14157 h 600075"/>
                    <a:gd name="connsiteX16" fmla="*/ 9195 w 161925"/>
                    <a:gd name="connsiteY16" fmla="*/ 7871 h 600075"/>
                    <a:gd name="connsiteX17" fmla="*/ 15291 w 161925"/>
                    <a:gd name="connsiteY17" fmla="*/ 9014 h 600075"/>
                    <a:gd name="connsiteX18" fmla="*/ 38151 w 161925"/>
                    <a:gd name="connsiteY18" fmla="*/ 39779 h 600075"/>
                    <a:gd name="connsiteX19" fmla="*/ 49581 w 161925"/>
                    <a:gd name="connsiteY19" fmla="*/ 55305 h 600075"/>
                    <a:gd name="connsiteX20" fmla="*/ 59487 w 161925"/>
                    <a:gd name="connsiteY20" fmla="*/ 71783 h 600075"/>
                    <a:gd name="connsiteX21" fmla="*/ 78918 w 161925"/>
                    <a:gd name="connsiteY21" fmla="*/ 105025 h 600075"/>
                    <a:gd name="connsiteX22" fmla="*/ 95301 w 161925"/>
                    <a:gd name="connsiteY22" fmla="*/ 139887 h 600075"/>
                    <a:gd name="connsiteX23" fmla="*/ 141306 w 161925"/>
                    <a:gd name="connsiteY23" fmla="*/ 286572 h 600075"/>
                    <a:gd name="connsiteX24" fmla="*/ 155975 w 161925"/>
                    <a:gd name="connsiteY24" fmla="*/ 439353 h 600075"/>
                    <a:gd name="connsiteX25" fmla="*/ 141021 w 161925"/>
                    <a:gd name="connsiteY25" fmla="*/ 591944 h 600075"/>
                    <a:gd name="connsiteX26" fmla="*/ 135591 w 161925"/>
                    <a:gd name="connsiteY26" fmla="*/ 595468 h 600075"/>
                    <a:gd name="connsiteX27" fmla="*/ 132067 w 161925"/>
                    <a:gd name="connsiteY27" fmla="*/ 590420 h 600075"/>
                    <a:gd name="connsiteX28" fmla="*/ 132162 w 161925"/>
                    <a:gd name="connsiteY28" fmla="*/ 590229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61925" h="600075">
                      <a:moveTo>
                        <a:pt x="132162" y="590229"/>
                      </a:moveTo>
                      <a:cubicBezTo>
                        <a:pt x="135401" y="565464"/>
                        <a:pt x="137782" y="540223"/>
                        <a:pt x="138544" y="515172"/>
                      </a:cubicBezTo>
                      <a:cubicBezTo>
                        <a:pt x="139401" y="502599"/>
                        <a:pt x="139306" y="490026"/>
                        <a:pt x="139687" y="477453"/>
                      </a:cubicBezTo>
                      <a:cubicBezTo>
                        <a:pt x="139782" y="464880"/>
                        <a:pt x="139401" y="452307"/>
                        <a:pt x="139211" y="439734"/>
                      </a:cubicBezTo>
                      <a:cubicBezTo>
                        <a:pt x="137687" y="389537"/>
                        <a:pt x="132448" y="339436"/>
                        <a:pt x="122637" y="290287"/>
                      </a:cubicBezTo>
                      <a:cubicBezTo>
                        <a:pt x="120066" y="278000"/>
                        <a:pt x="118161" y="265617"/>
                        <a:pt x="114922" y="253520"/>
                      </a:cubicBezTo>
                      <a:lnTo>
                        <a:pt x="105207" y="217230"/>
                      </a:lnTo>
                      <a:cubicBezTo>
                        <a:pt x="102063" y="205133"/>
                        <a:pt x="97206" y="193513"/>
                        <a:pt x="93300" y="181607"/>
                      </a:cubicBezTo>
                      <a:lnTo>
                        <a:pt x="87204" y="163890"/>
                      </a:lnTo>
                      <a:cubicBezTo>
                        <a:pt x="85204" y="157985"/>
                        <a:pt x="82442" y="152365"/>
                        <a:pt x="80061" y="146555"/>
                      </a:cubicBezTo>
                      <a:lnTo>
                        <a:pt x="65297" y="111979"/>
                      </a:lnTo>
                      <a:lnTo>
                        <a:pt x="47580" y="78832"/>
                      </a:lnTo>
                      <a:cubicBezTo>
                        <a:pt x="44628" y="73307"/>
                        <a:pt x="41865" y="67688"/>
                        <a:pt x="38817" y="62163"/>
                      </a:cubicBezTo>
                      <a:lnTo>
                        <a:pt x="28530" y="46351"/>
                      </a:lnTo>
                      <a:lnTo>
                        <a:pt x="8147" y="14538"/>
                      </a:lnTo>
                      <a:lnTo>
                        <a:pt x="7861" y="14157"/>
                      </a:lnTo>
                      <a:cubicBezTo>
                        <a:pt x="6528" y="12062"/>
                        <a:pt x="7099" y="9204"/>
                        <a:pt x="9195" y="7871"/>
                      </a:cubicBezTo>
                      <a:cubicBezTo>
                        <a:pt x="11195" y="6537"/>
                        <a:pt x="13862" y="7109"/>
                        <a:pt x="15291" y="9014"/>
                      </a:cubicBezTo>
                      <a:lnTo>
                        <a:pt x="38151" y="39779"/>
                      </a:lnTo>
                      <a:lnTo>
                        <a:pt x="49581" y="55305"/>
                      </a:lnTo>
                      <a:cubicBezTo>
                        <a:pt x="53010" y="60734"/>
                        <a:pt x="56153" y="66259"/>
                        <a:pt x="59487" y="71783"/>
                      </a:cubicBezTo>
                      <a:lnTo>
                        <a:pt x="78918" y="105025"/>
                      </a:lnTo>
                      <a:lnTo>
                        <a:pt x="95301" y="139887"/>
                      </a:lnTo>
                      <a:cubicBezTo>
                        <a:pt x="116160" y="186750"/>
                        <a:pt x="131686" y="236185"/>
                        <a:pt x="141306" y="286572"/>
                      </a:cubicBezTo>
                      <a:cubicBezTo>
                        <a:pt x="150736" y="336959"/>
                        <a:pt x="155975" y="388204"/>
                        <a:pt x="155975" y="439353"/>
                      </a:cubicBezTo>
                      <a:cubicBezTo>
                        <a:pt x="155784" y="490598"/>
                        <a:pt x="151784" y="541652"/>
                        <a:pt x="141021" y="591944"/>
                      </a:cubicBezTo>
                      <a:cubicBezTo>
                        <a:pt x="140449" y="594420"/>
                        <a:pt x="138068" y="595944"/>
                        <a:pt x="135591" y="595468"/>
                      </a:cubicBezTo>
                      <a:cubicBezTo>
                        <a:pt x="133305" y="594992"/>
                        <a:pt x="131781" y="592801"/>
                        <a:pt x="132067" y="590420"/>
                      </a:cubicBezTo>
                      <a:lnTo>
                        <a:pt x="132162" y="590229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任意多边形: 形状 172"/>
                <p:cNvSpPr/>
                <p:nvPr/>
              </p:nvSpPr>
              <p:spPr>
                <a:xfrm flipH="1">
                  <a:off x="4533029" y="-1566257"/>
                  <a:ext cx="276225" cy="123825"/>
                </a:xfrm>
                <a:custGeom>
                  <a:avLst/>
                  <a:gdLst>
                    <a:gd name="connsiteX0" fmla="*/ 9726 w 276225"/>
                    <a:gd name="connsiteY0" fmla="*/ 112151 h 123825"/>
                    <a:gd name="connsiteX1" fmla="*/ 44207 w 276225"/>
                    <a:gd name="connsiteY1" fmla="*/ 93005 h 123825"/>
                    <a:gd name="connsiteX2" fmla="*/ 76306 w 276225"/>
                    <a:gd name="connsiteY2" fmla="*/ 70717 h 123825"/>
                    <a:gd name="connsiteX3" fmla="*/ 104119 w 276225"/>
                    <a:gd name="connsiteY3" fmla="*/ 44333 h 123825"/>
                    <a:gd name="connsiteX4" fmla="*/ 123455 w 276225"/>
                    <a:gd name="connsiteY4" fmla="*/ 13186 h 123825"/>
                    <a:gd name="connsiteX5" fmla="*/ 135933 w 276225"/>
                    <a:gd name="connsiteY5" fmla="*/ 7852 h 123825"/>
                    <a:gd name="connsiteX6" fmla="*/ 139457 w 276225"/>
                    <a:gd name="connsiteY6" fmla="*/ 10233 h 123825"/>
                    <a:gd name="connsiteX7" fmla="*/ 168889 w 276225"/>
                    <a:gd name="connsiteY7" fmla="*/ 38999 h 123825"/>
                    <a:gd name="connsiteX8" fmla="*/ 200703 w 276225"/>
                    <a:gd name="connsiteY8" fmla="*/ 65478 h 123825"/>
                    <a:gd name="connsiteX9" fmla="*/ 234993 w 276225"/>
                    <a:gd name="connsiteY9" fmla="*/ 88338 h 123825"/>
                    <a:gd name="connsiteX10" fmla="*/ 272235 w 276225"/>
                    <a:gd name="connsiteY10" fmla="*/ 105483 h 123825"/>
                    <a:gd name="connsiteX11" fmla="*/ 272426 w 276225"/>
                    <a:gd name="connsiteY11" fmla="*/ 105578 h 123825"/>
                    <a:gd name="connsiteX12" fmla="*/ 275188 w 276225"/>
                    <a:gd name="connsiteY12" fmla="*/ 111389 h 123825"/>
                    <a:gd name="connsiteX13" fmla="*/ 270045 w 276225"/>
                    <a:gd name="connsiteY13" fmla="*/ 114341 h 123825"/>
                    <a:gd name="connsiteX14" fmla="*/ 228611 w 276225"/>
                    <a:gd name="connsiteY14" fmla="*/ 100911 h 123825"/>
                    <a:gd name="connsiteX15" fmla="*/ 190987 w 276225"/>
                    <a:gd name="connsiteY15" fmla="*/ 79385 h 123825"/>
                    <a:gd name="connsiteX16" fmla="*/ 156697 w 276225"/>
                    <a:gd name="connsiteY16" fmla="*/ 53096 h 123825"/>
                    <a:gd name="connsiteX17" fmla="*/ 125360 w 276225"/>
                    <a:gd name="connsiteY17" fmla="*/ 23092 h 123825"/>
                    <a:gd name="connsiteX18" fmla="*/ 141362 w 276225"/>
                    <a:gd name="connsiteY18" fmla="*/ 20139 h 123825"/>
                    <a:gd name="connsiteX19" fmla="*/ 118121 w 276225"/>
                    <a:gd name="connsiteY19" fmla="*/ 56620 h 123825"/>
                    <a:gd name="connsiteX20" fmla="*/ 86498 w 276225"/>
                    <a:gd name="connsiteY20" fmla="*/ 84242 h 123825"/>
                    <a:gd name="connsiteX21" fmla="*/ 51065 w 276225"/>
                    <a:gd name="connsiteY21" fmla="*/ 105293 h 123825"/>
                    <a:gd name="connsiteX22" fmla="*/ 13060 w 276225"/>
                    <a:gd name="connsiteY22" fmla="*/ 120818 h 123825"/>
                    <a:gd name="connsiteX23" fmla="*/ 7345 w 276225"/>
                    <a:gd name="connsiteY23" fmla="*/ 117770 h 123825"/>
                    <a:gd name="connsiteX24" fmla="*/ 9631 w 276225"/>
                    <a:gd name="connsiteY24" fmla="*/ 112341 h 123825"/>
                    <a:gd name="connsiteX25" fmla="*/ 9726 w 276225"/>
                    <a:gd name="connsiteY25" fmla="*/ 11215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76225" h="123825">
                      <a:moveTo>
                        <a:pt x="9726" y="112151"/>
                      </a:moveTo>
                      <a:cubicBezTo>
                        <a:pt x="21347" y="106340"/>
                        <a:pt x="33158" y="99959"/>
                        <a:pt x="44207" y="93005"/>
                      </a:cubicBezTo>
                      <a:cubicBezTo>
                        <a:pt x="55351" y="86052"/>
                        <a:pt x="66210" y="78813"/>
                        <a:pt x="76306" y="70717"/>
                      </a:cubicBezTo>
                      <a:cubicBezTo>
                        <a:pt x="86307" y="62525"/>
                        <a:pt x="95928" y="54048"/>
                        <a:pt x="104119" y="44333"/>
                      </a:cubicBezTo>
                      <a:cubicBezTo>
                        <a:pt x="112120" y="34712"/>
                        <a:pt x="118978" y="24330"/>
                        <a:pt x="123455" y="13186"/>
                      </a:cubicBezTo>
                      <a:cubicBezTo>
                        <a:pt x="125455" y="8233"/>
                        <a:pt x="130980" y="5852"/>
                        <a:pt x="135933" y="7852"/>
                      </a:cubicBezTo>
                      <a:cubicBezTo>
                        <a:pt x="137266" y="8423"/>
                        <a:pt x="138504" y="9281"/>
                        <a:pt x="139457" y="10233"/>
                      </a:cubicBezTo>
                      <a:cubicBezTo>
                        <a:pt x="148506" y="20139"/>
                        <a:pt x="158602" y="29855"/>
                        <a:pt x="168889" y="38999"/>
                      </a:cubicBezTo>
                      <a:cubicBezTo>
                        <a:pt x="179081" y="48333"/>
                        <a:pt x="189844" y="57001"/>
                        <a:pt x="200703" y="65478"/>
                      </a:cubicBezTo>
                      <a:cubicBezTo>
                        <a:pt x="211752" y="73670"/>
                        <a:pt x="223086" y="81385"/>
                        <a:pt x="234993" y="88338"/>
                      </a:cubicBezTo>
                      <a:cubicBezTo>
                        <a:pt x="246804" y="95196"/>
                        <a:pt x="259281" y="100816"/>
                        <a:pt x="272235" y="105483"/>
                      </a:cubicBezTo>
                      <a:lnTo>
                        <a:pt x="272426" y="105578"/>
                      </a:lnTo>
                      <a:cubicBezTo>
                        <a:pt x="274807" y="106436"/>
                        <a:pt x="276045" y="109007"/>
                        <a:pt x="275188" y="111389"/>
                      </a:cubicBezTo>
                      <a:cubicBezTo>
                        <a:pt x="274426" y="113484"/>
                        <a:pt x="272235" y="114722"/>
                        <a:pt x="270045" y="114341"/>
                      </a:cubicBezTo>
                      <a:cubicBezTo>
                        <a:pt x="255662" y="111674"/>
                        <a:pt x="241946" y="106626"/>
                        <a:pt x="228611" y="100911"/>
                      </a:cubicBezTo>
                      <a:cubicBezTo>
                        <a:pt x="215562" y="94625"/>
                        <a:pt x="202893" y="87481"/>
                        <a:pt x="190987" y="79385"/>
                      </a:cubicBezTo>
                      <a:cubicBezTo>
                        <a:pt x="178986" y="71384"/>
                        <a:pt x="167746" y="62430"/>
                        <a:pt x="156697" y="53096"/>
                      </a:cubicBezTo>
                      <a:cubicBezTo>
                        <a:pt x="145839" y="43571"/>
                        <a:pt x="135456" y="33950"/>
                        <a:pt x="125360" y="23092"/>
                      </a:cubicBezTo>
                      <a:lnTo>
                        <a:pt x="141362" y="20139"/>
                      </a:lnTo>
                      <a:cubicBezTo>
                        <a:pt x="135647" y="33855"/>
                        <a:pt x="127551" y="45952"/>
                        <a:pt x="118121" y="56620"/>
                      </a:cubicBezTo>
                      <a:cubicBezTo>
                        <a:pt x="108596" y="67097"/>
                        <a:pt x="97832" y="76146"/>
                        <a:pt x="86498" y="84242"/>
                      </a:cubicBezTo>
                      <a:cubicBezTo>
                        <a:pt x="75258" y="92339"/>
                        <a:pt x="63257" y="99101"/>
                        <a:pt x="51065" y="105293"/>
                      </a:cubicBezTo>
                      <a:cubicBezTo>
                        <a:pt x="38682" y="111198"/>
                        <a:pt x="26300" y="116723"/>
                        <a:pt x="13060" y="120818"/>
                      </a:cubicBezTo>
                      <a:cubicBezTo>
                        <a:pt x="10679" y="121580"/>
                        <a:pt x="8107" y="120247"/>
                        <a:pt x="7345" y="117770"/>
                      </a:cubicBezTo>
                      <a:cubicBezTo>
                        <a:pt x="6678" y="115580"/>
                        <a:pt x="7726" y="113294"/>
                        <a:pt x="9631" y="112341"/>
                      </a:cubicBezTo>
                      <a:lnTo>
                        <a:pt x="9726" y="112151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任意多边形: 形状 173"/>
                <p:cNvSpPr/>
                <p:nvPr/>
              </p:nvSpPr>
              <p:spPr>
                <a:xfrm flipH="1">
                  <a:off x="4567410" y="-1451999"/>
                  <a:ext cx="200025" cy="152400"/>
                </a:xfrm>
                <a:custGeom>
                  <a:avLst/>
                  <a:gdLst>
                    <a:gd name="connsiteX0" fmla="*/ 10675 w 200025"/>
                    <a:gd name="connsiteY0" fmla="*/ 140862 h 152400"/>
                    <a:gd name="connsiteX1" fmla="*/ 44679 w 200025"/>
                    <a:gd name="connsiteY1" fmla="*/ 119240 h 152400"/>
                    <a:gd name="connsiteX2" fmla="*/ 71730 w 200025"/>
                    <a:gd name="connsiteY2" fmla="*/ 88760 h 152400"/>
                    <a:gd name="connsiteX3" fmla="*/ 91732 w 200025"/>
                    <a:gd name="connsiteY3" fmla="*/ 52946 h 152400"/>
                    <a:gd name="connsiteX4" fmla="*/ 99448 w 200025"/>
                    <a:gd name="connsiteY4" fmla="*/ 33801 h 152400"/>
                    <a:gd name="connsiteX5" fmla="*/ 105829 w 200025"/>
                    <a:gd name="connsiteY5" fmla="*/ 13989 h 152400"/>
                    <a:gd name="connsiteX6" fmla="*/ 105925 w 200025"/>
                    <a:gd name="connsiteY6" fmla="*/ 13703 h 152400"/>
                    <a:gd name="connsiteX7" fmla="*/ 117831 w 200025"/>
                    <a:gd name="connsiteY7" fmla="*/ 7607 h 152400"/>
                    <a:gd name="connsiteX8" fmla="*/ 124117 w 200025"/>
                    <a:gd name="connsiteY8" fmla="*/ 14465 h 152400"/>
                    <a:gd name="connsiteX9" fmla="*/ 134214 w 200025"/>
                    <a:gd name="connsiteY9" fmla="*/ 47517 h 152400"/>
                    <a:gd name="connsiteX10" fmla="*/ 148501 w 200025"/>
                    <a:gd name="connsiteY10" fmla="*/ 79045 h 152400"/>
                    <a:gd name="connsiteX11" fmla="*/ 168218 w 200025"/>
                    <a:gd name="connsiteY11" fmla="*/ 106477 h 152400"/>
                    <a:gd name="connsiteX12" fmla="*/ 195745 w 200025"/>
                    <a:gd name="connsiteY12" fmla="*/ 124193 h 152400"/>
                    <a:gd name="connsiteX13" fmla="*/ 195936 w 200025"/>
                    <a:gd name="connsiteY13" fmla="*/ 124289 h 152400"/>
                    <a:gd name="connsiteX14" fmla="*/ 198793 w 200025"/>
                    <a:gd name="connsiteY14" fmla="*/ 130004 h 152400"/>
                    <a:gd name="connsiteX15" fmla="*/ 193840 w 200025"/>
                    <a:gd name="connsiteY15" fmla="*/ 133052 h 152400"/>
                    <a:gd name="connsiteX16" fmla="*/ 159074 w 200025"/>
                    <a:gd name="connsiteY16" fmla="*/ 116383 h 152400"/>
                    <a:gd name="connsiteX17" fmla="*/ 134404 w 200025"/>
                    <a:gd name="connsiteY17" fmla="*/ 87427 h 152400"/>
                    <a:gd name="connsiteX18" fmla="*/ 117355 w 200025"/>
                    <a:gd name="connsiteY18" fmla="*/ 54089 h 152400"/>
                    <a:gd name="connsiteX19" fmla="*/ 105639 w 200025"/>
                    <a:gd name="connsiteY19" fmla="*/ 18561 h 152400"/>
                    <a:gd name="connsiteX20" fmla="*/ 123927 w 200025"/>
                    <a:gd name="connsiteY20" fmla="*/ 19037 h 152400"/>
                    <a:gd name="connsiteX21" fmla="*/ 117259 w 200025"/>
                    <a:gd name="connsiteY21" fmla="*/ 40183 h 152400"/>
                    <a:gd name="connsiteX22" fmla="*/ 108687 w 200025"/>
                    <a:gd name="connsiteY22" fmla="*/ 60757 h 152400"/>
                    <a:gd name="connsiteX23" fmla="*/ 85541 w 200025"/>
                    <a:gd name="connsiteY23" fmla="*/ 99047 h 152400"/>
                    <a:gd name="connsiteX24" fmla="*/ 53442 w 200025"/>
                    <a:gd name="connsiteY24" fmla="*/ 130480 h 152400"/>
                    <a:gd name="connsiteX25" fmla="*/ 12580 w 200025"/>
                    <a:gd name="connsiteY25" fmla="*/ 149720 h 152400"/>
                    <a:gd name="connsiteX26" fmla="*/ 7246 w 200025"/>
                    <a:gd name="connsiteY26" fmla="*/ 146196 h 152400"/>
                    <a:gd name="connsiteX27" fmla="*/ 10008 w 200025"/>
                    <a:gd name="connsiteY27" fmla="*/ 141053 h 152400"/>
                    <a:gd name="connsiteX28" fmla="*/ 10675 w 200025"/>
                    <a:gd name="connsiteY28" fmla="*/ 140862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0025" h="152400">
                      <a:moveTo>
                        <a:pt x="10675" y="140862"/>
                      </a:moveTo>
                      <a:cubicBezTo>
                        <a:pt x="22771" y="136100"/>
                        <a:pt x="34678" y="128194"/>
                        <a:pt x="44679" y="119240"/>
                      </a:cubicBezTo>
                      <a:cubicBezTo>
                        <a:pt x="54966" y="110287"/>
                        <a:pt x="63824" y="99905"/>
                        <a:pt x="71730" y="88760"/>
                      </a:cubicBezTo>
                      <a:cubicBezTo>
                        <a:pt x="79636" y="77616"/>
                        <a:pt x="85922" y="65424"/>
                        <a:pt x="91732" y="52946"/>
                      </a:cubicBezTo>
                      <a:cubicBezTo>
                        <a:pt x="94590" y="46755"/>
                        <a:pt x="96876" y="40183"/>
                        <a:pt x="99448" y="33801"/>
                      </a:cubicBezTo>
                      <a:lnTo>
                        <a:pt x="105829" y="13989"/>
                      </a:lnTo>
                      <a:lnTo>
                        <a:pt x="105925" y="13703"/>
                      </a:lnTo>
                      <a:cubicBezTo>
                        <a:pt x="107544" y="8750"/>
                        <a:pt x="112878" y="5988"/>
                        <a:pt x="117831" y="7607"/>
                      </a:cubicBezTo>
                      <a:cubicBezTo>
                        <a:pt x="121069" y="8655"/>
                        <a:pt x="123451" y="11322"/>
                        <a:pt x="124117" y="14465"/>
                      </a:cubicBezTo>
                      <a:cubicBezTo>
                        <a:pt x="126689" y="25324"/>
                        <a:pt x="130309" y="36659"/>
                        <a:pt x="134214" y="47517"/>
                      </a:cubicBezTo>
                      <a:cubicBezTo>
                        <a:pt x="138214" y="58376"/>
                        <a:pt x="142882" y="69044"/>
                        <a:pt x="148501" y="79045"/>
                      </a:cubicBezTo>
                      <a:cubicBezTo>
                        <a:pt x="154121" y="88951"/>
                        <a:pt x="160312" y="98666"/>
                        <a:pt x="168218" y="106477"/>
                      </a:cubicBezTo>
                      <a:cubicBezTo>
                        <a:pt x="175933" y="114478"/>
                        <a:pt x="185173" y="120669"/>
                        <a:pt x="195745" y="124193"/>
                      </a:cubicBezTo>
                      <a:lnTo>
                        <a:pt x="195936" y="124289"/>
                      </a:lnTo>
                      <a:cubicBezTo>
                        <a:pt x="198317" y="125051"/>
                        <a:pt x="199651" y="127622"/>
                        <a:pt x="198793" y="130004"/>
                      </a:cubicBezTo>
                      <a:cubicBezTo>
                        <a:pt x="198127" y="132099"/>
                        <a:pt x="195936" y="133433"/>
                        <a:pt x="193840" y="133052"/>
                      </a:cubicBezTo>
                      <a:cubicBezTo>
                        <a:pt x="180886" y="131147"/>
                        <a:pt x="168980" y="124574"/>
                        <a:pt x="159074" y="116383"/>
                      </a:cubicBezTo>
                      <a:cubicBezTo>
                        <a:pt x="148978" y="108191"/>
                        <a:pt x="141167" y="98000"/>
                        <a:pt x="134404" y="87427"/>
                      </a:cubicBezTo>
                      <a:cubicBezTo>
                        <a:pt x="127642" y="76854"/>
                        <a:pt x="122022" y="65615"/>
                        <a:pt x="117355" y="54089"/>
                      </a:cubicBezTo>
                      <a:cubicBezTo>
                        <a:pt x="112592" y="42564"/>
                        <a:pt x="108687" y="31039"/>
                        <a:pt x="105639" y="18561"/>
                      </a:cubicBezTo>
                      <a:lnTo>
                        <a:pt x="123927" y="19037"/>
                      </a:lnTo>
                      <a:cubicBezTo>
                        <a:pt x="121736" y="26086"/>
                        <a:pt x="119641" y="33230"/>
                        <a:pt x="117259" y="40183"/>
                      </a:cubicBezTo>
                      <a:cubicBezTo>
                        <a:pt x="114402" y="47041"/>
                        <a:pt x="111925" y="53994"/>
                        <a:pt x="108687" y="60757"/>
                      </a:cubicBezTo>
                      <a:cubicBezTo>
                        <a:pt x="102305" y="74187"/>
                        <a:pt x="94780" y="87141"/>
                        <a:pt x="85541" y="99047"/>
                      </a:cubicBezTo>
                      <a:cubicBezTo>
                        <a:pt x="76302" y="110763"/>
                        <a:pt x="65634" y="121622"/>
                        <a:pt x="53442" y="130480"/>
                      </a:cubicBezTo>
                      <a:cubicBezTo>
                        <a:pt x="41059" y="139052"/>
                        <a:pt x="28010" y="146387"/>
                        <a:pt x="12580" y="149720"/>
                      </a:cubicBezTo>
                      <a:cubicBezTo>
                        <a:pt x="10103" y="150197"/>
                        <a:pt x="7722" y="148673"/>
                        <a:pt x="7246" y="146196"/>
                      </a:cubicBezTo>
                      <a:cubicBezTo>
                        <a:pt x="6769" y="144005"/>
                        <a:pt x="8008" y="141815"/>
                        <a:pt x="10008" y="141053"/>
                      </a:cubicBezTo>
                      <a:lnTo>
                        <a:pt x="10675" y="140862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任意多边形: 形状 174"/>
                <p:cNvSpPr/>
                <p:nvPr/>
              </p:nvSpPr>
              <p:spPr>
                <a:xfrm flipH="1">
                  <a:off x="4596667" y="-1288919"/>
                  <a:ext cx="123825" cy="104775"/>
                </a:xfrm>
                <a:custGeom>
                  <a:avLst/>
                  <a:gdLst>
                    <a:gd name="connsiteX0" fmla="*/ 9071 w 123825"/>
                    <a:gd name="connsiteY0" fmla="*/ 90368 h 104775"/>
                    <a:gd name="connsiteX1" fmla="*/ 26501 w 123825"/>
                    <a:gd name="connsiteY1" fmla="*/ 73604 h 104775"/>
                    <a:gd name="connsiteX2" fmla="*/ 41837 w 123825"/>
                    <a:gd name="connsiteY2" fmla="*/ 55031 h 104775"/>
                    <a:gd name="connsiteX3" fmla="*/ 54600 w 123825"/>
                    <a:gd name="connsiteY3" fmla="*/ 34838 h 104775"/>
                    <a:gd name="connsiteX4" fmla="*/ 64601 w 123825"/>
                    <a:gd name="connsiteY4" fmla="*/ 13311 h 104775"/>
                    <a:gd name="connsiteX5" fmla="*/ 64697 w 123825"/>
                    <a:gd name="connsiteY5" fmla="*/ 12930 h 104775"/>
                    <a:gd name="connsiteX6" fmla="*/ 77079 w 123825"/>
                    <a:gd name="connsiteY6" fmla="*/ 7882 h 104775"/>
                    <a:gd name="connsiteX7" fmla="*/ 82699 w 123825"/>
                    <a:gd name="connsiteY7" fmla="*/ 14740 h 104775"/>
                    <a:gd name="connsiteX8" fmla="*/ 88700 w 123825"/>
                    <a:gd name="connsiteY8" fmla="*/ 35790 h 104775"/>
                    <a:gd name="connsiteX9" fmla="*/ 96986 w 123825"/>
                    <a:gd name="connsiteY9" fmla="*/ 56364 h 104775"/>
                    <a:gd name="connsiteX10" fmla="*/ 107940 w 123825"/>
                    <a:gd name="connsiteY10" fmla="*/ 75319 h 104775"/>
                    <a:gd name="connsiteX11" fmla="*/ 122418 w 123825"/>
                    <a:gd name="connsiteY11" fmla="*/ 91607 h 104775"/>
                    <a:gd name="connsiteX12" fmla="*/ 122609 w 123825"/>
                    <a:gd name="connsiteY12" fmla="*/ 91797 h 104775"/>
                    <a:gd name="connsiteX13" fmla="*/ 122799 w 123825"/>
                    <a:gd name="connsiteY13" fmla="*/ 98274 h 104775"/>
                    <a:gd name="connsiteX14" fmla="*/ 117370 w 123825"/>
                    <a:gd name="connsiteY14" fmla="*/ 99227 h 104775"/>
                    <a:gd name="connsiteX15" fmla="*/ 97367 w 123825"/>
                    <a:gd name="connsiteY15" fmla="*/ 84177 h 104775"/>
                    <a:gd name="connsiteX16" fmla="*/ 82318 w 123825"/>
                    <a:gd name="connsiteY16" fmla="*/ 64365 h 104775"/>
                    <a:gd name="connsiteX17" fmla="*/ 71459 w 123825"/>
                    <a:gd name="connsiteY17" fmla="*/ 42267 h 104775"/>
                    <a:gd name="connsiteX18" fmla="*/ 64030 w 123825"/>
                    <a:gd name="connsiteY18" fmla="*/ 18550 h 104775"/>
                    <a:gd name="connsiteX19" fmla="*/ 82223 w 123825"/>
                    <a:gd name="connsiteY19" fmla="*/ 19979 h 104775"/>
                    <a:gd name="connsiteX20" fmla="*/ 55076 w 123825"/>
                    <a:gd name="connsiteY20" fmla="*/ 65699 h 104775"/>
                    <a:gd name="connsiteX21" fmla="*/ 36026 w 123825"/>
                    <a:gd name="connsiteY21" fmla="*/ 84082 h 104775"/>
                    <a:gd name="connsiteX22" fmla="*/ 13547 w 123825"/>
                    <a:gd name="connsiteY22" fmla="*/ 98274 h 104775"/>
                    <a:gd name="connsiteX23" fmla="*/ 7547 w 123825"/>
                    <a:gd name="connsiteY23" fmla="*/ 95988 h 104775"/>
                    <a:gd name="connsiteX24" fmla="*/ 8690 w 123825"/>
                    <a:gd name="connsiteY24" fmla="*/ 90654 h 104775"/>
                    <a:gd name="connsiteX25" fmla="*/ 9071 w 123825"/>
                    <a:gd name="connsiteY25" fmla="*/ 9036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3825" h="104775">
                      <a:moveTo>
                        <a:pt x="9071" y="90368"/>
                      </a:moveTo>
                      <a:cubicBezTo>
                        <a:pt x="14976" y="85320"/>
                        <a:pt x="21167" y="79700"/>
                        <a:pt x="26501" y="73604"/>
                      </a:cubicBezTo>
                      <a:cubicBezTo>
                        <a:pt x="32026" y="67699"/>
                        <a:pt x="37169" y="61508"/>
                        <a:pt x="41837" y="55031"/>
                      </a:cubicBezTo>
                      <a:cubicBezTo>
                        <a:pt x="46504" y="48554"/>
                        <a:pt x="50885" y="41886"/>
                        <a:pt x="54600" y="34838"/>
                      </a:cubicBezTo>
                      <a:cubicBezTo>
                        <a:pt x="58601" y="27980"/>
                        <a:pt x="61553" y="20645"/>
                        <a:pt x="64601" y="13311"/>
                      </a:cubicBezTo>
                      <a:lnTo>
                        <a:pt x="64697" y="12930"/>
                      </a:lnTo>
                      <a:cubicBezTo>
                        <a:pt x="66697" y="8072"/>
                        <a:pt x="72317" y="5882"/>
                        <a:pt x="77079" y="7882"/>
                      </a:cubicBezTo>
                      <a:cubicBezTo>
                        <a:pt x="80032" y="9120"/>
                        <a:pt x="82127" y="11787"/>
                        <a:pt x="82699" y="14740"/>
                      </a:cubicBezTo>
                      <a:cubicBezTo>
                        <a:pt x="84032" y="21503"/>
                        <a:pt x="86414" y="28837"/>
                        <a:pt x="88700" y="35790"/>
                      </a:cubicBezTo>
                      <a:cubicBezTo>
                        <a:pt x="91081" y="42839"/>
                        <a:pt x="93938" y="49601"/>
                        <a:pt x="96986" y="56364"/>
                      </a:cubicBezTo>
                      <a:cubicBezTo>
                        <a:pt x="100225" y="62936"/>
                        <a:pt x="103844" y="69318"/>
                        <a:pt x="107940" y="75319"/>
                      </a:cubicBezTo>
                      <a:cubicBezTo>
                        <a:pt x="112036" y="81320"/>
                        <a:pt x="117084" y="86558"/>
                        <a:pt x="122418" y="91607"/>
                      </a:cubicBezTo>
                      <a:lnTo>
                        <a:pt x="122609" y="91797"/>
                      </a:lnTo>
                      <a:cubicBezTo>
                        <a:pt x="124418" y="93512"/>
                        <a:pt x="124514" y="96369"/>
                        <a:pt x="122799" y="98274"/>
                      </a:cubicBezTo>
                      <a:cubicBezTo>
                        <a:pt x="121370" y="99798"/>
                        <a:pt x="119180" y="100084"/>
                        <a:pt x="117370" y="99227"/>
                      </a:cubicBezTo>
                      <a:cubicBezTo>
                        <a:pt x="109940" y="95417"/>
                        <a:pt x="103273" y="89987"/>
                        <a:pt x="97367" y="84177"/>
                      </a:cubicBezTo>
                      <a:cubicBezTo>
                        <a:pt x="91652" y="78081"/>
                        <a:pt x="86604" y="71414"/>
                        <a:pt x="82318" y="64365"/>
                      </a:cubicBezTo>
                      <a:cubicBezTo>
                        <a:pt x="78032" y="57317"/>
                        <a:pt x="74507" y="49887"/>
                        <a:pt x="71459" y="42267"/>
                      </a:cubicBezTo>
                      <a:cubicBezTo>
                        <a:pt x="68316" y="34552"/>
                        <a:pt x="66030" y="27027"/>
                        <a:pt x="64030" y="18550"/>
                      </a:cubicBezTo>
                      <a:lnTo>
                        <a:pt x="82223" y="19979"/>
                      </a:lnTo>
                      <a:cubicBezTo>
                        <a:pt x="75936" y="36647"/>
                        <a:pt x="66697" y="52364"/>
                        <a:pt x="55076" y="65699"/>
                      </a:cubicBezTo>
                      <a:cubicBezTo>
                        <a:pt x="49361" y="72461"/>
                        <a:pt x="42884" y="78557"/>
                        <a:pt x="36026" y="84082"/>
                      </a:cubicBezTo>
                      <a:cubicBezTo>
                        <a:pt x="28978" y="89416"/>
                        <a:pt x="21929" y="94464"/>
                        <a:pt x="13547" y="98274"/>
                      </a:cubicBezTo>
                      <a:cubicBezTo>
                        <a:pt x="11261" y="99322"/>
                        <a:pt x="8594" y="98274"/>
                        <a:pt x="7547" y="95988"/>
                      </a:cubicBezTo>
                      <a:cubicBezTo>
                        <a:pt x="6689" y="94083"/>
                        <a:pt x="7261" y="91892"/>
                        <a:pt x="8690" y="90654"/>
                      </a:cubicBezTo>
                      <a:lnTo>
                        <a:pt x="9071" y="90368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任意多边形: 形状 175"/>
                <p:cNvSpPr/>
                <p:nvPr/>
              </p:nvSpPr>
              <p:spPr>
                <a:xfrm flipH="1">
                  <a:off x="3821370" y="-2038681"/>
                  <a:ext cx="352425" cy="390525"/>
                </a:xfrm>
                <a:custGeom>
                  <a:avLst/>
                  <a:gdLst>
                    <a:gd name="connsiteX0" fmla="*/ 33397 w 352425"/>
                    <a:gd name="connsiteY0" fmla="*/ 365213 h 390525"/>
                    <a:gd name="connsiteX1" fmla="*/ 48352 w 352425"/>
                    <a:gd name="connsiteY1" fmla="*/ 140519 h 390525"/>
                    <a:gd name="connsiteX2" fmla="*/ 329625 w 352425"/>
                    <a:gd name="connsiteY2" fmla="*/ 7359 h 390525"/>
                    <a:gd name="connsiteX3" fmla="*/ 329625 w 352425"/>
                    <a:gd name="connsiteY3" fmla="*/ 262058 h 390525"/>
                    <a:gd name="connsiteX4" fmla="*/ 33397 w 352425"/>
                    <a:gd name="connsiteY4" fmla="*/ 365213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2425" h="390525">
                      <a:moveTo>
                        <a:pt x="33397" y="365213"/>
                      </a:moveTo>
                      <a:cubicBezTo>
                        <a:pt x="1679" y="345687"/>
                        <a:pt x="-9846" y="197097"/>
                        <a:pt x="48352" y="140519"/>
                      </a:cubicBezTo>
                      <a:cubicBezTo>
                        <a:pt x="106645" y="83940"/>
                        <a:pt x="308003" y="2406"/>
                        <a:pt x="329625" y="7359"/>
                      </a:cubicBezTo>
                      <a:cubicBezTo>
                        <a:pt x="351247" y="12312"/>
                        <a:pt x="361248" y="188810"/>
                        <a:pt x="329625" y="262058"/>
                      </a:cubicBezTo>
                      <a:cubicBezTo>
                        <a:pt x="298097" y="335210"/>
                        <a:pt x="133315" y="426745"/>
                        <a:pt x="33397" y="365213"/>
                      </a:cubicBezTo>
                      <a:close/>
                    </a:path>
                  </a:pathLst>
                </a:custGeom>
                <a:solidFill>
                  <a:srgbClr val="DB6B2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任意多边形: 形状 176"/>
                <p:cNvSpPr/>
                <p:nvPr/>
              </p:nvSpPr>
              <p:spPr>
                <a:xfrm flipH="1">
                  <a:off x="3863348" y="-1980763"/>
                  <a:ext cx="466725" cy="400050"/>
                </a:xfrm>
                <a:custGeom>
                  <a:avLst/>
                  <a:gdLst>
                    <a:gd name="connsiteX0" fmla="*/ 460566 w 466725"/>
                    <a:gd name="connsiteY0" fmla="*/ 13640 h 400050"/>
                    <a:gd name="connsiteX1" fmla="*/ 380461 w 466725"/>
                    <a:gd name="connsiteY1" fmla="*/ 143370 h 400050"/>
                    <a:gd name="connsiteX2" fmla="*/ 280068 w 466725"/>
                    <a:gd name="connsiteY2" fmla="*/ 258623 h 400050"/>
                    <a:gd name="connsiteX3" fmla="*/ 157481 w 466725"/>
                    <a:gd name="connsiteY3" fmla="*/ 350729 h 400050"/>
                    <a:gd name="connsiteX4" fmla="*/ 87282 w 466725"/>
                    <a:gd name="connsiteY4" fmla="*/ 382257 h 400050"/>
                    <a:gd name="connsiteX5" fmla="*/ 12225 w 466725"/>
                    <a:gd name="connsiteY5" fmla="*/ 398926 h 400050"/>
                    <a:gd name="connsiteX6" fmla="*/ 7176 w 466725"/>
                    <a:gd name="connsiteY6" fmla="*/ 394925 h 400050"/>
                    <a:gd name="connsiteX7" fmla="*/ 10796 w 466725"/>
                    <a:gd name="connsiteY7" fmla="*/ 389972 h 400050"/>
                    <a:gd name="connsiteX8" fmla="*/ 10891 w 466725"/>
                    <a:gd name="connsiteY8" fmla="*/ 389972 h 400050"/>
                    <a:gd name="connsiteX9" fmla="*/ 82424 w 466725"/>
                    <a:gd name="connsiteY9" fmla="*/ 369208 h 400050"/>
                    <a:gd name="connsiteX10" fmla="*/ 149099 w 466725"/>
                    <a:gd name="connsiteY10" fmla="*/ 336251 h 400050"/>
                    <a:gd name="connsiteX11" fmla="*/ 266828 w 466725"/>
                    <a:gd name="connsiteY11" fmla="*/ 244907 h 400050"/>
                    <a:gd name="connsiteX12" fmla="*/ 366936 w 466725"/>
                    <a:gd name="connsiteY12" fmla="*/ 133274 h 400050"/>
                    <a:gd name="connsiteX13" fmla="*/ 411418 w 466725"/>
                    <a:gd name="connsiteY13" fmla="*/ 72599 h 400050"/>
                    <a:gd name="connsiteX14" fmla="*/ 452375 w 466725"/>
                    <a:gd name="connsiteY14" fmla="*/ 9449 h 400050"/>
                    <a:gd name="connsiteX15" fmla="*/ 452470 w 466725"/>
                    <a:gd name="connsiteY15" fmla="*/ 9353 h 400050"/>
                    <a:gd name="connsiteX16" fmla="*/ 458661 w 466725"/>
                    <a:gd name="connsiteY16" fmla="*/ 7829 h 400050"/>
                    <a:gd name="connsiteX17" fmla="*/ 460566 w 466725"/>
                    <a:gd name="connsiteY17" fmla="*/ 1364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66725" h="400050">
                      <a:moveTo>
                        <a:pt x="460566" y="13640"/>
                      </a:moveTo>
                      <a:cubicBezTo>
                        <a:pt x="437897" y="59360"/>
                        <a:pt x="410465" y="102222"/>
                        <a:pt x="380461" y="143370"/>
                      </a:cubicBezTo>
                      <a:cubicBezTo>
                        <a:pt x="350267" y="184328"/>
                        <a:pt x="316834" y="223094"/>
                        <a:pt x="280068" y="258623"/>
                      </a:cubicBezTo>
                      <a:cubicBezTo>
                        <a:pt x="242920" y="293579"/>
                        <a:pt x="202439" y="325679"/>
                        <a:pt x="157481" y="350729"/>
                      </a:cubicBezTo>
                      <a:cubicBezTo>
                        <a:pt x="134907" y="362921"/>
                        <a:pt x="111570" y="373780"/>
                        <a:pt x="87282" y="382257"/>
                      </a:cubicBezTo>
                      <a:cubicBezTo>
                        <a:pt x="62802" y="390163"/>
                        <a:pt x="37752" y="396068"/>
                        <a:pt x="12225" y="398926"/>
                      </a:cubicBezTo>
                      <a:cubicBezTo>
                        <a:pt x="9748" y="399212"/>
                        <a:pt x="7462" y="397402"/>
                        <a:pt x="7176" y="394925"/>
                      </a:cubicBezTo>
                      <a:cubicBezTo>
                        <a:pt x="6891" y="392544"/>
                        <a:pt x="8510" y="390449"/>
                        <a:pt x="10796" y="389972"/>
                      </a:cubicBezTo>
                      <a:lnTo>
                        <a:pt x="10891" y="389972"/>
                      </a:lnTo>
                      <a:cubicBezTo>
                        <a:pt x="35370" y="385019"/>
                        <a:pt x="59373" y="378352"/>
                        <a:pt x="82424" y="369208"/>
                      </a:cubicBezTo>
                      <a:cubicBezTo>
                        <a:pt x="105570" y="360064"/>
                        <a:pt x="127763" y="348920"/>
                        <a:pt x="149099" y="336251"/>
                      </a:cubicBezTo>
                      <a:cubicBezTo>
                        <a:pt x="191676" y="310629"/>
                        <a:pt x="231109" y="279673"/>
                        <a:pt x="266828" y="244907"/>
                      </a:cubicBezTo>
                      <a:cubicBezTo>
                        <a:pt x="303214" y="210617"/>
                        <a:pt x="336075" y="172707"/>
                        <a:pt x="366936" y="133274"/>
                      </a:cubicBezTo>
                      <a:cubicBezTo>
                        <a:pt x="382461" y="113557"/>
                        <a:pt x="397225" y="93269"/>
                        <a:pt x="411418" y="72599"/>
                      </a:cubicBezTo>
                      <a:cubicBezTo>
                        <a:pt x="425800" y="52025"/>
                        <a:pt x="439516" y="30880"/>
                        <a:pt x="452375" y="9449"/>
                      </a:cubicBezTo>
                      <a:lnTo>
                        <a:pt x="452470" y="9353"/>
                      </a:lnTo>
                      <a:cubicBezTo>
                        <a:pt x="453804" y="7163"/>
                        <a:pt x="456566" y="6496"/>
                        <a:pt x="458661" y="7829"/>
                      </a:cubicBezTo>
                      <a:cubicBezTo>
                        <a:pt x="460852" y="8972"/>
                        <a:pt x="461614" y="11544"/>
                        <a:pt x="460566" y="13640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任意多边形: 形状 177"/>
                <p:cNvSpPr/>
                <p:nvPr/>
              </p:nvSpPr>
              <p:spPr>
                <a:xfrm flipH="1">
                  <a:off x="3841944" y="-1976987"/>
                  <a:ext cx="152400" cy="171450"/>
                </a:xfrm>
                <a:custGeom>
                  <a:avLst/>
                  <a:gdLst>
                    <a:gd name="connsiteX0" fmla="*/ 43208 w 152400"/>
                    <a:gd name="connsiteY0" fmla="*/ 11388 h 171450"/>
                    <a:gd name="connsiteX1" fmla="*/ 42256 w 152400"/>
                    <a:gd name="connsiteY1" fmla="*/ 49583 h 171450"/>
                    <a:gd name="connsiteX2" fmla="*/ 39494 w 152400"/>
                    <a:gd name="connsiteY2" fmla="*/ 87683 h 171450"/>
                    <a:gd name="connsiteX3" fmla="*/ 34731 w 152400"/>
                    <a:gd name="connsiteY3" fmla="*/ 125783 h 171450"/>
                    <a:gd name="connsiteX4" fmla="*/ 25301 w 152400"/>
                    <a:gd name="connsiteY4" fmla="*/ 164645 h 171450"/>
                    <a:gd name="connsiteX5" fmla="*/ 13490 w 152400"/>
                    <a:gd name="connsiteY5" fmla="*/ 152072 h 171450"/>
                    <a:gd name="connsiteX6" fmla="*/ 80546 w 152400"/>
                    <a:gd name="connsiteY6" fmla="*/ 126926 h 171450"/>
                    <a:gd name="connsiteX7" fmla="*/ 144745 w 152400"/>
                    <a:gd name="connsiteY7" fmla="*/ 96446 h 171450"/>
                    <a:gd name="connsiteX8" fmla="*/ 144840 w 152400"/>
                    <a:gd name="connsiteY8" fmla="*/ 96446 h 171450"/>
                    <a:gd name="connsiteX9" fmla="*/ 151127 w 152400"/>
                    <a:gd name="connsiteY9" fmla="*/ 97970 h 171450"/>
                    <a:gd name="connsiteX10" fmla="*/ 150269 w 152400"/>
                    <a:gd name="connsiteY10" fmla="*/ 103780 h 171450"/>
                    <a:gd name="connsiteX11" fmla="*/ 119885 w 152400"/>
                    <a:gd name="connsiteY11" fmla="*/ 125116 h 171450"/>
                    <a:gd name="connsiteX12" fmla="*/ 87404 w 152400"/>
                    <a:gd name="connsiteY12" fmla="*/ 142261 h 171450"/>
                    <a:gd name="connsiteX13" fmla="*/ 19682 w 152400"/>
                    <a:gd name="connsiteY13" fmla="*/ 170170 h 171450"/>
                    <a:gd name="connsiteX14" fmla="*/ 7680 w 152400"/>
                    <a:gd name="connsiteY14" fmla="*/ 164454 h 171450"/>
                    <a:gd name="connsiteX15" fmla="*/ 7680 w 152400"/>
                    <a:gd name="connsiteY15" fmla="*/ 157977 h 171450"/>
                    <a:gd name="connsiteX16" fmla="*/ 7871 w 152400"/>
                    <a:gd name="connsiteY16" fmla="*/ 157501 h 171450"/>
                    <a:gd name="connsiteX17" fmla="*/ 16538 w 152400"/>
                    <a:gd name="connsiteY17" fmla="*/ 122735 h 171450"/>
                    <a:gd name="connsiteX18" fmla="*/ 22825 w 152400"/>
                    <a:gd name="connsiteY18" fmla="*/ 85778 h 171450"/>
                    <a:gd name="connsiteX19" fmla="*/ 28445 w 152400"/>
                    <a:gd name="connsiteY19" fmla="*/ 48440 h 171450"/>
                    <a:gd name="connsiteX20" fmla="*/ 34350 w 152400"/>
                    <a:gd name="connsiteY20" fmla="*/ 11007 h 171450"/>
                    <a:gd name="connsiteX21" fmla="*/ 39589 w 152400"/>
                    <a:gd name="connsiteY21" fmla="*/ 7197 h 171450"/>
                    <a:gd name="connsiteX22" fmla="*/ 43208 w 152400"/>
                    <a:gd name="connsiteY22" fmla="*/ 11388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2400" h="171450">
                      <a:moveTo>
                        <a:pt x="43208" y="11388"/>
                      </a:moveTo>
                      <a:cubicBezTo>
                        <a:pt x="43399" y="24151"/>
                        <a:pt x="42732" y="36820"/>
                        <a:pt x="42256" y="49583"/>
                      </a:cubicBezTo>
                      <a:cubicBezTo>
                        <a:pt x="41589" y="62251"/>
                        <a:pt x="40637" y="74920"/>
                        <a:pt x="39494" y="87683"/>
                      </a:cubicBezTo>
                      <a:cubicBezTo>
                        <a:pt x="38255" y="100351"/>
                        <a:pt x="36636" y="113020"/>
                        <a:pt x="34731" y="125783"/>
                      </a:cubicBezTo>
                      <a:cubicBezTo>
                        <a:pt x="32350" y="138547"/>
                        <a:pt x="30445" y="151024"/>
                        <a:pt x="25301" y="164645"/>
                      </a:cubicBezTo>
                      <a:lnTo>
                        <a:pt x="13490" y="152072"/>
                      </a:lnTo>
                      <a:cubicBezTo>
                        <a:pt x="35874" y="144262"/>
                        <a:pt x="58448" y="135784"/>
                        <a:pt x="80546" y="126926"/>
                      </a:cubicBezTo>
                      <a:cubicBezTo>
                        <a:pt x="102549" y="117782"/>
                        <a:pt x="124647" y="108638"/>
                        <a:pt x="144745" y="96446"/>
                      </a:cubicBezTo>
                      <a:lnTo>
                        <a:pt x="144840" y="96446"/>
                      </a:lnTo>
                      <a:cubicBezTo>
                        <a:pt x="147031" y="95113"/>
                        <a:pt x="149793" y="95875"/>
                        <a:pt x="151127" y="97970"/>
                      </a:cubicBezTo>
                      <a:cubicBezTo>
                        <a:pt x="152270" y="99875"/>
                        <a:pt x="151889" y="102352"/>
                        <a:pt x="150269" y="103780"/>
                      </a:cubicBezTo>
                      <a:cubicBezTo>
                        <a:pt x="140840" y="112067"/>
                        <a:pt x="130362" y="118639"/>
                        <a:pt x="119885" y="125116"/>
                      </a:cubicBezTo>
                      <a:cubicBezTo>
                        <a:pt x="109312" y="131403"/>
                        <a:pt x="98453" y="137023"/>
                        <a:pt x="87404" y="142261"/>
                      </a:cubicBezTo>
                      <a:cubicBezTo>
                        <a:pt x="65306" y="152929"/>
                        <a:pt x="42827" y="161883"/>
                        <a:pt x="19682" y="170170"/>
                      </a:cubicBezTo>
                      <a:cubicBezTo>
                        <a:pt x="14824" y="171884"/>
                        <a:pt x="9395" y="169312"/>
                        <a:pt x="7680" y="164454"/>
                      </a:cubicBezTo>
                      <a:cubicBezTo>
                        <a:pt x="6918" y="162264"/>
                        <a:pt x="7013" y="159978"/>
                        <a:pt x="7680" y="157977"/>
                      </a:cubicBezTo>
                      <a:lnTo>
                        <a:pt x="7871" y="157501"/>
                      </a:lnTo>
                      <a:cubicBezTo>
                        <a:pt x="11681" y="147310"/>
                        <a:pt x="14252" y="134832"/>
                        <a:pt x="16538" y="122735"/>
                      </a:cubicBezTo>
                      <a:cubicBezTo>
                        <a:pt x="18920" y="110543"/>
                        <a:pt x="20729" y="98161"/>
                        <a:pt x="22825" y="85778"/>
                      </a:cubicBezTo>
                      <a:lnTo>
                        <a:pt x="28445" y="48440"/>
                      </a:lnTo>
                      <a:lnTo>
                        <a:pt x="34350" y="11007"/>
                      </a:lnTo>
                      <a:cubicBezTo>
                        <a:pt x="34731" y="8530"/>
                        <a:pt x="37112" y="6816"/>
                        <a:pt x="39589" y="7197"/>
                      </a:cubicBezTo>
                      <a:cubicBezTo>
                        <a:pt x="41589" y="7292"/>
                        <a:pt x="43208" y="9197"/>
                        <a:pt x="43208" y="11388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任意多边形: 形状 178"/>
                <p:cNvSpPr/>
                <p:nvPr/>
              </p:nvSpPr>
              <p:spPr>
                <a:xfrm flipH="1">
                  <a:off x="3870853" y="-1920655"/>
                  <a:ext cx="219075" cy="219075"/>
                </a:xfrm>
                <a:custGeom>
                  <a:avLst/>
                  <a:gdLst>
                    <a:gd name="connsiteX0" fmla="*/ 52306 w 219075"/>
                    <a:gd name="connsiteY0" fmla="*/ 11444 h 219075"/>
                    <a:gd name="connsiteX1" fmla="*/ 48591 w 219075"/>
                    <a:gd name="connsiteY1" fmla="*/ 110504 h 219075"/>
                    <a:gd name="connsiteX2" fmla="*/ 41638 w 219075"/>
                    <a:gd name="connsiteY2" fmla="*/ 160034 h 219075"/>
                    <a:gd name="connsiteX3" fmla="*/ 35446 w 219075"/>
                    <a:gd name="connsiteY3" fmla="*/ 184799 h 219075"/>
                    <a:gd name="connsiteX4" fmla="*/ 24588 w 219075"/>
                    <a:gd name="connsiteY4" fmla="*/ 209754 h 219075"/>
                    <a:gd name="connsiteX5" fmla="*/ 14396 w 219075"/>
                    <a:gd name="connsiteY5" fmla="*/ 195276 h 219075"/>
                    <a:gd name="connsiteX6" fmla="*/ 114028 w 219075"/>
                    <a:gd name="connsiteY6" fmla="*/ 165558 h 219075"/>
                    <a:gd name="connsiteX7" fmla="*/ 209468 w 219075"/>
                    <a:gd name="connsiteY7" fmla="*/ 125172 h 219075"/>
                    <a:gd name="connsiteX8" fmla="*/ 209563 w 219075"/>
                    <a:gd name="connsiteY8" fmla="*/ 125172 h 219075"/>
                    <a:gd name="connsiteX9" fmla="*/ 215755 w 219075"/>
                    <a:gd name="connsiteY9" fmla="*/ 127077 h 219075"/>
                    <a:gd name="connsiteX10" fmla="*/ 214421 w 219075"/>
                    <a:gd name="connsiteY10" fmla="*/ 132888 h 219075"/>
                    <a:gd name="connsiteX11" fmla="*/ 168511 w 219075"/>
                    <a:gd name="connsiteY11" fmla="*/ 160034 h 219075"/>
                    <a:gd name="connsiteX12" fmla="*/ 119933 w 219075"/>
                    <a:gd name="connsiteY12" fmla="*/ 181370 h 219075"/>
                    <a:gd name="connsiteX13" fmla="*/ 70022 w 219075"/>
                    <a:gd name="connsiteY13" fmla="*/ 199086 h 219075"/>
                    <a:gd name="connsiteX14" fmla="*/ 18968 w 219075"/>
                    <a:gd name="connsiteY14" fmla="*/ 213755 h 219075"/>
                    <a:gd name="connsiteX15" fmla="*/ 7443 w 219075"/>
                    <a:gd name="connsiteY15" fmla="*/ 206897 h 219075"/>
                    <a:gd name="connsiteX16" fmla="*/ 8586 w 219075"/>
                    <a:gd name="connsiteY16" fmla="*/ 199658 h 219075"/>
                    <a:gd name="connsiteX17" fmla="*/ 8872 w 219075"/>
                    <a:gd name="connsiteY17" fmla="*/ 199277 h 219075"/>
                    <a:gd name="connsiteX18" fmla="*/ 23731 w 219075"/>
                    <a:gd name="connsiteY18" fmla="*/ 156319 h 219075"/>
                    <a:gd name="connsiteX19" fmla="*/ 32208 w 219075"/>
                    <a:gd name="connsiteY19" fmla="*/ 108599 h 219075"/>
                    <a:gd name="connsiteX20" fmla="*/ 43352 w 219075"/>
                    <a:gd name="connsiteY20" fmla="*/ 11349 h 219075"/>
                    <a:gd name="connsiteX21" fmla="*/ 43352 w 219075"/>
                    <a:gd name="connsiteY21" fmla="*/ 11253 h 219075"/>
                    <a:gd name="connsiteX22" fmla="*/ 48305 w 219075"/>
                    <a:gd name="connsiteY22" fmla="*/ 7158 h 219075"/>
                    <a:gd name="connsiteX23" fmla="*/ 52306 w 219075"/>
                    <a:gd name="connsiteY23" fmla="*/ 11444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9075" h="219075">
                      <a:moveTo>
                        <a:pt x="52306" y="11444"/>
                      </a:moveTo>
                      <a:cubicBezTo>
                        <a:pt x="53163" y="44495"/>
                        <a:pt x="51639" y="77452"/>
                        <a:pt x="48591" y="110504"/>
                      </a:cubicBezTo>
                      <a:cubicBezTo>
                        <a:pt x="47067" y="126982"/>
                        <a:pt x="44686" y="143460"/>
                        <a:pt x="41638" y="160034"/>
                      </a:cubicBezTo>
                      <a:cubicBezTo>
                        <a:pt x="39923" y="168320"/>
                        <a:pt x="38018" y="176512"/>
                        <a:pt x="35446" y="184799"/>
                      </a:cubicBezTo>
                      <a:cubicBezTo>
                        <a:pt x="32875" y="193086"/>
                        <a:pt x="29541" y="201372"/>
                        <a:pt x="24588" y="209754"/>
                      </a:cubicBezTo>
                      <a:lnTo>
                        <a:pt x="14396" y="195276"/>
                      </a:lnTo>
                      <a:cubicBezTo>
                        <a:pt x="47829" y="186799"/>
                        <a:pt x="81262" y="176607"/>
                        <a:pt x="114028" y="165558"/>
                      </a:cubicBezTo>
                      <a:cubicBezTo>
                        <a:pt x="146794" y="154223"/>
                        <a:pt x="179083" y="141460"/>
                        <a:pt x="209468" y="125172"/>
                      </a:cubicBezTo>
                      <a:lnTo>
                        <a:pt x="209563" y="125172"/>
                      </a:lnTo>
                      <a:cubicBezTo>
                        <a:pt x="211754" y="124029"/>
                        <a:pt x="214516" y="124791"/>
                        <a:pt x="215755" y="127077"/>
                      </a:cubicBezTo>
                      <a:cubicBezTo>
                        <a:pt x="216803" y="129078"/>
                        <a:pt x="216231" y="131649"/>
                        <a:pt x="214421" y="132888"/>
                      </a:cubicBezTo>
                      <a:cubicBezTo>
                        <a:pt x="199848" y="143270"/>
                        <a:pt x="184227" y="151747"/>
                        <a:pt x="168511" y="160034"/>
                      </a:cubicBezTo>
                      <a:cubicBezTo>
                        <a:pt x="152604" y="167844"/>
                        <a:pt x="136316" y="174797"/>
                        <a:pt x="119933" y="181370"/>
                      </a:cubicBezTo>
                      <a:cubicBezTo>
                        <a:pt x="103550" y="188037"/>
                        <a:pt x="86786" y="193562"/>
                        <a:pt x="70022" y="199086"/>
                      </a:cubicBezTo>
                      <a:cubicBezTo>
                        <a:pt x="53163" y="204420"/>
                        <a:pt x="36304" y="209373"/>
                        <a:pt x="18968" y="213755"/>
                      </a:cubicBezTo>
                      <a:cubicBezTo>
                        <a:pt x="13920" y="214993"/>
                        <a:pt x="8776" y="211945"/>
                        <a:pt x="7443" y="206897"/>
                      </a:cubicBezTo>
                      <a:cubicBezTo>
                        <a:pt x="6776" y="204325"/>
                        <a:pt x="7253" y="201753"/>
                        <a:pt x="8586" y="199658"/>
                      </a:cubicBezTo>
                      <a:lnTo>
                        <a:pt x="8872" y="199277"/>
                      </a:lnTo>
                      <a:cubicBezTo>
                        <a:pt x="15920" y="187752"/>
                        <a:pt x="20111" y="171654"/>
                        <a:pt x="23731" y="156319"/>
                      </a:cubicBezTo>
                      <a:cubicBezTo>
                        <a:pt x="27160" y="140698"/>
                        <a:pt x="29732" y="124696"/>
                        <a:pt x="32208" y="108599"/>
                      </a:cubicBezTo>
                      <a:cubicBezTo>
                        <a:pt x="36780" y="76404"/>
                        <a:pt x="40114" y="43829"/>
                        <a:pt x="43352" y="11349"/>
                      </a:cubicBezTo>
                      <a:lnTo>
                        <a:pt x="43352" y="11253"/>
                      </a:lnTo>
                      <a:cubicBezTo>
                        <a:pt x="43638" y="8777"/>
                        <a:pt x="45829" y="6967"/>
                        <a:pt x="48305" y="7158"/>
                      </a:cubicBezTo>
                      <a:cubicBezTo>
                        <a:pt x="50496" y="7253"/>
                        <a:pt x="52211" y="9253"/>
                        <a:pt x="52306" y="11444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任意多边形: 形状 179"/>
                <p:cNvSpPr/>
                <p:nvPr/>
              </p:nvSpPr>
              <p:spPr>
                <a:xfrm flipH="1">
                  <a:off x="4060819" y="-1608091"/>
                  <a:ext cx="304800" cy="314325"/>
                </a:xfrm>
                <a:custGeom>
                  <a:avLst/>
                  <a:gdLst>
                    <a:gd name="connsiteX0" fmla="*/ 297421 w 304800"/>
                    <a:gd name="connsiteY0" fmla="*/ 311623 h 314325"/>
                    <a:gd name="connsiteX1" fmla="*/ 214744 w 304800"/>
                    <a:gd name="connsiteY1" fmla="*/ 247901 h 314325"/>
                    <a:gd name="connsiteX2" fmla="*/ 138544 w 304800"/>
                    <a:gd name="connsiteY2" fmla="*/ 176654 h 314325"/>
                    <a:gd name="connsiteX3" fmla="*/ 68916 w 304800"/>
                    <a:gd name="connsiteY3" fmla="*/ 98835 h 314325"/>
                    <a:gd name="connsiteX4" fmla="*/ 7861 w 304800"/>
                    <a:gd name="connsiteY4" fmla="*/ 14157 h 314325"/>
                    <a:gd name="connsiteX5" fmla="*/ 9195 w 304800"/>
                    <a:gd name="connsiteY5" fmla="*/ 7871 h 314325"/>
                    <a:gd name="connsiteX6" fmla="*/ 15100 w 304800"/>
                    <a:gd name="connsiteY6" fmla="*/ 8728 h 314325"/>
                    <a:gd name="connsiteX7" fmla="*/ 15291 w 304800"/>
                    <a:gd name="connsiteY7" fmla="*/ 8918 h 314325"/>
                    <a:gd name="connsiteX8" fmla="*/ 48057 w 304800"/>
                    <a:gd name="connsiteY8" fmla="*/ 48828 h 314325"/>
                    <a:gd name="connsiteX9" fmla="*/ 64535 w 304800"/>
                    <a:gd name="connsiteY9" fmla="*/ 68640 h 314325"/>
                    <a:gd name="connsiteX10" fmla="*/ 81585 w 304800"/>
                    <a:gd name="connsiteY10" fmla="*/ 87976 h 314325"/>
                    <a:gd name="connsiteX11" fmla="*/ 152070 w 304800"/>
                    <a:gd name="connsiteY11" fmla="*/ 163223 h 314325"/>
                    <a:gd name="connsiteX12" fmla="*/ 225888 w 304800"/>
                    <a:gd name="connsiteY12" fmla="*/ 235233 h 314325"/>
                    <a:gd name="connsiteX13" fmla="*/ 263988 w 304800"/>
                    <a:gd name="connsiteY13" fmla="*/ 269999 h 314325"/>
                    <a:gd name="connsiteX14" fmla="*/ 302755 w 304800"/>
                    <a:gd name="connsiteY14" fmla="*/ 304098 h 314325"/>
                    <a:gd name="connsiteX15" fmla="*/ 302850 w 304800"/>
                    <a:gd name="connsiteY15" fmla="*/ 304194 h 314325"/>
                    <a:gd name="connsiteX16" fmla="*/ 303327 w 304800"/>
                    <a:gd name="connsiteY16" fmla="*/ 310575 h 314325"/>
                    <a:gd name="connsiteX17" fmla="*/ 297421 w 304800"/>
                    <a:gd name="connsiteY17" fmla="*/ 311623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04800" h="314325">
                      <a:moveTo>
                        <a:pt x="297421" y="311623"/>
                      </a:moveTo>
                      <a:cubicBezTo>
                        <a:pt x="268370" y="292097"/>
                        <a:pt x="241224" y="270475"/>
                        <a:pt x="214744" y="247901"/>
                      </a:cubicBezTo>
                      <a:cubicBezTo>
                        <a:pt x="188169" y="225422"/>
                        <a:pt x="162928" y="201419"/>
                        <a:pt x="138544" y="176654"/>
                      </a:cubicBezTo>
                      <a:cubicBezTo>
                        <a:pt x="114160" y="151794"/>
                        <a:pt x="90729" y="125981"/>
                        <a:pt x="68916" y="98835"/>
                      </a:cubicBezTo>
                      <a:cubicBezTo>
                        <a:pt x="46723" y="71974"/>
                        <a:pt x="26625" y="43494"/>
                        <a:pt x="7861" y="14157"/>
                      </a:cubicBezTo>
                      <a:cubicBezTo>
                        <a:pt x="6528" y="12062"/>
                        <a:pt x="7099" y="9204"/>
                        <a:pt x="9195" y="7871"/>
                      </a:cubicBezTo>
                      <a:cubicBezTo>
                        <a:pt x="11100" y="6633"/>
                        <a:pt x="13671" y="7014"/>
                        <a:pt x="15100" y="8728"/>
                      </a:cubicBezTo>
                      <a:lnTo>
                        <a:pt x="15291" y="8918"/>
                      </a:lnTo>
                      <a:cubicBezTo>
                        <a:pt x="26530" y="22063"/>
                        <a:pt x="36531" y="36065"/>
                        <a:pt x="48057" y="48828"/>
                      </a:cubicBezTo>
                      <a:lnTo>
                        <a:pt x="64535" y="68640"/>
                      </a:lnTo>
                      <a:lnTo>
                        <a:pt x="81585" y="87976"/>
                      </a:lnTo>
                      <a:cubicBezTo>
                        <a:pt x="104540" y="113598"/>
                        <a:pt x="127781" y="138839"/>
                        <a:pt x="152070" y="163223"/>
                      </a:cubicBezTo>
                      <a:cubicBezTo>
                        <a:pt x="176073" y="187798"/>
                        <a:pt x="200838" y="211706"/>
                        <a:pt x="225888" y="235233"/>
                      </a:cubicBezTo>
                      <a:cubicBezTo>
                        <a:pt x="238461" y="247044"/>
                        <a:pt x="251130" y="258664"/>
                        <a:pt x="263988" y="269999"/>
                      </a:cubicBezTo>
                      <a:cubicBezTo>
                        <a:pt x="276657" y="281619"/>
                        <a:pt x="289801" y="292859"/>
                        <a:pt x="302755" y="304098"/>
                      </a:cubicBezTo>
                      <a:lnTo>
                        <a:pt x="302850" y="304194"/>
                      </a:lnTo>
                      <a:cubicBezTo>
                        <a:pt x="304755" y="305813"/>
                        <a:pt x="304946" y="308670"/>
                        <a:pt x="303327" y="310575"/>
                      </a:cubicBezTo>
                      <a:cubicBezTo>
                        <a:pt x="301898" y="312575"/>
                        <a:pt x="299326" y="312956"/>
                        <a:pt x="297421" y="31162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任意多边形: 形状 180"/>
                <p:cNvSpPr/>
                <p:nvPr/>
              </p:nvSpPr>
              <p:spPr>
                <a:xfrm flipH="1">
                  <a:off x="4158532" y="-1420963"/>
                  <a:ext cx="47625" cy="171450"/>
                </a:xfrm>
                <a:custGeom>
                  <a:avLst/>
                  <a:gdLst>
                    <a:gd name="connsiteX0" fmla="*/ 31851 w 47625"/>
                    <a:gd name="connsiteY0" fmla="*/ 163929 h 171450"/>
                    <a:gd name="connsiteX1" fmla="*/ 13562 w 47625"/>
                    <a:gd name="connsiteY1" fmla="*/ 88872 h 171450"/>
                    <a:gd name="connsiteX2" fmla="*/ 7371 w 47625"/>
                    <a:gd name="connsiteY2" fmla="*/ 11529 h 171450"/>
                    <a:gd name="connsiteX3" fmla="*/ 12134 w 47625"/>
                    <a:gd name="connsiteY3" fmla="*/ 7147 h 171450"/>
                    <a:gd name="connsiteX4" fmla="*/ 16325 w 47625"/>
                    <a:gd name="connsiteY4" fmla="*/ 10576 h 171450"/>
                    <a:gd name="connsiteX5" fmla="*/ 16325 w 47625"/>
                    <a:gd name="connsiteY5" fmla="*/ 10671 h 171450"/>
                    <a:gd name="connsiteX6" fmla="*/ 32231 w 47625"/>
                    <a:gd name="connsiteY6" fmla="*/ 85728 h 171450"/>
                    <a:gd name="connsiteX7" fmla="*/ 40709 w 47625"/>
                    <a:gd name="connsiteY7" fmla="*/ 162309 h 171450"/>
                    <a:gd name="connsiteX8" fmla="*/ 36232 w 47625"/>
                    <a:gd name="connsiteY8" fmla="*/ 167072 h 171450"/>
                    <a:gd name="connsiteX9" fmla="*/ 31851 w 47625"/>
                    <a:gd name="connsiteY9" fmla="*/ 163929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625" h="171450">
                      <a:moveTo>
                        <a:pt x="31851" y="163929"/>
                      </a:moveTo>
                      <a:cubicBezTo>
                        <a:pt x="23278" y="139354"/>
                        <a:pt x="17849" y="114208"/>
                        <a:pt x="13562" y="88872"/>
                      </a:cubicBezTo>
                      <a:cubicBezTo>
                        <a:pt x="9562" y="63440"/>
                        <a:pt x="6228" y="37818"/>
                        <a:pt x="7371" y="11529"/>
                      </a:cubicBezTo>
                      <a:cubicBezTo>
                        <a:pt x="7466" y="8957"/>
                        <a:pt x="9657" y="7052"/>
                        <a:pt x="12134" y="7147"/>
                      </a:cubicBezTo>
                      <a:cubicBezTo>
                        <a:pt x="14229" y="7242"/>
                        <a:pt x="15849" y="8671"/>
                        <a:pt x="16325" y="10576"/>
                      </a:cubicBezTo>
                      <a:lnTo>
                        <a:pt x="16325" y="10671"/>
                      </a:lnTo>
                      <a:cubicBezTo>
                        <a:pt x="22802" y="35436"/>
                        <a:pt x="27945" y="60487"/>
                        <a:pt x="32231" y="85728"/>
                      </a:cubicBezTo>
                      <a:cubicBezTo>
                        <a:pt x="36327" y="110970"/>
                        <a:pt x="39947" y="136401"/>
                        <a:pt x="40709" y="162309"/>
                      </a:cubicBezTo>
                      <a:cubicBezTo>
                        <a:pt x="40804" y="164881"/>
                        <a:pt x="38804" y="166977"/>
                        <a:pt x="36232" y="167072"/>
                      </a:cubicBezTo>
                      <a:cubicBezTo>
                        <a:pt x="34327" y="167072"/>
                        <a:pt x="32517" y="165738"/>
                        <a:pt x="31851" y="163929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任意多边形: 形状 181"/>
                <p:cNvSpPr/>
                <p:nvPr/>
              </p:nvSpPr>
              <p:spPr>
                <a:xfrm flipH="1">
                  <a:off x="4021295" y="-1375623"/>
                  <a:ext cx="123825" cy="28575"/>
                </a:xfrm>
                <a:custGeom>
                  <a:avLst/>
                  <a:gdLst>
                    <a:gd name="connsiteX0" fmla="*/ 118927 w 123825"/>
                    <a:gd name="connsiteY0" fmla="*/ 27911 h 28575"/>
                    <a:gd name="connsiteX1" fmla="*/ 64540 w 123825"/>
                    <a:gd name="connsiteY1" fmla="*/ 26958 h 28575"/>
                    <a:gd name="connsiteX2" fmla="*/ 10723 w 123825"/>
                    <a:gd name="connsiteY2" fmla="*/ 19052 h 28575"/>
                    <a:gd name="connsiteX3" fmla="*/ 7294 w 123825"/>
                    <a:gd name="connsiteY3" fmla="*/ 13528 h 28575"/>
                    <a:gd name="connsiteX4" fmla="*/ 10914 w 123825"/>
                    <a:gd name="connsiteY4" fmla="*/ 10004 h 28575"/>
                    <a:gd name="connsiteX5" fmla="*/ 66064 w 123825"/>
                    <a:gd name="connsiteY5" fmla="*/ 8003 h 28575"/>
                    <a:gd name="connsiteX6" fmla="*/ 120166 w 123825"/>
                    <a:gd name="connsiteY6" fmla="*/ 18862 h 28575"/>
                    <a:gd name="connsiteX7" fmla="*/ 122928 w 123825"/>
                    <a:gd name="connsiteY7" fmla="*/ 24767 h 28575"/>
                    <a:gd name="connsiteX8" fmla="*/ 118927 w 123825"/>
                    <a:gd name="connsiteY8" fmla="*/ 27911 h 28575"/>
                    <a:gd name="connsiteX9" fmla="*/ 118927 w 123825"/>
                    <a:gd name="connsiteY9" fmla="*/ 27911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825" h="28575">
                      <a:moveTo>
                        <a:pt x="118927" y="27911"/>
                      </a:moveTo>
                      <a:cubicBezTo>
                        <a:pt x="100544" y="29435"/>
                        <a:pt x="82447" y="28387"/>
                        <a:pt x="64540" y="26958"/>
                      </a:cubicBezTo>
                      <a:cubicBezTo>
                        <a:pt x="46537" y="25244"/>
                        <a:pt x="28726" y="23339"/>
                        <a:pt x="10723" y="19052"/>
                      </a:cubicBezTo>
                      <a:cubicBezTo>
                        <a:pt x="8247" y="18481"/>
                        <a:pt x="6628" y="16004"/>
                        <a:pt x="7294" y="13528"/>
                      </a:cubicBezTo>
                      <a:cubicBezTo>
                        <a:pt x="7675" y="11718"/>
                        <a:pt x="9199" y="10385"/>
                        <a:pt x="10914" y="10004"/>
                      </a:cubicBezTo>
                      <a:cubicBezTo>
                        <a:pt x="29297" y="6575"/>
                        <a:pt x="47776" y="6670"/>
                        <a:pt x="66064" y="8003"/>
                      </a:cubicBezTo>
                      <a:cubicBezTo>
                        <a:pt x="84352" y="9623"/>
                        <a:pt x="102544" y="12480"/>
                        <a:pt x="120166" y="18862"/>
                      </a:cubicBezTo>
                      <a:cubicBezTo>
                        <a:pt x="122547" y="19719"/>
                        <a:pt x="123785" y="22386"/>
                        <a:pt x="122928" y="24767"/>
                      </a:cubicBezTo>
                      <a:cubicBezTo>
                        <a:pt x="122356" y="26577"/>
                        <a:pt x="120737" y="27720"/>
                        <a:pt x="118927" y="27911"/>
                      </a:cubicBezTo>
                      <a:lnTo>
                        <a:pt x="118927" y="27911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任意多边形: 形状 182"/>
                <p:cNvSpPr/>
                <p:nvPr/>
              </p:nvSpPr>
              <p:spPr>
                <a:xfrm flipH="1">
                  <a:off x="4133064" y="-1290739"/>
                  <a:ext cx="76200" cy="76200"/>
                </a:xfrm>
                <a:custGeom>
                  <a:avLst/>
                  <a:gdLst>
                    <a:gd name="connsiteX0" fmla="*/ 66199 w 76200"/>
                    <a:gd name="connsiteY0" fmla="*/ 15703 h 76200"/>
                    <a:gd name="connsiteX1" fmla="*/ 33433 w 76200"/>
                    <a:gd name="connsiteY1" fmla="*/ 10559 h 76200"/>
                    <a:gd name="connsiteX2" fmla="*/ 29147 w 76200"/>
                    <a:gd name="connsiteY2" fmla="*/ 11607 h 76200"/>
                    <a:gd name="connsiteX3" fmla="*/ 7144 w 76200"/>
                    <a:gd name="connsiteY3" fmla="*/ 41611 h 76200"/>
                    <a:gd name="connsiteX4" fmla="*/ 30004 w 76200"/>
                    <a:gd name="connsiteY4" fmla="*/ 71900 h 76200"/>
                    <a:gd name="connsiteX5" fmla="*/ 67819 w 76200"/>
                    <a:gd name="connsiteY5" fmla="*/ 54850 h 76200"/>
                    <a:gd name="connsiteX6" fmla="*/ 66199 w 76200"/>
                    <a:gd name="connsiteY6" fmla="*/ 1570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66199" y="15703"/>
                      </a:moveTo>
                      <a:cubicBezTo>
                        <a:pt x="57817" y="5987"/>
                        <a:pt x="44101" y="4939"/>
                        <a:pt x="33433" y="10559"/>
                      </a:cubicBezTo>
                      <a:cubicBezTo>
                        <a:pt x="32005" y="10750"/>
                        <a:pt x="30576" y="11131"/>
                        <a:pt x="29147" y="11607"/>
                      </a:cubicBezTo>
                      <a:cubicBezTo>
                        <a:pt x="16384" y="15893"/>
                        <a:pt x="7240" y="27990"/>
                        <a:pt x="7144" y="41611"/>
                      </a:cubicBezTo>
                      <a:cubicBezTo>
                        <a:pt x="7049" y="55422"/>
                        <a:pt x="16860" y="68090"/>
                        <a:pt x="30004" y="71900"/>
                      </a:cubicBezTo>
                      <a:cubicBezTo>
                        <a:pt x="44959" y="76282"/>
                        <a:pt x="59532" y="66757"/>
                        <a:pt x="67819" y="54850"/>
                      </a:cubicBezTo>
                      <a:cubicBezTo>
                        <a:pt x="76296" y="42849"/>
                        <a:pt x="75820" y="26752"/>
                        <a:pt x="66199" y="15703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任意多边形: 形状 183"/>
                <p:cNvSpPr/>
                <p:nvPr/>
              </p:nvSpPr>
              <p:spPr>
                <a:xfrm flipH="1">
                  <a:off x="4059149" y="-1283800"/>
                  <a:ext cx="9525" cy="9525"/>
                </a:xfrm>
                <a:custGeom>
                  <a:avLst/>
                  <a:gdLst>
                    <a:gd name="connsiteX0" fmla="*/ 7239 w 9525"/>
                    <a:gd name="connsiteY0" fmla="*/ 7239 h 9525"/>
                    <a:gd name="connsiteX1" fmla="*/ 7144 w 9525"/>
                    <a:gd name="connsiteY1" fmla="*/ 7144 h 9525"/>
                    <a:gd name="connsiteX2" fmla="*/ 7239 w 9525"/>
                    <a:gd name="connsiteY2" fmla="*/ 7239 h 9525"/>
                    <a:gd name="connsiteX3" fmla="*/ 7239 w 9525"/>
                    <a:gd name="connsiteY3" fmla="*/ 723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7239" y="7239"/>
                      </a:moveTo>
                      <a:cubicBezTo>
                        <a:pt x="7239" y="7239"/>
                        <a:pt x="7144" y="7144"/>
                        <a:pt x="7144" y="7144"/>
                      </a:cubicBezTo>
                      <a:cubicBezTo>
                        <a:pt x="7144" y="7239"/>
                        <a:pt x="7144" y="7239"/>
                        <a:pt x="7239" y="7239"/>
                      </a:cubicBezTo>
                      <a:cubicBezTo>
                        <a:pt x="7144" y="7239"/>
                        <a:pt x="7239" y="7334"/>
                        <a:pt x="7239" y="723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任意多边形: 形状 184"/>
                <p:cNvSpPr/>
                <p:nvPr/>
              </p:nvSpPr>
              <p:spPr>
                <a:xfrm flipH="1">
                  <a:off x="4016795" y="-1326716"/>
                  <a:ext cx="76200" cy="76200"/>
                </a:xfrm>
                <a:custGeom>
                  <a:avLst/>
                  <a:gdLst>
                    <a:gd name="connsiteX0" fmla="*/ 74708 w 76200"/>
                    <a:gd name="connsiteY0" fmla="*/ 32534 h 76200"/>
                    <a:gd name="connsiteX1" fmla="*/ 60326 w 76200"/>
                    <a:gd name="connsiteY1" fmla="*/ 13198 h 76200"/>
                    <a:gd name="connsiteX2" fmla="*/ 38132 w 76200"/>
                    <a:gd name="connsiteY2" fmla="*/ 7293 h 76200"/>
                    <a:gd name="connsiteX3" fmla="*/ 18130 w 76200"/>
                    <a:gd name="connsiteY3" fmla="*/ 17485 h 76200"/>
                    <a:gd name="connsiteX4" fmla="*/ 12034 w 76200"/>
                    <a:gd name="connsiteY4" fmla="*/ 28057 h 76200"/>
                    <a:gd name="connsiteX5" fmla="*/ 7652 w 76200"/>
                    <a:gd name="connsiteY5" fmla="*/ 53203 h 76200"/>
                    <a:gd name="connsiteX6" fmla="*/ 38894 w 76200"/>
                    <a:gd name="connsiteY6" fmla="*/ 77683 h 76200"/>
                    <a:gd name="connsiteX7" fmla="*/ 70994 w 76200"/>
                    <a:gd name="connsiteY7" fmla="*/ 56156 h 76200"/>
                    <a:gd name="connsiteX8" fmla="*/ 74708 w 76200"/>
                    <a:gd name="connsiteY8" fmla="*/ 3253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00" h="76200">
                      <a:moveTo>
                        <a:pt x="74708" y="32534"/>
                      </a:moveTo>
                      <a:cubicBezTo>
                        <a:pt x="73280" y="24057"/>
                        <a:pt x="67565" y="17389"/>
                        <a:pt x="60326" y="13198"/>
                      </a:cubicBezTo>
                      <a:cubicBezTo>
                        <a:pt x="53849" y="9388"/>
                        <a:pt x="45848" y="6436"/>
                        <a:pt x="38132" y="7293"/>
                      </a:cubicBezTo>
                      <a:cubicBezTo>
                        <a:pt x="30417" y="8150"/>
                        <a:pt x="23178" y="11484"/>
                        <a:pt x="18130" y="17485"/>
                      </a:cubicBezTo>
                      <a:cubicBezTo>
                        <a:pt x="15463" y="20628"/>
                        <a:pt x="13367" y="24247"/>
                        <a:pt x="12034" y="28057"/>
                      </a:cubicBezTo>
                      <a:cubicBezTo>
                        <a:pt x="7843" y="35677"/>
                        <a:pt x="6224" y="44821"/>
                        <a:pt x="7652" y="53203"/>
                      </a:cubicBezTo>
                      <a:cubicBezTo>
                        <a:pt x="10129" y="68062"/>
                        <a:pt x="24321" y="77873"/>
                        <a:pt x="38894" y="77683"/>
                      </a:cubicBezTo>
                      <a:cubicBezTo>
                        <a:pt x="52610" y="77587"/>
                        <a:pt x="65374" y="68443"/>
                        <a:pt x="70994" y="56156"/>
                      </a:cubicBezTo>
                      <a:cubicBezTo>
                        <a:pt x="74423" y="48631"/>
                        <a:pt x="76042" y="40821"/>
                        <a:pt x="74708" y="32534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6" name="任意多边形: 形状 185"/>
                <p:cNvSpPr/>
                <p:nvPr/>
              </p:nvSpPr>
              <p:spPr>
                <a:xfrm flipH="1">
                  <a:off x="3965935" y="-1399970"/>
                  <a:ext cx="76200" cy="76200"/>
                </a:xfrm>
                <a:custGeom>
                  <a:avLst/>
                  <a:gdLst>
                    <a:gd name="connsiteX0" fmla="*/ 67187 w 76200"/>
                    <a:gd name="connsiteY0" fmla="*/ 23206 h 76200"/>
                    <a:gd name="connsiteX1" fmla="*/ 53566 w 76200"/>
                    <a:gd name="connsiteY1" fmla="*/ 10347 h 76200"/>
                    <a:gd name="connsiteX2" fmla="*/ 31373 w 76200"/>
                    <a:gd name="connsiteY2" fmla="*/ 7966 h 76200"/>
                    <a:gd name="connsiteX3" fmla="*/ 15276 w 76200"/>
                    <a:gd name="connsiteY3" fmla="*/ 17586 h 76200"/>
                    <a:gd name="connsiteX4" fmla="*/ 7180 w 76200"/>
                    <a:gd name="connsiteY4" fmla="*/ 37112 h 76200"/>
                    <a:gd name="connsiteX5" fmla="*/ 8799 w 76200"/>
                    <a:gd name="connsiteY5" fmla="*/ 47495 h 76200"/>
                    <a:gd name="connsiteX6" fmla="*/ 11752 w 76200"/>
                    <a:gd name="connsiteY6" fmla="*/ 56829 h 76200"/>
                    <a:gd name="connsiteX7" fmla="*/ 44708 w 76200"/>
                    <a:gd name="connsiteY7" fmla="*/ 72926 h 76200"/>
                    <a:gd name="connsiteX8" fmla="*/ 68806 w 76200"/>
                    <a:gd name="connsiteY8" fmla="*/ 44923 h 76200"/>
                    <a:gd name="connsiteX9" fmla="*/ 67187 w 76200"/>
                    <a:gd name="connsiteY9" fmla="*/ 23206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" h="76200">
                      <a:moveTo>
                        <a:pt x="67187" y="23206"/>
                      </a:moveTo>
                      <a:cubicBezTo>
                        <a:pt x="64425" y="17586"/>
                        <a:pt x="59186" y="12919"/>
                        <a:pt x="53566" y="10347"/>
                      </a:cubicBezTo>
                      <a:cubicBezTo>
                        <a:pt x="46423" y="7109"/>
                        <a:pt x="38993" y="6347"/>
                        <a:pt x="31373" y="7966"/>
                      </a:cubicBezTo>
                      <a:cubicBezTo>
                        <a:pt x="25372" y="9204"/>
                        <a:pt x="19181" y="12919"/>
                        <a:pt x="15276" y="17586"/>
                      </a:cubicBezTo>
                      <a:cubicBezTo>
                        <a:pt x="10418" y="23301"/>
                        <a:pt x="7656" y="29683"/>
                        <a:pt x="7180" y="37112"/>
                      </a:cubicBezTo>
                      <a:cubicBezTo>
                        <a:pt x="6989" y="40732"/>
                        <a:pt x="7561" y="44256"/>
                        <a:pt x="8799" y="47495"/>
                      </a:cubicBezTo>
                      <a:cubicBezTo>
                        <a:pt x="9370" y="50733"/>
                        <a:pt x="10323" y="53876"/>
                        <a:pt x="11752" y="56829"/>
                      </a:cubicBezTo>
                      <a:cubicBezTo>
                        <a:pt x="17276" y="68545"/>
                        <a:pt x="31754" y="77213"/>
                        <a:pt x="44708" y="72926"/>
                      </a:cubicBezTo>
                      <a:cubicBezTo>
                        <a:pt x="56805" y="68926"/>
                        <a:pt x="65282" y="56734"/>
                        <a:pt x="68806" y="44923"/>
                      </a:cubicBezTo>
                      <a:cubicBezTo>
                        <a:pt x="70902" y="37684"/>
                        <a:pt x="70521" y="30064"/>
                        <a:pt x="67187" y="23206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>
                <a:xfrm flipH="1">
                  <a:off x="3386551" y="-1493026"/>
                  <a:ext cx="476250" cy="533400"/>
                </a:xfrm>
                <a:custGeom>
                  <a:avLst/>
                  <a:gdLst>
                    <a:gd name="connsiteX0" fmla="*/ 67018 w 476250"/>
                    <a:gd name="connsiteY0" fmla="*/ 40919 h 533400"/>
                    <a:gd name="connsiteX1" fmla="*/ 23774 w 476250"/>
                    <a:gd name="connsiteY1" fmla="*/ 328860 h 533400"/>
                    <a:gd name="connsiteX2" fmla="*/ 95307 w 476250"/>
                    <a:gd name="connsiteY2" fmla="*/ 320573 h 533400"/>
                    <a:gd name="connsiteX3" fmla="*/ 163506 w 476250"/>
                    <a:gd name="connsiteY3" fmla="*/ 508692 h 533400"/>
                    <a:gd name="connsiteX4" fmla="*/ 250089 w 476250"/>
                    <a:gd name="connsiteY4" fmla="*/ 433825 h 533400"/>
                    <a:gd name="connsiteX5" fmla="*/ 451542 w 476250"/>
                    <a:gd name="connsiteY5" fmla="*/ 517074 h 533400"/>
                    <a:gd name="connsiteX6" fmla="*/ 384963 w 476250"/>
                    <a:gd name="connsiteY6" fmla="*/ 299047 h 533400"/>
                    <a:gd name="connsiteX7" fmla="*/ 426587 w 476250"/>
                    <a:gd name="connsiteY7" fmla="*/ 217513 h 533400"/>
                    <a:gd name="connsiteX8" fmla="*/ 320097 w 476250"/>
                    <a:gd name="connsiteY8" fmla="*/ 159220 h 533400"/>
                    <a:gd name="connsiteX9" fmla="*/ 300095 w 476250"/>
                    <a:gd name="connsiteY9" fmla="*/ 46063 h 533400"/>
                    <a:gd name="connsiteX10" fmla="*/ 67018 w 476250"/>
                    <a:gd name="connsiteY10" fmla="*/ 40919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6250" h="533400">
                      <a:moveTo>
                        <a:pt x="67018" y="40919"/>
                      </a:moveTo>
                      <a:cubicBezTo>
                        <a:pt x="35871" y="68446"/>
                        <a:pt x="-21183" y="272281"/>
                        <a:pt x="23774" y="328860"/>
                      </a:cubicBezTo>
                      <a:cubicBezTo>
                        <a:pt x="68733" y="385438"/>
                        <a:pt x="95307" y="320573"/>
                        <a:pt x="95307" y="320573"/>
                      </a:cubicBezTo>
                      <a:cubicBezTo>
                        <a:pt x="95307" y="320573"/>
                        <a:pt x="90354" y="498691"/>
                        <a:pt x="163506" y="508692"/>
                      </a:cubicBezTo>
                      <a:cubicBezTo>
                        <a:pt x="236754" y="518693"/>
                        <a:pt x="250089" y="433825"/>
                        <a:pt x="250089" y="433825"/>
                      </a:cubicBezTo>
                      <a:cubicBezTo>
                        <a:pt x="250089" y="433825"/>
                        <a:pt x="346672" y="565366"/>
                        <a:pt x="451542" y="517074"/>
                      </a:cubicBezTo>
                      <a:cubicBezTo>
                        <a:pt x="501358" y="494119"/>
                        <a:pt x="440017" y="353530"/>
                        <a:pt x="384963" y="299047"/>
                      </a:cubicBezTo>
                      <a:cubicBezTo>
                        <a:pt x="384963" y="299047"/>
                        <a:pt x="456495" y="280759"/>
                        <a:pt x="426587" y="217513"/>
                      </a:cubicBezTo>
                      <a:cubicBezTo>
                        <a:pt x="396583" y="154267"/>
                        <a:pt x="320097" y="159220"/>
                        <a:pt x="320097" y="159220"/>
                      </a:cubicBezTo>
                      <a:cubicBezTo>
                        <a:pt x="320097" y="159220"/>
                        <a:pt x="381724" y="104260"/>
                        <a:pt x="300095" y="46063"/>
                      </a:cubicBezTo>
                      <a:cubicBezTo>
                        <a:pt x="218466" y="-12326"/>
                        <a:pt x="110262" y="2629"/>
                        <a:pt x="67018" y="40919"/>
                      </a:cubicBezTo>
                      <a:close/>
                    </a:path>
                  </a:pathLst>
                </a:custGeom>
                <a:solidFill>
                  <a:srgbClr val="F29E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任意多边形: 形状 187"/>
                <p:cNvSpPr/>
                <p:nvPr/>
              </p:nvSpPr>
              <p:spPr>
                <a:xfrm flipH="1">
                  <a:off x="3436122" y="-1572142"/>
                  <a:ext cx="647700" cy="542925"/>
                </a:xfrm>
                <a:custGeom>
                  <a:avLst/>
                  <a:gdLst>
                    <a:gd name="connsiteX0" fmla="*/ 642465 w 647700"/>
                    <a:gd name="connsiteY0" fmla="*/ 538278 h 542925"/>
                    <a:gd name="connsiteX1" fmla="*/ 489207 w 647700"/>
                    <a:gd name="connsiteY1" fmla="*/ 386259 h 542925"/>
                    <a:gd name="connsiteX2" fmla="*/ 426914 w 647700"/>
                    <a:gd name="connsiteY2" fmla="*/ 297962 h 542925"/>
                    <a:gd name="connsiteX3" fmla="*/ 398339 w 647700"/>
                    <a:gd name="connsiteY3" fmla="*/ 252623 h 542925"/>
                    <a:gd name="connsiteX4" fmla="*/ 368049 w 647700"/>
                    <a:gd name="connsiteY4" fmla="*/ 209094 h 542925"/>
                    <a:gd name="connsiteX5" fmla="*/ 214316 w 647700"/>
                    <a:gd name="connsiteY5" fmla="*/ 67457 h 542925"/>
                    <a:gd name="connsiteX6" fmla="*/ 116685 w 647700"/>
                    <a:gd name="connsiteY6" fmla="*/ 29167 h 542925"/>
                    <a:gd name="connsiteX7" fmla="*/ 11719 w 647700"/>
                    <a:gd name="connsiteY7" fmla="*/ 16403 h 542925"/>
                    <a:gd name="connsiteX8" fmla="*/ 11529 w 647700"/>
                    <a:gd name="connsiteY8" fmla="*/ 16403 h 542925"/>
                    <a:gd name="connsiteX9" fmla="*/ 7147 w 647700"/>
                    <a:gd name="connsiteY9" fmla="*/ 11736 h 542925"/>
                    <a:gd name="connsiteX10" fmla="*/ 11529 w 647700"/>
                    <a:gd name="connsiteY10" fmla="*/ 7355 h 542925"/>
                    <a:gd name="connsiteX11" fmla="*/ 119733 w 647700"/>
                    <a:gd name="connsiteY11" fmla="*/ 15641 h 542925"/>
                    <a:gd name="connsiteX12" fmla="*/ 222222 w 647700"/>
                    <a:gd name="connsiteY12" fmla="*/ 52884 h 542925"/>
                    <a:gd name="connsiteX13" fmla="*/ 310995 w 647700"/>
                    <a:gd name="connsiteY13" fmla="*/ 116511 h 542925"/>
                    <a:gd name="connsiteX14" fmla="*/ 383289 w 647700"/>
                    <a:gd name="connsiteY14" fmla="*/ 197855 h 542925"/>
                    <a:gd name="connsiteX15" fmla="*/ 413960 w 647700"/>
                    <a:gd name="connsiteY15" fmla="*/ 242622 h 542925"/>
                    <a:gd name="connsiteX16" fmla="*/ 442249 w 647700"/>
                    <a:gd name="connsiteY16" fmla="*/ 288342 h 542925"/>
                    <a:gd name="connsiteX17" fmla="*/ 471396 w 647700"/>
                    <a:gd name="connsiteY17" fmla="*/ 332919 h 542925"/>
                    <a:gd name="connsiteX18" fmla="*/ 502542 w 647700"/>
                    <a:gd name="connsiteY18" fmla="*/ 376163 h 542925"/>
                    <a:gd name="connsiteX19" fmla="*/ 570551 w 647700"/>
                    <a:gd name="connsiteY19" fmla="*/ 458078 h 542925"/>
                    <a:gd name="connsiteX20" fmla="*/ 647608 w 647700"/>
                    <a:gd name="connsiteY20" fmla="*/ 530944 h 542925"/>
                    <a:gd name="connsiteX21" fmla="*/ 647894 w 647700"/>
                    <a:gd name="connsiteY21" fmla="*/ 531134 h 542925"/>
                    <a:gd name="connsiteX22" fmla="*/ 648656 w 647700"/>
                    <a:gd name="connsiteY22" fmla="*/ 537516 h 542925"/>
                    <a:gd name="connsiteX23" fmla="*/ 642465 w 647700"/>
                    <a:gd name="connsiteY23" fmla="*/ 538278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47700" h="542925">
                      <a:moveTo>
                        <a:pt x="642465" y="538278"/>
                      </a:moveTo>
                      <a:cubicBezTo>
                        <a:pt x="583029" y="496178"/>
                        <a:pt x="534070" y="442647"/>
                        <a:pt x="489207" y="386259"/>
                      </a:cubicBezTo>
                      <a:cubicBezTo>
                        <a:pt x="466633" y="358065"/>
                        <a:pt x="446345" y="328252"/>
                        <a:pt x="426914" y="297962"/>
                      </a:cubicBezTo>
                      <a:lnTo>
                        <a:pt x="398339" y="252623"/>
                      </a:lnTo>
                      <a:cubicBezTo>
                        <a:pt x="388528" y="237860"/>
                        <a:pt x="378622" y="223286"/>
                        <a:pt x="368049" y="209094"/>
                      </a:cubicBezTo>
                      <a:cubicBezTo>
                        <a:pt x="326330" y="152420"/>
                        <a:pt x="275943" y="101271"/>
                        <a:pt x="214316" y="67457"/>
                      </a:cubicBezTo>
                      <a:cubicBezTo>
                        <a:pt x="183741" y="50408"/>
                        <a:pt x="150784" y="37739"/>
                        <a:pt x="116685" y="29167"/>
                      </a:cubicBezTo>
                      <a:cubicBezTo>
                        <a:pt x="82490" y="20690"/>
                        <a:pt x="47152" y="17642"/>
                        <a:pt x="11719" y="16403"/>
                      </a:cubicBezTo>
                      <a:lnTo>
                        <a:pt x="11529" y="16403"/>
                      </a:lnTo>
                      <a:cubicBezTo>
                        <a:pt x="9052" y="16308"/>
                        <a:pt x="7052" y="14213"/>
                        <a:pt x="7147" y="11736"/>
                      </a:cubicBezTo>
                      <a:cubicBezTo>
                        <a:pt x="7242" y="9355"/>
                        <a:pt x="9147" y="7450"/>
                        <a:pt x="11529" y="7355"/>
                      </a:cubicBezTo>
                      <a:cubicBezTo>
                        <a:pt x="47628" y="6402"/>
                        <a:pt x="83918" y="8593"/>
                        <a:pt x="119733" y="15641"/>
                      </a:cubicBezTo>
                      <a:cubicBezTo>
                        <a:pt x="155261" y="23452"/>
                        <a:pt x="189932" y="35834"/>
                        <a:pt x="222222" y="52884"/>
                      </a:cubicBezTo>
                      <a:cubicBezTo>
                        <a:pt x="254797" y="69553"/>
                        <a:pt x="284325" y="91651"/>
                        <a:pt x="310995" y="116511"/>
                      </a:cubicBezTo>
                      <a:cubicBezTo>
                        <a:pt x="337760" y="141276"/>
                        <a:pt x="361668" y="168803"/>
                        <a:pt x="383289" y="197855"/>
                      </a:cubicBezTo>
                      <a:cubicBezTo>
                        <a:pt x="394148" y="212333"/>
                        <a:pt x="404149" y="227477"/>
                        <a:pt x="413960" y="242622"/>
                      </a:cubicBezTo>
                      <a:lnTo>
                        <a:pt x="442249" y="288342"/>
                      </a:lnTo>
                      <a:cubicBezTo>
                        <a:pt x="451393" y="303582"/>
                        <a:pt x="461585" y="318060"/>
                        <a:pt x="471396" y="332919"/>
                      </a:cubicBezTo>
                      <a:cubicBezTo>
                        <a:pt x="481683" y="347397"/>
                        <a:pt x="491779" y="361970"/>
                        <a:pt x="502542" y="376163"/>
                      </a:cubicBezTo>
                      <a:cubicBezTo>
                        <a:pt x="523783" y="404642"/>
                        <a:pt x="546357" y="432074"/>
                        <a:pt x="570551" y="458078"/>
                      </a:cubicBezTo>
                      <a:cubicBezTo>
                        <a:pt x="594459" y="484176"/>
                        <a:pt x="620081" y="509322"/>
                        <a:pt x="647608" y="530944"/>
                      </a:cubicBezTo>
                      <a:lnTo>
                        <a:pt x="647894" y="531134"/>
                      </a:lnTo>
                      <a:cubicBezTo>
                        <a:pt x="649894" y="532658"/>
                        <a:pt x="650180" y="535516"/>
                        <a:pt x="648656" y="537516"/>
                      </a:cubicBezTo>
                      <a:cubicBezTo>
                        <a:pt x="647132" y="539231"/>
                        <a:pt x="644465" y="539612"/>
                        <a:pt x="642465" y="538278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任意多边形: 形状 188"/>
                <p:cNvSpPr/>
                <p:nvPr/>
              </p:nvSpPr>
              <p:spPr>
                <a:xfrm flipH="1">
                  <a:off x="3556039" y="-1380567"/>
                  <a:ext cx="171450" cy="219075"/>
                </a:xfrm>
                <a:custGeom>
                  <a:avLst/>
                  <a:gdLst>
                    <a:gd name="connsiteX0" fmla="*/ 11144 w 171450"/>
                    <a:gd name="connsiteY0" fmla="*/ 210686 h 219075"/>
                    <a:gd name="connsiteX1" fmla="*/ 7144 w 171450"/>
                    <a:gd name="connsiteY1" fmla="*/ 129343 h 219075"/>
                    <a:gd name="connsiteX2" fmla="*/ 11811 w 171450"/>
                    <a:gd name="connsiteY2" fmla="*/ 47237 h 219075"/>
                    <a:gd name="connsiteX3" fmla="*/ 13907 w 171450"/>
                    <a:gd name="connsiteY3" fmla="*/ 36665 h 219075"/>
                    <a:gd name="connsiteX4" fmla="*/ 17431 w 171450"/>
                    <a:gd name="connsiteY4" fmla="*/ 25425 h 219075"/>
                    <a:gd name="connsiteX5" fmla="*/ 18669 w 171450"/>
                    <a:gd name="connsiteY5" fmla="*/ 22472 h 219075"/>
                    <a:gd name="connsiteX6" fmla="*/ 19526 w 171450"/>
                    <a:gd name="connsiteY6" fmla="*/ 20758 h 219075"/>
                    <a:gd name="connsiteX7" fmla="*/ 21526 w 171450"/>
                    <a:gd name="connsiteY7" fmla="*/ 18186 h 219075"/>
                    <a:gd name="connsiteX8" fmla="*/ 28575 w 171450"/>
                    <a:gd name="connsiteY8" fmla="*/ 13424 h 219075"/>
                    <a:gd name="connsiteX9" fmla="*/ 40196 w 171450"/>
                    <a:gd name="connsiteY9" fmla="*/ 9899 h 219075"/>
                    <a:gd name="connsiteX10" fmla="*/ 82391 w 171450"/>
                    <a:gd name="connsiteY10" fmla="*/ 7232 h 219075"/>
                    <a:gd name="connsiteX11" fmla="*/ 163925 w 171450"/>
                    <a:gd name="connsiteY11" fmla="*/ 18853 h 219075"/>
                    <a:gd name="connsiteX12" fmla="*/ 167068 w 171450"/>
                    <a:gd name="connsiteY12" fmla="*/ 24473 h 219075"/>
                    <a:gd name="connsiteX13" fmla="*/ 162116 w 171450"/>
                    <a:gd name="connsiteY13" fmla="*/ 27806 h 219075"/>
                    <a:gd name="connsiteX14" fmla="*/ 162020 w 171450"/>
                    <a:gd name="connsiteY14" fmla="*/ 27806 h 219075"/>
                    <a:gd name="connsiteX15" fmla="*/ 82487 w 171450"/>
                    <a:gd name="connsiteY15" fmla="*/ 24092 h 219075"/>
                    <a:gd name="connsiteX16" fmla="*/ 44101 w 171450"/>
                    <a:gd name="connsiteY16" fmla="*/ 27997 h 219075"/>
                    <a:gd name="connsiteX17" fmla="*/ 36481 w 171450"/>
                    <a:gd name="connsiteY17" fmla="*/ 30378 h 219075"/>
                    <a:gd name="connsiteX18" fmla="*/ 35147 w 171450"/>
                    <a:gd name="connsiteY18" fmla="*/ 31140 h 219075"/>
                    <a:gd name="connsiteX19" fmla="*/ 35624 w 171450"/>
                    <a:gd name="connsiteY19" fmla="*/ 30569 h 219075"/>
                    <a:gd name="connsiteX20" fmla="*/ 35433 w 171450"/>
                    <a:gd name="connsiteY20" fmla="*/ 31140 h 219075"/>
                    <a:gd name="connsiteX21" fmla="*/ 34766 w 171450"/>
                    <a:gd name="connsiteY21" fmla="*/ 32855 h 219075"/>
                    <a:gd name="connsiteX22" fmla="*/ 32385 w 171450"/>
                    <a:gd name="connsiteY22" fmla="*/ 40951 h 219075"/>
                    <a:gd name="connsiteX23" fmla="*/ 30671 w 171450"/>
                    <a:gd name="connsiteY23" fmla="*/ 50285 h 219075"/>
                    <a:gd name="connsiteX24" fmla="*/ 26575 w 171450"/>
                    <a:gd name="connsiteY24" fmla="*/ 89624 h 219075"/>
                    <a:gd name="connsiteX25" fmla="*/ 24193 w 171450"/>
                    <a:gd name="connsiteY25" fmla="*/ 129724 h 219075"/>
                    <a:gd name="connsiteX26" fmla="*/ 20383 w 171450"/>
                    <a:gd name="connsiteY26" fmla="*/ 210496 h 219075"/>
                    <a:gd name="connsiteX27" fmla="*/ 15621 w 171450"/>
                    <a:gd name="connsiteY27" fmla="*/ 214877 h 219075"/>
                    <a:gd name="connsiteX28" fmla="*/ 11144 w 171450"/>
                    <a:gd name="connsiteY28" fmla="*/ 210686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71450" h="219075">
                      <a:moveTo>
                        <a:pt x="11144" y="210686"/>
                      </a:moveTo>
                      <a:cubicBezTo>
                        <a:pt x="8572" y="183635"/>
                        <a:pt x="7239" y="156489"/>
                        <a:pt x="7144" y="129343"/>
                      </a:cubicBezTo>
                      <a:cubicBezTo>
                        <a:pt x="7144" y="102101"/>
                        <a:pt x="7620" y="75050"/>
                        <a:pt x="11811" y="47237"/>
                      </a:cubicBezTo>
                      <a:cubicBezTo>
                        <a:pt x="12478" y="43713"/>
                        <a:pt x="12859" y="40284"/>
                        <a:pt x="13907" y="36665"/>
                      </a:cubicBezTo>
                      <a:cubicBezTo>
                        <a:pt x="14859" y="33045"/>
                        <a:pt x="15526" y="29616"/>
                        <a:pt x="17431" y="25425"/>
                      </a:cubicBezTo>
                      <a:lnTo>
                        <a:pt x="18669" y="22472"/>
                      </a:lnTo>
                      <a:cubicBezTo>
                        <a:pt x="18955" y="21901"/>
                        <a:pt x="18859" y="21710"/>
                        <a:pt x="19526" y="20758"/>
                      </a:cubicBezTo>
                      <a:cubicBezTo>
                        <a:pt x="20098" y="19901"/>
                        <a:pt x="20765" y="18948"/>
                        <a:pt x="21526" y="18186"/>
                      </a:cubicBezTo>
                      <a:cubicBezTo>
                        <a:pt x="24098" y="15710"/>
                        <a:pt x="26575" y="14376"/>
                        <a:pt x="28575" y="13424"/>
                      </a:cubicBezTo>
                      <a:cubicBezTo>
                        <a:pt x="32766" y="11519"/>
                        <a:pt x="36481" y="10661"/>
                        <a:pt x="40196" y="9899"/>
                      </a:cubicBezTo>
                      <a:cubicBezTo>
                        <a:pt x="54769" y="7232"/>
                        <a:pt x="68580" y="6947"/>
                        <a:pt x="82391" y="7232"/>
                      </a:cubicBezTo>
                      <a:cubicBezTo>
                        <a:pt x="110014" y="7994"/>
                        <a:pt x="137350" y="11423"/>
                        <a:pt x="163925" y="18853"/>
                      </a:cubicBezTo>
                      <a:cubicBezTo>
                        <a:pt x="166307" y="19520"/>
                        <a:pt x="167735" y="21996"/>
                        <a:pt x="167068" y="24473"/>
                      </a:cubicBezTo>
                      <a:cubicBezTo>
                        <a:pt x="166497" y="26663"/>
                        <a:pt x="164306" y="28092"/>
                        <a:pt x="162116" y="27806"/>
                      </a:cubicBezTo>
                      <a:lnTo>
                        <a:pt x="162020" y="27806"/>
                      </a:lnTo>
                      <a:cubicBezTo>
                        <a:pt x="135636" y="24282"/>
                        <a:pt x="108871" y="23425"/>
                        <a:pt x="82487" y="24092"/>
                      </a:cubicBezTo>
                      <a:cubicBezTo>
                        <a:pt x="69342" y="24663"/>
                        <a:pt x="56007" y="25330"/>
                        <a:pt x="44101" y="27997"/>
                      </a:cubicBezTo>
                      <a:cubicBezTo>
                        <a:pt x="41243" y="28664"/>
                        <a:pt x="38386" y="29521"/>
                        <a:pt x="36481" y="30378"/>
                      </a:cubicBezTo>
                      <a:cubicBezTo>
                        <a:pt x="35433" y="30759"/>
                        <a:pt x="34957" y="31331"/>
                        <a:pt x="35147" y="31140"/>
                      </a:cubicBezTo>
                      <a:cubicBezTo>
                        <a:pt x="35338" y="31045"/>
                        <a:pt x="35528" y="30759"/>
                        <a:pt x="35624" y="30569"/>
                      </a:cubicBezTo>
                      <a:cubicBezTo>
                        <a:pt x="35719" y="30283"/>
                        <a:pt x="35433" y="30950"/>
                        <a:pt x="35433" y="31140"/>
                      </a:cubicBezTo>
                      <a:lnTo>
                        <a:pt x="34766" y="32855"/>
                      </a:lnTo>
                      <a:cubicBezTo>
                        <a:pt x="33718" y="34855"/>
                        <a:pt x="33147" y="37998"/>
                        <a:pt x="32385" y="40951"/>
                      </a:cubicBezTo>
                      <a:cubicBezTo>
                        <a:pt x="31528" y="43808"/>
                        <a:pt x="31242" y="47142"/>
                        <a:pt x="30671" y="50285"/>
                      </a:cubicBezTo>
                      <a:cubicBezTo>
                        <a:pt x="28670" y="63049"/>
                        <a:pt x="27432" y="76289"/>
                        <a:pt x="26575" y="89624"/>
                      </a:cubicBezTo>
                      <a:cubicBezTo>
                        <a:pt x="25432" y="102959"/>
                        <a:pt x="24955" y="116294"/>
                        <a:pt x="24193" y="129724"/>
                      </a:cubicBezTo>
                      <a:lnTo>
                        <a:pt x="20383" y="210496"/>
                      </a:lnTo>
                      <a:cubicBezTo>
                        <a:pt x="20288" y="212972"/>
                        <a:pt x="18193" y="214973"/>
                        <a:pt x="15621" y="214877"/>
                      </a:cubicBezTo>
                      <a:cubicBezTo>
                        <a:pt x="13240" y="214782"/>
                        <a:pt x="11430" y="212972"/>
                        <a:pt x="11144" y="210686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>
                <a:xfrm flipH="1">
                  <a:off x="3483947" y="-1270337"/>
                  <a:ext cx="161925" cy="171450"/>
                </a:xfrm>
                <a:custGeom>
                  <a:avLst/>
                  <a:gdLst>
                    <a:gd name="connsiteX0" fmla="*/ 29540 w 161925"/>
                    <a:gd name="connsiteY0" fmla="*/ 166941 h 171450"/>
                    <a:gd name="connsiteX1" fmla="*/ 14205 w 161925"/>
                    <a:gd name="connsiteY1" fmla="*/ 95503 h 171450"/>
                    <a:gd name="connsiteX2" fmla="*/ 8966 w 161925"/>
                    <a:gd name="connsiteY2" fmla="*/ 59213 h 171450"/>
                    <a:gd name="connsiteX3" fmla="*/ 7442 w 161925"/>
                    <a:gd name="connsiteY3" fmla="*/ 40639 h 171450"/>
                    <a:gd name="connsiteX4" fmla="*/ 7918 w 161925"/>
                    <a:gd name="connsiteY4" fmla="*/ 20446 h 171450"/>
                    <a:gd name="connsiteX5" fmla="*/ 8680 w 161925"/>
                    <a:gd name="connsiteY5" fmla="*/ 17112 h 171450"/>
                    <a:gd name="connsiteX6" fmla="*/ 10871 w 161925"/>
                    <a:gd name="connsiteY6" fmla="*/ 12350 h 171450"/>
                    <a:gd name="connsiteX7" fmla="*/ 14681 w 161925"/>
                    <a:gd name="connsiteY7" fmla="*/ 8730 h 171450"/>
                    <a:gd name="connsiteX8" fmla="*/ 16681 w 161925"/>
                    <a:gd name="connsiteY8" fmla="*/ 7778 h 171450"/>
                    <a:gd name="connsiteX9" fmla="*/ 17539 w 161925"/>
                    <a:gd name="connsiteY9" fmla="*/ 7587 h 171450"/>
                    <a:gd name="connsiteX10" fmla="*/ 19158 w 161925"/>
                    <a:gd name="connsiteY10" fmla="*/ 7302 h 171450"/>
                    <a:gd name="connsiteX11" fmla="*/ 22968 w 161925"/>
                    <a:gd name="connsiteY11" fmla="*/ 7206 h 171450"/>
                    <a:gd name="connsiteX12" fmla="*/ 33064 w 161925"/>
                    <a:gd name="connsiteY12" fmla="*/ 8349 h 171450"/>
                    <a:gd name="connsiteX13" fmla="*/ 51162 w 161925"/>
                    <a:gd name="connsiteY13" fmla="*/ 11493 h 171450"/>
                    <a:gd name="connsiteX14" fmla="*/ 86595 w 161925"/>
                    <a:gd name="connsiteY14" fmla="*/ 17779 h 171450"/>
                    <a:gd name="connsiteX15" fmla="*/ 157651 w 161925"/>
                    <a:gd name="connsiteY15" fmla="*/ 25113 h 171450"/>
                    <a:gd name="connsiteX16" fmla="*/ 162128 w 161925"/>
                    <a:gd name="connsiteY16" fmla="*/ 29685 h 171450"/>
                    <a:gd name="connsiteX17" fmla="*/ 158223 w 161925"/>
                    <a:gd name="connsiteY17" fmla="*/ 34162 h 171450"/>
                    <a:gd name="connsiteX18" fmla="*/ 84404 w 161925"/>
                    <a:gd name="connsiteY18" fmla="*/ 34448 h 171450"/>
                    <a:gd name="connsiteX19" fmla="*/ 48018 w 161925"/>
                    <a:gd name="connsiteY19" fmla="*/ 29685 h 171450"/>
                    <a:gd name="connsiteX20" fmla="*/ 30302 w 161925"/>
                    <a:gd name="connsiteY20" fmla="*/ 26923 h 171450"/>
                    <a:gd name="connsiteX21" fmla="*/ 22301 w 161925"/>
                    <a:gd name="connsiteY21" fmla="*/ 26066 h 171450"/>
                    <a:gd name="connsiteX22" fmla="*/ 21539 w 161925"/>
                    <a:gd name="connsiteY22" fmla="*/ 26066 h 171450"/>
                    <a:gd name="connsiteX23" fmla="*/ 22110 w 161925"/>
                    <a:gd name="connsiteY23" fmla="*/ 25971 h 171450"/>
                    <a:gd name="connsiteX24" fmla="*/ 22396 w 161925"/>
                    <a:gd name="connsiteY24" fmla="*/ 25875 h 171450"/>
                    <a:gd name="connsiteX25" fmla="*/ 23920 w 161925"/>
                    <a:gd name="connsiteY25" fmla="*/ 25209 h 171450"/>
                    <a:gd name="connsiteX26" fmla="*/ 26301 w 161925"/>
                    <a:gd name="connsiteY26" fmla="*/ 23208 h 171450"/>
                    <a:gd name="connsiteX27" fmla="*/ 26778 w 161925"/>
                    <a:gd name="connsiteY27" fmla="*/ 22542 h 171450"/>
                    <a:gd name="connsiteX28" fmla="*/ 26587 w 161925"/>
                    <a:gd name="connsiteY28" fmla="*/ 23685 h 171450"/>
                    <a:gd name="connsiteX29" fmla="*/ 26206 w 161925"/>
                    <a:gd name="connsiteY29" fmla="*/ 39782 h 171450"/>
                    <a:gd name="connsiteX30" fmla="*/ 27444 w 161925"/>
                    <a:gd name="connsiteY30" fmla="*/ 57403 h 171450"/>
                    <a:gd name="connsiteX31" fmla="*/ 30969 w 161925"/>
                    <a:gd name="connsiteY31" fmla="*/ 93217 h 171450"/>
                    <a:gd name="connsiteX32" fmla="*/ 38493 w 161925"/>
                    <a:gd name="connsiteY32" fmla="*/ 165321 h 171450"/>
                    <a:gd name="connsiteX33" fmla="*/ 34398 w 161925"/>
                    <a:gd name="connsiteY33" fmla="*/ 170274 h 171450"/>
                    <a:gd name="connsiteX34" fmla="*/ 29540 w 161925"/>
                    <a:gd name="connsiteY34" fmla="*/ 166941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61925" h="171450">
                      <a:moveTo>
                        <a:pt x="29540" y="166941"/>
                      </a:moveTo>
                      <a:cubicBezTo>
                        <a:pt x="23349" y="143319"/>
                        <a:pt x="18205" y="119601"/>
                        <a:pt x="14205" y="95503"/>
                      </a:cubicBezTo>
                      <a:cubicBezTo>
                        <a:pt x="12109" y="83502"/>
                        <a:pt x="10490" y="71405"/>
                        <a:pt x="8966" y="59213"/>
                      </a:cubicBezTo>
                      <a:cubicBezTo>
                        <a:pt x="8299" y="53117"/>
                        <a:pt x="7728" y="46926"/>
                        <a:pt x="7442" y="40639"/>
                      </a:cubicBezTo>
                      <a:cubicBezTo>
                        <a:pt x="7251" y="34162"/>
                        <a:pt x="6680" y="28257"/>
                        <a:pt x="7918" y="20446"/>
                      </a:cubicBezTo>
                      <a:cubicBezTo>
                        <a:pt x="8109" y="19398"/>
                        <a:pt x="8204" y="18636"/>
                        <a:pt x="8680" y="17112"/>
                      </a:cubicBezTo>
                      <a:cubicBezTo>
                        <a:pt x="9156" y="15779"/>
                        <a:pt x="9252" y="14731"/>
                        <a:pt x="10871" y="12350"/>
                      </a:cubicBezTo>
                      <a:cubicBezTo>
                        <a:pt x="11823" y="11302"/>
                        <a:pt x="11538" y="10731"/>
                        <a:pt x="14681" y="8730"/>
                      </a:cubicBezTo>
                      <a:cubicBezTo>
                        <a:pt x="15348" y="8349"/>
                        <a:pt x="16014" y="8064"/>
                        <a:pt x="16681" y="7778"/>
                      </a:cubicBezTo>
                      <a:lnTo>
                        <a:pt x="17539" y="7587"/>
                      </a:lnTo>
                      <a:lnTo>
                        <a:pt x="19158" y="7302"/>
                      </a:lnTo>
                      <a:cubicBezTo>
                        <a:pt x="20777" y="7111"/>
                        <a:pt x="22015" y="7111"/>
                        <a:pt x="22968" y="7206"/>
                      </a:cubicBezTo>
                      <a:cubicBezTo>
                        <a:pt x="26873" y="7397"/>
                        <a:pt x="29921" y="7873"/>
                        <a:pt x="33064" y="8349"/>
                      </a:cubicBezTo>
                      <a:cubicBezTo>
                        <a:pt x="39255" y="9302"/>
                        <a:pt x="45256" y="10350"/>
                        <a:pt x="51162" y="11493"/>
                      </a:cubicBezTo>
                      <a:cubicBezTo>
                        <a:pt x="63068" y="13779"/>
                        <a:pt x="74879" y="15779"/>
                        <a:pt x="86595" y="17779"/>
                      </a:cubicBezTo>
                      <a:cubicBezTo>
                        <a:pt x="110217" y="21494"/>
                        <a:pt x="133839" y="24732"/>
                        <a:pt x="157651" y="25113"/>
                      </a:cubicBezTo>
                      <a:cubicBezTo>
                        <a:pt x="160128" y="25113"/>
                        <a:pt x="162223" y="27209"/>
                        <a:pt x="162128" y="29685"/>
                      </a:cubicBezTo>
                      <a:cubicBezTo>
                        <a:pt x="162128" y="31971"/>
                        <a:pt x="160414" y="33876"/>
                        <a:pt x="158223" y="34162"/>
                      </a:cubicBezTo>
                      <a:cubicBezTo>
                        <a:pt x="133648" y="37686"/>
                        <a:pt x="108788" y="36924"/>
                        <a:pt x="84404" y="34448"/>
                      </a:cubicBezTo>
                      <a:cubicBezTo>
                        <a:pt x="72212" y="33305"/>
                        <a:pt x="60115" y="31495"/>
                        <a:pt x="48018" y="29685"/>
                      </a:cubicBezTo>
                      <a:lnTo>
                        <a:pt x="30302" y="26923"/>
                      </a:lnTo>
                      <a:cubicBezTo>
                        <a:pt x="27444" y="26542"/>
                        <a:pt x="24492" y="26161"/>
                        <a:pt x="22301" y="26066"/>
                      </a:cubicBezTo>
                      <a:cubicBezTo>
                        <a:pt x="21730" y="26066"/>
                        <a:pt x="21444" y="26066"/>
                        <a:pt x="21539" y="26066"/>
                      </a:cubicBezTo>
                      <a:cubicBezTo>
                        <a:pt x="21730" y="26066"/>
                        <a:pt x="21920" y="25971"/>
                        <a:pt x="22110" y="25971"/>
                      </a:cubicBezTo>
                      <a:lnTo>
                        <a:pt x="22396" y="25875"/>
                      </a:lnTo>
                      <a:cubicBezTo>
                        <a:pt x="22872" y="25685"/>
                        <a:pt x="23444" y="25494"/>
                        <a:pt x="23920" y="25209"/>
                      </a:cubicBezTo>
                      <a:cubicBezTo>
                        <a:pt x="26301" y="23399"/>
                        <a:pt x="25825" y="23685"/>
                        <a:pt x="26301" y="23208"/>
                      </a:cubicBezTo>
                      <a:cubicBezTo>
                        <a:pt x="26968" y="21970"/>
                        <a:pt x="26682" y="22542"/>
                        <a:pt x="26778" y="22542"/>
                      </a:cubicBezTo>
                      <a:cubicBezTo>
                        <a:pt x="26682" y="22446"/>
                        <a:pt x="26682" y="23208"/>
                        <a:pt x="26587" y="23685"/>
                      </a:cubicBezTo>
                      <a:cubicBezTo>
                        <a:pt x="25920" y="27876"/>
                        <a:pt x="26016" y="34162"/>
                        <a:pt x="26206" y="39782"/>
                      </a:cubicBezTo>
                      <a:cubicBezTo>
                        <a:pt x="26397" y="45592"/>
                        <a:pt x="26968" y="51498"/>
                        <a:pt x="27444" y="57403"/>
                      </a:cubicBezTo>
                      <a:cubicBezTo>
                        <a:pt x="28302" y="69309"/>
                        <a:pt x="29730" y="81216"/>
                        <a:pt x="30969" y="93217"/>
                      </a:cubicBezTo>
                      <a:cubicBezTo>
                        <a:pt x="33636" y="117125"/>
                        <a:pt x="36207" y="141223"/>
                        <a:pt x="38493" y="165321"/>
                      </a:cubicBezTo>
                      <a:cubicBezTo>
                        <a:pt x="38779" y="167798"/>
                        <a:pt x="36969" y="170084"/>
                        <a:pt x="34398" y="170274"/>
                      </a:cubicBezTo>
                      <a:cubicBezTo>
                        <a:pt x="32112" y="170560"/>
                        <a:pt x="30111" y="169036"/>
                        <a:pt x="29540" y="166941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>
                <a:xfrm flipH="1">
                  <a:off x="3299358" y="-1994076"/>
                  <a:ext cx="323850" cy="371475"/>
                </a:xfrm>
                <a:custGeom>
                  <a:avLst/>
                  <a:gdLst>
                    <a:gd name="connsiteX0" fmla="*/ 319677 w 323850"/>
                    <a:gd name="connsiteY0" fmla="*/ 13617 h 371475"/>
                    <a:gd name="connsiteX1" fmla="*/ 262051 w 323850"/>
                    <a:gd name="connsiteY1" fmla="*/ 116678 h 371475"/>
                    <a:gd name="connsiteX2" fmla="*/ 192995 w 323850"/>
                    <a:gd name="connsiteY2" fmla="*/ 212690 h 371475"/>
                    <a:gd name="connsiteX3" fmla="*/ 111461 w 323850"/>
                    <a:gd name="connsiteY3" fmla="*/ 298796 h 371475"/>
                    <a:gd name="connsiteX4" fmla="*/ 13734 w 323850"/>
                    <a:gd name="connsiteY4" fmla="*/ 366233 h 371475"/>
                    <a:gd name="connsiteX5" fmla="*/ 7638 w 323850"/>
                    <a:gd name="connsiteY5" fmla="*/ 364137 h 371475"/>
                    <a:gd name="connsiteX6" fmla="*/ 9163 w 323850"/>
                    <a:gd name="connsiteY6" fmla="*/ 358422 h 371475"/>
                    <a:gd name="connsiteX7" fmla="*/ 9448 w 323850"/>
                    <a:gd name="connsiteY7" fmla="*/ 358232 h 371475"/>
                    <a:gd name="connsiteX8" fmla="*/ 33547 w 323850"/>
                    <a:gd name="connsiteY8" fmla="*/ 342039 h 371475"/>
                    <a:gd name="connsiteX9" fmla="*/ 39547 w 323850"/>
                    <a:gd name="connsiteY9" fmla="*/ 338039 h 371475"/>
                    <a:gd name="connsiteX10" fmla="*/ 45262 w 323850"/>
                    <a:gd name="connsiteY10" fmla="*/ 333562 h 371475"/>
                    <a:gd name="connsiteX11" fmla="*/ 56597 w 323850"/>
                    <a:gd name="connsiteY11" fmla="*/ 324513 h 371475"/>
                    <a:gd name="connsiteX12" fmla="*/ 68027 w 323850"/>
                    <a:gd name="connsiteY12" fmla="*/ 315655 h 371475"/>
                    <a:gd name="connsiteX13" fmla="*/ 78885 w 323850"/>
                    <a:gd name="connsiteY13" fmla="*/ 306035 h 371475"/>
                    <a:gd name="connsiteX14" fmla="*/ 100317 w 323850"/>
                    <a:gd name="connsiteY14" fmla="*/ 286509 h 371475"/>
                    <a:gd name="connsiteX15" fmla="*/ 178422 w 323850"/>
                    <a:gd name="connsiteY15" fmla="*/ 200688 h 371475"/>
                    <a:gd name="connsiteX16" fmla="*/ 248145 w 323850"/>
                    <a:gd name="connsiteY16" fmla="*/ 107343 h 371475"/>
                    <a:gd name="connsiteX17" fmla="*/ 280625 w 323850"/>
                    <a:gd name="connsiteY17" fmla="*/ 58861 h 371475"/>
                    <a:gd name="connsiteX18" fmla="*/ 311772 w 323850"/>
                    <a:gd name="connsiteY18" fmla="*/ 9426 h 371475"/>
                    <a:gd name="connsiteX19" fmla="*/ 311867 w 323850"/>
                    <a:gd name="connsiteY19" fmla="*/ 9331 h 371475"/>
                    <a:gd name="connsiteX20" fmla="*/ 318154 w 323850"/>
                    <a:gd name="connsiteY20" fmla="*/ 7807 h 371475"/>
                    <a:gd name="connsiteX21" fmla="*/ 319677 w 323850"/>
                    <a:gd name="connsiteY21" fmla="*/ 13617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3850" h="371475">
                      <a:moveTo>
                        <a:pt x="319677" y="13617"/>
                      </a:moveTo>
                      <a:cubicBezTo>
                        <a:pt x="302914" y="49431"/>
                        <a:pt x="283101" y="83340"/>
                        <a:pt x="262051" y="116678"/>
                      </a:cubicBezTo>
                      <a:cubicBezTo>
                        <a:pt x="240810" y="149825"/>
                        <a:pt x="217760" y="181924"/>
                        <a:pt x="192995" y="212690"/>
                      </a:cubicBezTo>
                      <a:cubicBezTo>
                        <a:pt x="167563" y="242884"/>
                        <a:pt x="141179" y="272412"/>
                        <a:pt x="111461" y="298796"/>
                      </a:cubicBezTo>
                      <a:cubicBezTo>
                        <a:pt x="81648" y="324894"/>
                        <a:pt x="49358" y="348612"/>
                        <a:pt x="13734" y="366233"/>
                      </a:cubicBezTo>
                      <a:cubicBezTo>
                        <a:pt x="11448" y="367376"/>
                        <a:pt x="8781" y="366423"/>
                        <a:pt x="7638" y="364137"/>
                      </a:cubicBezTo>
                      <a:cubicBezTo>
                        <a:pt x="6591" y="362042"/>
                        <a:pt x="7258" y="359661"/>
                        <a:pt x="9163" y="358422"/>
                      </a:cubicBezTo>
                      <a:lnTo>
                        <a:pt x="9448" y="358232"/>
                      </a:lnTo>
                      <a:cubicBezTo>
                        <a:pt x="17449" y="352707"/>
                        <a:pt x="25450" y="347373"/>
                        <a:pt x="33547" y="342039"/>
                      </a:cubicBezTo>
                      <a:lnTo>
                        <a:pt x="39547" y="338039"/>
                      </a:lnTo>
                      <a:lnTo>
                        <a:pt x="45262" y="333562"/>
                      </a:lnTo>
                      <a:lnTo>
                        <a:pt x="56597" y="324513"/>
                      </a:lnTo>
                      <a:lnTo>
                        <a:pt x="68027" y="315655"/>
                      </a:lnTo>
                      <a:cubicBezTo>
                        <a:pt x="71742" y="312607"/>
                        <a:pt x="75266" y="309273"/>
                        <a:pt x="78885" y="306035"/>
                      </a:cubicBezTo>
                      <a:cubicBezTo>
                        <a:pt x="86029" y="299463"/>
                        <a:pt x="93459" y="293367"/>
                        <a:pt x="100317" y="286509"/>
                      </a:cubicBezTo>
                      <a:cubicBezTo>
                        <a:pt x="128130" y="259648"/>
                        <a:pt x="154038" y="230787"/>
                        <a:pt x="178422" y="200688"/>
                      </a:cubicBezTo>
                      <a:cubicBezTo>
                        <a:pt x="203187" y="170875"/>
                        <a:pt x="225951" y="139252"/>
                        <a:pt x="248145" y="107343"/>
                      </a:cubicBezTo>
                      <a:cubicBezTo>
                        <a:pt x="259384" y="91437"/>
                        <a:pt x="270147" y="75244"/>
                        <a:pt x="280625" y="58861"/>
                      </a:cubicBezTo>
                      <a:cubicBezTo>
                        <a:pt x="291388" y="42669"/>
                        <a:pt x="301675" y="26000"/>
                        <a:pt x="311772" y="9426"/>
                      </a:cubicBezTo>
                      <a:lnTo>
                        <a:pt x="311867" y="9331"/>
                      </a:lnTo>
                      <a:cubicBezTo>
                        <a:pt x="313201" y="7236"/>
                        <a:pt x="315963" y="6474"/>
                        <a:pt x="318154" y="7807"/>
                      </a:cubicBezTo>
                      <a:cubicBezTo>
                        <a:pt x="319963" y="9045"/>
                        <a:pt x="320630" y="11522"/>
                        <a:pt x="319677" y="13617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任意多边形: 形状 191"/>
                <p:cNvSpPr/>
                <p:nvPr/>
              </p:nvSpPr>
              <p:spPr>
                <a:xfrm flipH="1">
                  <a:off x="3391628" y="-2010714"/>
                  <a:ext cx="76200" cy="247650"/>
                </a:xfrm>
                <a:custGeom>
                  <a:avLst/>
                  <a:gdLst>
                    <a:gd name="connsiteX0" fmla="*/ 71524 w 76200"/>
                    <a:gd name="connsiteY0" fmla="*/ 12063 h 247650"/>
                    <a:gd name="connsiteX1" fmla="*/ 55427 w 76200"/>
                    <a:gd name="connsiteY1" fmla="*/ 131697 h 247650"/>
                    <a:gd name="connsiteX2" fmla="*/ 39710 w 76200"/>
                    <a:gd name="connsiteY2" fmla="*/ 190276 h 247650"/>
                    <a:gd name="connsiteX3" fmla="*/ 15612 w 76200"/>
                    <a:gd name="connsiteY3" fmla="*/ 246378 h 247650"/>
                    <a:gd name="connsiteX4" fmla="*/ 9421 w 76200"/>
                    <a:gd name="connsiteY4" fmla="*/ 247997 h 247650"/>
                    <a:gd name="connsiteX5" fmla="*/ 7421 w 76200"/>
                    <a:gd name="connsiteY5" fmla="*/ 242568 h 247650"/>
                    <a:gd name="connsiteX6" fmla="*/ 7421 w 76200"/>
                    <a:gd name="connsiteY6" fmla="*/ 242473 h 247650"/>
                    <a:gd name="connsiteX7" fmla="*/ 23613 w 76200"/>
                    <a:gd name="connsiteY7" fmla="*/ 185609 h 247650"/>
                    <a:gd name="connsiteX8" fmla="*/ 36853 w 76200"/>
                    <a:gd name="connsiteY8" fmla="*/ 127601 h 247650"/>
                    <a:gd name="connsiteX9" fmla="*/ 49331 w 76200"/>
                    <a:gd name="connsiteY9" fmla="*/ 69213 h 247650"/>
                    <a:gd name="connsiteX10" fmla="*/ 62475 w 76200"/>
                    <a:gd name="connsiteY10" fmla="*/ 10730 h 247650"/>
                    <a:gd name="connsiteX11" fmla="*/ 62475 w 76200"/>
                    <a:gd name="connsiteY11" fmla="*/ 10634 h 247650"/>
                    <a:gd name="connsiteX12" fmla="*/ 68000 w 76200"/>
                    <a:gd name="connsiteY12" fmla="*/ 7301 h 247650"/>
                    <a:gd name="connsiteX13" fmla="*/ 71524 w 76200"/>
                    <a:gd name="connsiteY13" fmla="*/ 1206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6200" h="247650">
                      <a:moveTo>
                        <a:pt x="71524" y="12063"/>
                      </a:moveTo>
                      <a:cubicBezTo>
                        <a:pt x="69905" y="52449"/>
                        <a:pt x="63904" y="92264"/>
                        <a:pt x="55427" y="131697"/>
                      </a:cubicBezTo>
                      <a:cubicBezTo>
                        <a:pt x="51045" y="151414"/>
                        <a:pt x="46092" y="171035"/>
                        <a:pt x="39710" y="190276"/>
                      </a:cubicBezTo>
                      <a:cubicBezTo>
                        <a:pt x="33424" y="209516"/>
                        <a:pt x="25994" y="228662"/>
                        <a:pt x="15612" y="246378"/>
                      </a:cubicBezTo>
                      <a:cubicBezTo>
                        <a:pt x="14374" y="248569"/>
                        <a:pt x="11516" y="249331"/>
                        <a:pt x="9421" y="247997"/>
                      </a:cubicBezTo>
                      <a:cubicBezTo>
                        <a:pt x="7516" y="246854"/>
                        <a:pt x="6659" y="244568"/>
                        <a:pt x="7421" y="242568"/>
                      </a:cubicBezTo>
                      <a:lnTo>
                        <a:pt x="7421" y="242473"/>
                      </a:lnTo>
                      <a:cubicBezTo>
                        <a:pt x="13898" y="223899"/>
                        <a:pt x="18660" y="204754"/>
                        <a:pt x="23613" y="185609"/>
                      </a:cubicBezTo>
                      <a:cubicBezTo>
                        <a:pt x="28376" y="166463"/>
                        <a:pt x="32757" y="147032"/>
                        <a:pt x="36853" y="127601"/>
                      </a:cubicBezTo>
                      <a:lnTo>
                        <a:pt x="49331" y="69213"/>
                      </a:lnTo>
                      <a:cubicBezTo>
                        <a:pt x="53426" y="49687"/>
                        <a:pt x="57903" y="30161"/>
                        <a:pt x="62475" y="10730"/>
                      </a:cubicBezTo>
                      <a:lnTo>
                        <a:pt x="62475" y="10634"/>
                      </a:lnTo>
                      <a:cubicBezTo>
                        <a:pt x="63047" y="8158"/>
                        <a:pt x="65523" y="6634"/>
                        <a:pt x="68000" y="7301"/>
                      </a:cubicBezTo>
                      <a:cubicBezTo>
                        <a:pt x="70190" y="7967"/>
                        <a:pt x="71619" y="9968"/>
                        <a:pt x="71524" y="1206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任意多边形: 形状 192"/>
                <p:cNvSpPr/>
                <p:nvPr/>
              </p:nvSpPr>
              <p:spPr>
                <a:xfrm flipH="1">
                  <a:off x="3171451" y="-1968838"/>
                  <a:ext cx="209550" cy="95250"/>
                </a:xfrm>
                <a:custGeom>
                  <a:avLst/>
                  <a:gdLst>
                    <a:gd name="connsiteX0" fmla="*/ 205962 w 209550"/>
                    <a:gd name="connsiteY0" fmla="*/ 16288 h 95250"/>
                    <a:gd name="connsiteX1" fmla="*/ 155575 w 209550"/>
                    <a:gd name="connsiteY1" fmla="*/ 29718 h 95250"/>
                    <a:gd name="connsiteX2" fmla="*/ 106426 w 209550"/>
                    <a:gd name="connsiteY2" fmla="*/ 46291 h 95250"/>
                    <a:gd name="connsiteX3" fmla="*/ 59182 w 209550"/>
                    <a:gd name="connsiteY3" fmla="*/ 66961 h 95250"/>
                    <a:gd name="connsiteX4" fmla="*/ 14319 w 209550"/>
                    <a:gd name="connsiteY4" fmla="*/ 92964 h 95250"/>
                    <a:gd name="connsiteX5" fmla="*/ 14129 w 209550"/>
                    <a:gd name="connsiteY5" fmla="*/ 93059 h 95250"/>
                    <a:gd name="connsiteX6" fmla="*/ 7842 w 209550"/>
                    <a:gd name="connsiteY6" fmla="*/ 91631 h 95250"/>
                    <a:gd name="connsiteX7" fmla="*/ 8509 w 209550"/>
                    <a:gd name="connsiteY7" fmla="*/ 85915 h 95250"/>
                    <a:gd name="connsiteX8" fmla="*/ 50990 w 209550"/>
                    <a:gd name="connsiteY8" fmla="*/ 52197 h 95250"/>
                    <a:gd name="connsiteX9" fmla="*/ 99663 w 209550"/>
                    <a:gd name="connsiteY9" fmla="*/ 28384 h 95250"/>
                    <a:gd name="connsiteX10" fmla="*/ 205105 w 209550"/>
                    <a:gd name="connsiteY10" fmla="*/ 7144 h 95250"/>
                    <a:gd name="connsiteX11" fmla="*/ 209677 w 209550"/>
                    <a:gd name="connsiteY11" fmla="*/ 11620 h 95250"/>
                    <a:gd name="connsiteX12" fmla="*/ 206153 w 209550"/>
                    <a:gd name="connsiteY12" fmla="*/ 16097 h 95250"/>
                    <a:gd name="connsiteX13" fmla="*/ 205962 w 209550"/>
                    <a:gd name="connsiteY13" fmla="*/ 1628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9550" h="95250">
                      <a:moveTo>
                        <a:pt x="205962" y="16288"/>
                      </a:moveTo>
                      <a:cubicBezTo>
                        <a:pt x="189103" y="20193"/>
                        <a:pt x="172148" y="24955"/>
                        <a:pt x="155575" y="29718"/>
                      </a:cubicBezTo>
                      <a:cubicBezTo>
                        <a:pt x="138906" y="34671"/>
                        <a:pt x="122523" y="40100"/>
                        <a:pt x="106426" y="46291"/>
                      </a:cubicBezTo>
                      <a:cubicBezTo>
                        <a:pt x="90234" y="52197"/>
                        <a:pt x="74613" y="59436"/>
                        <a:pt x="59182" y="66961"/>
                      </a:cubicBezTo>
                      <a:cubicBezTo>
                        <a:pt x="43752" y="74581"/>
                        <a:pt x="29083" y="83534"/>
                        <a:pt x="14319" y="92964"/>
                      </a:cubicBezTo>
                      <a:lnTo>
                        <a:pt x="14129" y="93059"/>
                      </a:lnTo>
                      <a:cubicBezTo>
                        <a:pt x="12033" y="94393"/>
                        <a:pt x="9176" y="93821"/>
                        <a:pt x="7842" y="91631"/>
                      </a:cubicBezTo>
                      <a:cubicBezTo>
                        <a:pt x="6699" y="89821"/>
                        <a:pt x="6985" y="87439"/>
                        <a:pt x="8509" y="85915"/>
                      </a:cubicBezTo>
                      <a:cubicBezTo>
                        <a:pt x="21273" y="73152"/>
                        <a:pt x="35369" y="61436"/>
                        <a:pt x="50990" y="52197"/>
                      </a:cubicBezTo>
                      <a:cubicBezTo>
                        <a:pt x="66516" y="42767"/>
                        <a:pt x="82804" y="34671"/>
                        <a:pt x="99663" y="28384"/>
                      </a:cubicBezTo>
                      <a:cubicBezTo>
                        <a:pt x="133477" y="15716"/>
                        <a:pt x="168910" y="7620"/>
                        <a:pt x="205105" y="7144"/>
                      </a:cubicBezTo>
                      <a:cubicBezTo>
                        <a:pt x="207581" y="7144"/>
                        <a:pt x="209677" y="9144"/>
                        <a:pt x="209677" y="11620"/>
                      </a:cubicBezTo>
                      <a:cubicBezTo>
                        <a:pt x="209677" y="13811"/>
                        <a:pt x="208153" y="15621"/>
                        <a:pt x="206153" y="16097"/>
                      </a:cubicBezTo>
                      <a:lnTo>
                        <a:pt x="205962" y="16288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任意多边形: 形状 193"/>
                <p:cNvSpPr/>
                <p:nvPr/>
              </p:nvSpPr>
              <p:spPr>
                <a:xfrm flipH="1">
                  <a:off x="3374648" y="-2043180"/>
                  <a:ext cx="57150" cy="57150"/>
                </a:xfrm>
                <a:custGeom>
                  <a:avLst/>
                  <a:gdLst>
                    <a:gd name="connsiteX0" fmla="*/ 54449 w 57150"/>
                    <a:gd name="connsiteY0" fmla="*/ 17764 h 57150"/>
                    <a:gd name="connsiteX1" fmla="*/ 53592 w 57150"/>
                    <a:gd name="connsiteY1" fmla="*/ 16431 h 57150"/>
                    <a:gd name="connsiteX2" fmla="*/ 50639 w 57150"/>
                    <a:gd name="connsiteY2" fmla="*/ 12811 h 57150"/>
                    <a:gd name="connsiteX3" fmla="*/ 42447 w 57150"/>
                    <a:gd name="connsiteY3" fmla="*/ 7953 h 57150"/>
                    <a:gd name="connsiteX4" fmla="*/ 36637 w 57150"/>
                    <a:gd name="connsiteY4" fmla="*/ 7763 h 57150"/>
                    <a:gd name="connsiteX5" fmla="*/ 35875 w 57150"/>
                    <a:gd name="connsiteY5" fmla="*/ 7572 h 57150"/>
                    <a:gd name="connsiteX6" fmla="*/ 26826 w 57150"/>
                    <a:gd name="connsiteY6" fmla="*/ 7572 h 57150"/>
                    <a:gd name="connsiteX7" fmla="*/ 20730 w 57150"/>
                    <a:gd name="connsiteY7" fmla="*/ 9763 h 57150"/>
                    <a:gd name="connsiteX8" fmla="*/ 11682 w 57150"/>
                    <a:gd name="connsiteY8" fmla="*/ 18050 h 57150"/>
                    <a:gd name="connsiteX9" fmla="*/ 8157 w 57150"/>
                    <a:gd name="connsiteY9" fmla="*/ 39862 h 57150"/>
                    <a:gd name="connsiteX10" fmla="*/ 14158 w 57150"/>
                    <a:gd name="connsiteY10" fmla="*/ 50721 h 57150"/>
                    <a:gd name="connsiteX11" fmla="*/ 24731 w 57150"/>
                    <a:gd name="connsiteY11" fmla="*/ 57769 h 57150"/>
                    <a:gd name="connsiteX12" fmla="*/ 34161 w 57150"/>
                    <a:gd name="connsiteY12" fmla="*/ 59007 h 57150"/>
                    <a:gd name="connsiteX13" fmla="*/ 46067 w 57150"/>
                    <a:gd name="connsiteY13" fmla="*/ 55293 h 57150"/>
                    <a:gd name="connsiteX14" fmla="*/ 54925 w 57150"/>
                    <a:gd name="connsiteY14" fmla="*/ 45577 h 57150"/>
                    <a:gd name="connsiteX15" fmla="*/ 56830 w 57150"/>
                    <a:gd name="connsiteY15" fmla="*/ 40719 h 57150"/>
                    <a:gd name="connsiteX16" fmla="*/ 57688 w 57150"/>
                    <a:gd name="connsiteY16" fmla="*/ 35195 h 57150"/>
                    <a:gd name="connsiteX17" fmla="*/ 57783 w 57150"/>
                    <a:gd name="connsiteY17" fmla="*/ 30813 h 57150"/>
                    <a:gd name="connsiteX18" fmla="*/ 54449 w 57150"/>
                    <a:gd name="connsiteY18" fmla="*/ 1776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7150" h="57150">
                      <a:moveTo>
                        <a:pt x="54449" y="17764"/>
                      </a:moveTo>
                      <a:cubicBezTo>
                        <a:pt x="54163" y="17288"/>
                        <a:pt x="53877" y="16812"/>
                        <a:pt x="53592" y="16431"/>
                      </a:cubicBezTo>
                      <a:cubicBezTo>
                        <a:pt x="52734" y="15192"/>
                        <a:pt x="51782" y="13859"/>
                        <a:pt x="50639" y="12811"/>
                      </a:cubicBezTo>
                      <a:cubicBezTo>
                        <a:pt x="47972" y="10335"/>
                        <a:pt x="45781" y="9192"/>
                        <a:pt x="42447" y="7953"/>
                      </a:cubicBezTo>
                      <a:cubicBezTo>
                        <a:pt x="40733" y="7287"/>
                        <a:pt x="38638" y="7382"/>
                        <a:pt x="36637" y="7763"/>
                      </a:cubicBezTo>
                      <a:cubicBezTo>
                        <a:pt x="36351" y="7668"/>
                        <a:pt x="36161" y="7572"/>
                        <a:pt x="35875" y="7572"/>
                      </a:cubicBezTo>
                      <a:cubicBezTo>
                        <a:pt x="32256" y="7001"/>
                        <a:pt x="30446" y="7001"/>
                        <a:pt x="26826" y="7572"/>
                      </a:cubicBezTo>
                      <a:cubicBezTo>
                        <a:pt x="24636" y="7858"/>
                        <a:pt x="22635" y="8811"/>
                        <a:pt x="20730" y="9763"/>
                      </a:cubicBezTo>
                      <a:cubicBezTo>
                        <a:pt x="16921" y="11573"/>
                        <a:pt x="14158" y="14716"/>
                        <a:pt x="11682" y="18050"/>
                      </a:cubicBezTo>
                      <a:cubicBezTo>
                        <a:pt x="7205" y="24146"/>
                        <a:pt x="6062" y="32718"/>
                        <a:pt x="8157" y="39862"/>
                      </a:cubicBezTo>
                      <a:cubicBezTo>
                        <a:pt x="9396" y="44053"/>
                        <a:pt x="11396" y="47482"/>
                        <a:pt x="14158" y="50721"/>
                      </a:cubicBezTo>
                      <a:cubicBezTo>
                        <a:pt x="17016" y="54054"/>
                        <a:pt x="20730" y="56245"/>
                        <a:pt x="24731" y="57769"/>
                      </a:cubicBezTo>
                      <a:cubicBezTo>
                        <a:pt x="27684" y="58912"/>
                        <a:pt x="31017" y="59388"/>
                        <a:pt x="34161" y="59007"/>
                      </a:cubicBezTo>
                      <a:cubicBezTo>
                        <a:pt x="38352" y="58531"/>
                        <a:pt x="42447" y="57674"/>
                        <a:pt x="46067" y="55293"/>
                      </a:cubicBezTo>
                      <a:cubicBezTo>
                        <a:pt x="49686" y="52911"/>
                        <a:pt x="53211" y="49673"/>
                        <a:pt x="54925" y="45577"/>
                      </a:cubicBezTo>
                      <a:cubicBezTo>
                        <a:pt x="55592" y="43958"/>
                        <a:pt x="56354" y="42339"/>
                        <a:pt x="56830" y="40719"/>
                      </a:cubicBezTo>
                      <a:cubicBezTo>
                        <a:pt x="57306" y="38910"/>
                        <a:pt x="57497" y="37005"/>
                        <a:pt x="57688" y="35195"/>
                      </a:cubicBezTo>
                      <a:cubicBezTo>
                        <a:pt x="57878" y="33766"/>
                        <a:pt x="57878" y="32337"/>
                        <a:pt x="57783" y="30813"/>
                      </a:cubicBezTo>
                      <a:cubicBezTo>
                        <a:pt x="57497" y="26051"/>
                        <a:pt x="56544" y="21955"/>
                        <a:pt x="54449" y="17764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>
                <a:xfrm flipH="1">
                  <a:off x="3273009" y="-2028907"/>
                  <a:ext cx="57150" cy="57150"/>
                </a:xfrm>
                <a:custGeom>
                  <a:avLst/>
                  <a:gdLst>
                    <a:gd name="connsiteX0" fmla="*/ 53394 w 57150"/>
                    <a:gd name="connsiteY0" fmla="*/ 22636 h 57150"/>
                    <a:gd name="connsiteX1" fmla="*/ 51489 w 57150"/>
                    <a:gd name="connsiteY1" fmla="*/ 18540 h 57150"/>
                    <a:gd name="connsiteX2" fmla="*/ 47488 w 57150"/>
                    <a:gd name="connsiteY2" fmla="*/ 13683 h 57150"/>
                    <a:gd name="connsiteX3" fmla="*/ 42249 w 57150"/>
                    <a:gd name="connsiteY3" fmla="*/ 10063 h 57150"/>
                    <a:gd name="connsiteX4" fmla="*/ 29676 w 57150"/>
                    <a:gd name="connsiteY4" fmla="*/ 7206 h 57150"/>
                    <a:gd name="connsiteX5" fmla="*/ 23485 w 57150"/>
                    <a:gd name="connsiteY5" fmla="*/ 8253 h 57150"/>
                    <a:gd name="connsiteX6" fmla="*/ 15294 w 57150"/>
                    <a:gd name="connsiteY6" fmla="*/ 13016 h 57150"/>
                    <a:gd name="connsiteX7" fmla="*/ 8531 w 57150"/>
                    <a:gd name="connsiteY7" fmla="*/ 23970 h 57150"/>
                    <a:gd name="connsiteX8" fmla="*/ 7674 w 57150"/>
                    <a:gd name="connsiteY8" fmla="*/ 31113 h 57150"/>
                    <a:gd name="connsiteX9" fmla="*/ 8436 w 57150"/>
                    <a:gd name="connsiteY9" fmla="*/ 43591 h 57150"/>
                    <a:gd name="connsiteX10" fmla="*/ 13103 w 57150"/>
                    <a:gd name="connsiteY10" fmla="*/ 51306 h 57150"/>
                    <a:gd name="connsiteX11" fmla="*/ 17961 w 57150"/>
                    <a:gd name="connsiteY11" fmla="*/ 55212 h 57150"/>
                    <a:gd name="connsiteX12" fmla="*/ 29962 w 57150"/>
                    <a:gd name="connsiteY12" fmla="*/ 59022 h 57150"/>
                    <a:gd name="connsiteX13" fmla="*/ 51298 w 57150"/>
                    <a:gd name="connsiteY13" fmla="*/ 46830 h 57150"/>
                    <a:gd name="connsiteX14" fmla="*/ 54251 w 57150"/>
                    <a:gd name="connsiteY14" fmla="*/ 36828 h 57150"/>
                    <a:gd name="connsiteX15" fmla="*/ 53394 w 57150"/>
                    <a:gd name="connsiteY15" fmla="*/ 22636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150" h="57150">
                      <a:moveTo>
                        <a:pt x="53394" y="22636"/>
                      </a:moveTo>
                      <a:cubicBezTo>
                        <a:pt x="52917" y="21207"/>
                        <a:pt x="52346" y="19779"/>
                        <a:pt x="51489" y="18540"/>
                      </a:cubicBezTo>
                      <a:cubicBezTo>
                        <a:pt x="50441" y="16826"/>
                        <a:pt x="49107" y="15016"/>
                        <a:pt x="47488" y="13683"/>
                      </a:cubicBezTo>
                      <a:cubicBezTo>
                        <a:pt x="45869" y="12349"/>
                        <a:pt x="44154" y="10920"/>
                        <a:pt x="42249" y="10063"/>
                      </a:cubicBezTo>
                      <a:cubicBezTo>
                        <a:pt x="38344" y="8253"/>
                        <a:pt x="34058" y="6825"/>
                        <a:pt x="29676" y="7206"/>
                      </a:cubicBezTo>
                      <a:cubicBezTo>
                        <a:pt x="27581" y="7396"/>
                        <a:pt x="25485" y="7587"/>
                        <a:pt x="23485" y="8253"/>
                      </a:cubicBezTo>
                      <a:cubicBezTo>
                        <a:pt x="20056" y="9492"/>
                        <a:pt x="18056" y="10730"/>
                        <a:pt x="15294" y="13016"/>
                      </a:cubicBezTo>
                      <a:cubicBezTo>
                        <a:pt x="12055" y="15683"/>
                        <a:pt x="9674" y="19969"/>
                        <a:pt x="8531" y="23970"/>
                      </a:cubicBezTo>
                      <a:cubicBezTo>
                        <a:pt x="7864" y="26256"/>
                        <a:pt x="7674" y="28732"/>
                        <a:pt x="7674" y="31113"/>
                      </a:cubicBezTo>
                      <a:cubicBezTo>
                        <a:pt x="6912" y="35209"/>
                        <a:pt x="6816" y="39591"/>
                        <a:pt x="8436" y="43591"/>
                      </a:cubicBezTo>
                      <a:cubicBezTo>
                        <a:pt x="9674" y="46734"/>
                        <a:pt x="10722" y="48735"/>
                        <a:pt x="13103" y="51306"/>
                      </a:cubicBezTo>
                      <a:cubicBezTo>
                        <a:pt x="14532" y="52830"/>
                        <a:pt x="16246" y="54164"/>
                        <a:pt x="17961" y="55212"/>
                      </a:cubicBezTo>
                      <a:cubicBezTo>
                        <a:pt x="21580" y="57593"/>
                        <a:pt x="25771" y="58641"/>
                        <a:pt x="29962" y="59022"/>
                      </a:cubicBezTo>
                      <a:cubicBezTo>
                        <a:pt x="38630" y="59879"/>
                        <a:pt x="47488" y="54545"/>
                        <a:pt x="51298" y="46830"/>
                      </a:cubicBezTo>
                      <a:cubicBezTo>
                        <a:pt x="52917" y="43591"/>
                        <a:pt x="53775" y="40257"/>
                        <a:pt x="54251" y="36828"/>
                      </a:cubicBezTo>
                      <a:cubicBezTo>
                        <a:pt x="55680" y="32542"/>
                        <a:pt x="55394" y="27113"/>
                        <a:pt x="53394" y="22636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任意多边形: 形状 195"/>
                <p:cNvSpPr/>
                <p:nvPr/>
              </p:nvSpPr>
              <p:spPr>
                <a:xfrm flipH="1">
                  <a:off x="3121064" y="-1995569"/>
                  <a:ext cx="66675" cy="57150"/>
                </a:xfrm>
                <a:custGeom>
                  <a:avLst/>
                  <a:gdLst>
                    <a:gd name="connsiteX0" fmla="*/ 59278 w 66675"/>
                    <a:gd name="connsiteY0" fmla="*/ 26731 h 57150"/>
                    <a:gd name="connsiteX1" fmla="*/ 51658 w 66675"/>
                    <a:gd name="connsiteY1" fmla="*/ 15015 h 57150"/>
                    <a:gd name="connsiteX2" fmla="*/ 25750 w 66675"/>
                    <a:gd name="connsiteY2" fmla="*/ 7967 h 57150"/>
                    <a:gd name="connsiteX3" fmla="*/ 7748 w 66675"/>
                    <a:gd name="connsiteY3" fmla="*/ 25874 h 57150"/>
                    <a:gd name="connsiteX4" fmla="*/ 7367 w 66675"/>
                    <a:gd name="connsiteY4" fmla="*/ 34827 h 57150"/>
                    <a:gd name="connsiteX5" fmla="*/ 7271 w 66675"/>
                    <a:gd name="connsiteY5" fmla="*/ 35494 h 57150"/>
                    <a:gd name="connsiteX6" fmla="*/ 7938 w 66675"/>
                    <a:gd name="connsiteY6" fmla="*/ 41876 h 57150"/>
                    <a:gd name="connsiteX7" fmla="*/ 10796 w 66675"/>
                    <a:gd name="connsiteY7" fmla="*/ 47876 h 57150"/>
                    <a:gd name="connsiteX8" fmla="*/ 17177 w 66675"/>
                    <a:gd name="connsiteY8" fmla="*/ 54258 h 57150"/>
                    <a:gd name="connsiteX9" fmla="*/ 23273 w 66675"/>
                    <a:gd name="connsiteY9" fmla="*/ 57306 h 57150"/>
                    <a:gd name="connsiteX10" fmla="*/ 29846 w 66675"/>
                    <a:gd name="connsiteY10" fmla="*/ 58544 h 57150"/>
                    <a:gd name="connsiteX11" fmla="*/ 37466 w 66675"/>
                    <a:gd name="connsiteY11" fmla="*/ 57878 h 57150"/>
                    <a:gd name="connsiteX12" fmla="*/ 48515 w 66675"/>
                    <a:gd name="connsiteY12" fmla="*/ 53306 h 57150"/>
                    <a:gd name="connsiteX13" fmla="*/ 58135 w 66675"/>
                    <a:gd name="connsiteY13" fmla="*/ 43495 h 57150"/>
                    <a:gd name="connsiteX14" fmla="*/ 59278 w 66675"/>
                    <a:gd name="connsiteY14" fmla="*/ 26731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59278" y="26731"/>
                      </a:moveTo>
                      <a:cubicBezTo>
                        <a:pt x="57659" y="22349"/>
                        <a:pt x="55182" y="18158"/>
                        <a:pt x="51658" y="15015"/>
                      </a:cubicBezTo>
                      <a:cubicBezTo>
                        <a:pt x="44514" y="8824"/>
                        <a:pt x="35084" y="5490"/>
                        <a:pt x="25750" y="7967"/>
                      </a:cubicBezTo>
                      <a:cubicBezTo>
                        <a:pt x="17368" y="10157"/>
                        <a:pt x="9557" y="17301"/>
                        <a:pt x="7748" y="25874"/>
                      </a:cubicBezTo>
                      <a:cubicBezTo>
                        <a:pt x="7081" y="28826"/>
                        <a:pt x="6986" y="31874"/>
                        <a:pt x="7367" y="34827"/>
                      </a:cubicBezTo>
                      <a:cubicBezTo>
                        <a:pt x="7367" y="35113"/>
                        <a:pt x="7271" y="35303"/>
                        <a:pt x="7271" y="35494"/>
                      </a:cubicBezTo>
                      <a:cubicBezTo>
                        <a:pt x="7081" y="37589"/>
                        <a:pt x="7271" y="39875"/>
                        <a:pt x="7938" y="41876"/>
                      </a:cubicBezTo>
                      <a:cubicBezTo>
                        <a:pt x="8605" y="43971"/>
                        <a:pt x="9462" y="46067"/>
                        <a:pt x="10796" y="47876"/>
                      </a:cubicBezTo>
                      <a:cubicBezTo>
                        <a:pt x="12891" y="50639"/>
                        <a:pt x="14415" y="52163"/>
                        <a:pt x="17177" y="54258"/>
                      </a:cubicBezTo>
                      <a:cubicBezTo>
                        <a:pt x="18987" y="55592"/>
                        <a:pt x="21083" y="56449"/>
                        <a:pt x="23273" y="57306"/>
                      </a:cubicBezTo>
                      <a:cubicBezTo>
                        <a:pt x="25369" y="58068"/>
                        <a:pt x="27655" y="58354"/>
                        <a:pt x="29846" y="58544"/>
                      </a:cubicBezTo>
                      <a:cubicBezTo>
                        <a:pt x="32417" y="58735"/>
                        <a:pt x="34989" y="58354"/>
                        <a:pt x="37466" y="57878"/>
                      </a:cubicBezTo>
                      <a:cubicBezTo>
                        <a:pt x="41371" y="57211"/>
                        <a:pt x="45181" y="55401"/>
                        <a:pt x="48515" y="53306"/>
                      </a:cubicBezTo>
                      <a:cubicBezTo>
                        <a:pt x="52325" y="50829"/>
                        <a:pt x="56230" y="47686"/>
                        <a:pt x="58135" y="43495"/>
                      </a:cubicBezTo>
                      <a:cubicBezTo>
                        <a:pt x="60611" y="38256"/>
                        <a:pt x="61278" y="32351"/>
                        <a:pt x="59278" y="26731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任意多边形: 形状 196"/>
                <p:cNvSpPr/>
                <p:nvPr/>
              </p:nvSpPr>
              <p:spPr>
                <a:xfrm flipH="1">
                  <a:off x="2828428" y="-1808608"/>
                  <a:ext cx="447675" cy="219075"/>
                </a:xfrm>
                <a:custGeom>
                  <a:avLst/>
                  <a:gdLst>
                    <a:gd name="connsiteX0" fmla="*/ 10672 w 447675"/>
                    <a:gd name="connsiteY0" fmla="*/ 100184 h 219075"/>
                    <a:gd name="connsiteX1" fmla="*/ 230414 w 447675"/>
                    <a:gd name="connsiteY1" fmla="*/ 206673 h 219075"/>
                    <a:gd name="connsiteX2" fmla="*/ 442345 w 447675"/>
                    <a:gd name="connsiteY2" fmla="*/ 27984 h 219075"/>
                    <a:gd name="connsiteX3" fmla="*/ 324712 w 447675"/>
                    <a:gd name="connsiteY3" fmla="*/ 17983 h 219075"/>
                    <a:gd name="connsiteX4" fmla="*/ 10672 w 447675"/>
                    <a:gd name="connsiteY4" fmla="*/ 100184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675" h="219075">
                      <a:moveTo>
                        <a:pt x="10672" y="100184"/>
                      </a:moveTo>
                      <a:cubicBezTo>
                        <a:pt x="-11997" y="149714"/>
                        <a:pt x="76109" y="246678"/>
                        <a:pt x="230414" y="206673"/>
                      </a:cubicBezTo>
                      <a:cubicBezTo>
                        <a:pt x="384624" y="166763"/>
                        <a:pt x="449013" y="46844"/>
                        <a:pt x="442345" y="27984"/>
                      </a:cubicBezTo>
                      <a:cubicBezTo>
                        <a:pt x="435678" y="9125"/>
                        <a:pt x="415676" y="34652"/>
                        <a:pt x="324712" y="17983"/>
                      </a:cubicBezTo>
                      <a:cubicBezTo>
                        <a:pt x="255655" y="5410"/>
                        <a:pt x="65060" y="-18593"/>
                        <a:pt x="10672" y="100184"/>
                      </a:cubicBezTo>
                      <a:close/>
                    </a:path>
                  </a:pathLst>
                </a:custGeom>
                <a:solidFill>
                  <a:srgbClr val="F29E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任意多边形: 形状 197"/>
                <p:cNvSpPr/>
                <p:nvPr/>
              </p:nvSpPr>
              <p:spPr>
                <a:xfrm flipH="1">
                  <a:off x="2908433" y="-1748015"/>
                  <a:ext cx="638175" cy="95250"/>
                </a:xfrm>
                <a:custGeom>
                  <a:avLst/>
                  <a:gdLst>
                    <a:gd name="connsiteX0" fmla="*/ 630935 w 638175"/>
                    <a:gd name="connsiteY0" fmla="*/ 15683 h 95250"/>
                    <a:gd name="connsiteX1" fmla="*/ 477201 w 638175"/>
                    <a:gd name="connsiteY1" fmla="*/ 54830 h 95250"/>
                    <a:gd name="connsiteX2" fmla="*/ 319467 w 638175"/>
                    <a:gd name="connsiteY2" fmla="*/ 55973 h 95250"/>
                    <a:gd name="connsiteX3" fmla="*/ 164115 w 638175"/>
                    <a:gd name="connsiteY3" fmla="*/ 58450 h 95250"/>
                    <a:gd name="connsiteX4" fmla="*/ 13334 w 638175"/>
                    <a:gd name="connsiteY4" fmla="*/ 93692 h 95250"/>
                    <a:gd name="connsiteX5" fmla="*/ 13239 w 638175"/>
                    <a:gd name="connsiteY5" fmla="*/ 93692 h 95250"/>
                    <a:gd name="connsiteX6" fmla="*/ 7428 w 638175"/>
                    <a:gd name="connsiteY6" fmla="*/ 90930 h 95250"/>
                    <a:gd name="connsiteX7" fmla="*/ 10000 w 638175"/>
                    <a:gd name="connsiteY7" fmla="*/ 85215 h 95250"/>
                    <a:gd name="connsiteX8" fmla="*/ 46671 w 638175"/>
                    <a:gd name="connsiteY8" fmla="*/ 70356 h 95250"/>
                    <a:gd name="connsiteX9" fmla="*/ 84390 w 638175"/>
                    <a:gd name="connsiteY9" fmla="*/ 58069 h 95250"/>
                    <a:gd name="connsiteX10" fmla="*/ 122967 w 638175"/>
                    <a:gd name="connsiteY10" fmla="*/ 48639 h 95250"/>
                    <a:gd name="connsiteX11" fmla="*/ 142493 w 638175"/>
                    <a:gd name="connsiteY11" fmla="*/ 44734 h 95250"/>
                    <a:gd name="connsiteX12" fmla="*/ 162210 w 638175"/>
                    <a:gd name="connsiteY12" fmla="*/ 41876 h 95250"/>
                    <a:gd name="connsiteX13" fmla="*/ 320229 w 638175"/>
                    <a:gd name="connsiteY13" fmla="*/ 36923 h 95250"/>
                    <a:gd name="connsiteX14" fmla="*/ 476249 w 638175"/>
                    <a:gd name="connsiteY14" fmla="*/ 37971 h 95250"/>
                    <a:gd name="connsiteX15" fmla="*/ 553211 w 638175"/>
                    <a:gd name="connsiteY15" fmla="*/ 29780 h 95250"/>
                    <a:gd name="connsiteX16" fmla="*/ 626268 w 638175"/>
                    <a:gd name="connsiteY16" fmla="*/ 7872 h 95250"/>
                    <a:gd name="connsiteX17" fmla="*/ 626934 w 638175"/>
                    <a:gd name="connsiteY17" fmla="*/ 7586 h 95250"/>
                    <a:gd name="connsiteX18" fmla="*/ 632935 w 638175"/>
                    <a:gd name="connsiteY18" fmla="*/ 9682 h 95250"/>
                    <a:gd name="connsiteX19" fmla="*/ 630935 w 638175"/>
                    <a:gd name="connsiteY19" fmla="*/ 15683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38175" h="95250">
                      <a:moveTo>
                        <a:pt x="630935" y="15683"/>
                      </a:moveTo>
                      <a:cubicBezTo>
                        <a:pt x="583310" y="42638"/>
                        <a:pt x="529589" y="50163"/>
                        <a:pt x="477201" y="54830"/>
                      </a:cubicBezTo>
                      <a:cubicBezTo>
                        <a:pt x="424528" y="59307"/>
                        <a:pt x="371664" y="57402"/>
                        <a:pt x="319467" y="55973"/>
                      </a:cubicBezTo>
                      <a:cubicBezTo>
                        <a:pt x="267270" y="53878"/>
                        <a:pt x="215359" y="52640"/>
                        <a:pt x="164115" y="58450"/>
                      </a:cubicBezTo>
                      <a:cubicBezTo>
                        <a:pt x="112775" y="63879"/>
                        <a:pt x="62292" y="76166"/>
                        <a:pt x="13334" y="93692"/>
                      </a:cubicBezTo>
                      <a:lnTo>
                        <a:pt x="13239" y="93692"/>
                      </a:lnTo>
                      <a:cubicBezTo>
                        <a:pt x="10857" y="94550"/>
                        <a:pt x="8286" y="93311"/>
                        <a:pt x="7428" y="90930"/>
                      </a:cubicBezTo>
                      <a:cubicBezTo>
                        <a:pt x="6571" y="88644"/>
                        <a:pt x="7714" y="86072"/>
                        <a:pt x="10000" y="85215"/>
                      </a:cubicBezTo>
                      <a:cubicBezTo>
                        <a:pt x="22192" y="80167"/>
                        <a:pt x="34384" y="75023"/>
                        <a:pt x="46671" y="70356"/>
                      </a:cubicBezTo>
                      <a:cubicBezTo>
                        <a:pt x="59244" y="66260"/>
                        <a:pt x="71627" y="61593"/>
                        <a:pt x="84390" y="58069"/>
                      </a:cubicBezTo>
                      <a:cubicBezTo>
                        <a:pt x="97249" y="54830"/>
                        <a:pt x="109917" y="50925"/>
                        <a:pt x="122967" y="48639"/>
                      </a:cubicBezTo>
                      <a:lnTo>
                        <a:pt x="142493" y="44734"/>
                      </a:lnTo>
                      <a:lnTo>
                        <a:pt x="162210" y="41876"/>
                      </a:lnTo>
                      <a:cubicBezTo>
                        <a:pt x="214788" y="34161"/>
                        <a:pt x="267937" y="35685"/>
                        <a:pt x="320229" y="36923"/>
                      </a:cubicBezTo>
                      <a:cubicBezTo>
                        <a:pt x="372522" y="39019"/>
                        <a:pt x="424433" y="40924"/>
                        <a:pt x="476249" y="37971"/>
                      </a:cubicBezTo>
                      <a:cubicBezTo>
                        <a:pt x="502157" y="36447"/>
                        <a:pt x="527970" y="34637"/>
                        <a:pt x="553211" y="29780"/>
                      </a:cubicBezTo>
                      <a:cubicBezTo>
                        <a:pt x="578357" y="25398"/>
                        <a:pt x="603979" y="18731"/>
                        <a:pt x="626268" y="7872"/>
                      </a:cubicBezTo>
                      <a:lnTo>
                        <a:pt x="626934" y="7586"/>
                      </a:lnTo>
                      <a:cubicBezTo>
                        <a:pt x="629220" y="6539"/>
                        <a:pt x="631887" y="7396"/>
                        <a:pt x="632935" y="9682"/>
                      </a:cubicBezTo>
                      <a:cubicBezTo>
                        <a:pt x="633888" y="11873"/>
                        <a:pt x="633030" y="14444"/>
                        <a:pt x="630935" y="1568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任意多边形: 形状 198"/>
                <p:cNvSpPr/>
                <p:nvPr/>
              </p:nvSpPr>
              <p:spPr>
                <a:xfrm flipH="1">
                  <a:off x="3021539" y="-1789533"/>
                  <a:ext cx="161925" cy="95250"/>
                </a:xfrm>
                <a:custGeom>
                  <a:avLst/>
                  <a:gdLst>
                    <a:gd name="connsiteX0" fmla="*/ 156444 w 161925"/>
                    <a:gd name="connsiteY0" fmla="*/ 14529 h 95250"/>
                    <a:gd name="connsiteX1" fmla="*/ 91484 w 161925"/>
                    <a:gd name="connsiteY1" fmla="*/ 67297 h 95250"/>
                    <a:gd name="connsiteX2" fmla="*/ 53384 w 161925"/>
                    <a:gd name="connsiteY2" fmla="*/ 85395 h 95250"/>
                    <a:gd name="connsiteX3" fmla="*/ 12331 w 161925"/>
                    <a:gd name="connsiteY3" fmla="*/ 95491 h 95250"/>
                    <a:gd name="connsiteX4" fmla="*/ 7187 w 161925"/>
                    <a:gd name="connsiteY4" fmla="*/ 91586 h 95250"/>
                    <a:gd name="connsiteX5" fmla="*/ 9950 w 161925"/>
                    <a:gd name="connsiteY5" fmla="*/ 86823 h 95250"/>
                    <a:gd name="connsiteX6" fmla="*/ 10140 w 161925"/>
                    <a:gd name="connsiteY6" fmla="*/ 86728 h 95250"/>
                    <a:gd name="connsiteX7" fmla="*/ 46716 w 161925"/>
                    <a:gd name="connsiteY7" fmla="*/ 70059 h 95250"/>
                    <a:gd name="connsiteX8" fmla="*/ 81863 w 161925"/>
                    <a:gd name="connsiteY8" fmla="*/ 50914 h 95250"/>
                    <a:gd name="connsiteX9" fmla="*/ 116153 w 161925"/>
                    <a:gd name="connsiteY9" fmla="*/ 29959 h 95250"/>
                    <a:gd name="connsiteX10" fmla="*/ 150158 w 161925"/>
                    <a:gd name="connsiteY10" fmla="*/ 7956 h 95250"/>
                    <a:gd name="connsiteX11" fmla="*/ 150348 w 161925"/>
                    <a:gd name="connsiteY11" fmla="*/ 7861 h 95250"/>
                    <a:gd name="connsiteX12" fmla="*/ 156635 w 161925"/>
                    <a:gd name="connsiteY12" fmla="*/ 9195 h 95250"/>
                    <a:gd name="connsiteX13" fmla="*/ 156444 w 161925"/>
                    <a:gd name="connsiteY13" fmla="*/ 1452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1925" h="95250">
                      <a:moveTo>
                        <a:pt x="156444" y="14529"/>
                      </a:moveTo>
                      <a:cubicBezTo>
                        <a:pt x="138061" y="35960"/>
                        <a:pt x="115677" y="53010"/>
                        <a:pt x="91484" y="67297"/>
                      </a:cubicBezTo>
                      <a:cubicBezTo>
                        <a:pt x="79387" y="74346"/>
                        <a:pt x="66623" y="80442"/>
                        <a:pt x="53384" y="85395"/>
                      </a:cubicBezTo>
                      <a:cubicBezTo>
                        <a:pt x="40239" y="90443"/>
                        <a:pt x="26333" y="93681"/>
                        <a:pt x="12331" y="95491"/>
                      </a:cubicBezTo>
                      <a:cubicBezTo>
                        <a:pt x="9854" y="95777"/>
                        <a:pt x="7568" y="94062"/>
                        <a:pt x="7187" y="91586"/>
                      </a:cubicBezTo>
                      <a:cubicBezTo>
                        <a:pt x="6902" y="89490"/>
                        <a:pt x="8045" y="87585"/>
                        <a:pt x="9950" y="86823"/>
                      </a:cubicBezTo>
                      <a:lnTo>
                        <a:pt x="10140" y="86728"/>
                      </a:lnTo>
                      <a:cubicBezTo>
                        <a:pt x="22618" y="81394"/>
                        <a:pt x="34810" y="75965"/>
                        <a:pt x="46716" y="70059"/>
                      </a:cubicBezTo>
                      <a:cubicBezTo>
                        <a:pt x="58527" y="63963"/>
                        <a:pt x="70433" y="57867"/>
                        <a:pt x="81863" y="50914"/>
                      </a:cubicBezTo>
                      <a:cubicBezTo>
                        <a:pt x="93389" y="44247"/>
                        <a:pt x="104819" y="37103"/>
                        <a:pt x="116153" y="29959"/>
                      </a:cubicBezTo>
                      <a:lnTo>
                        <a:pt x="150158" y="7956"/>
                      </a:lnTo>
                      <a:lnTo>
                        <a:pt x="150348" y="7861"/>
                      </a:lnTo>
                      <a:cubicBezTo>
                        <a:pt x="152444" y="6528"/>
                        <a:pt x="155301" y="7099"/>
                        <a:pt x="156635" y="9195"/>
                      </a:cubicBezTo>
                      <a:cubicBezTo>
                        <a:pt x="157873" y="10814"/>
                        <a:pt x="157682" y="13005"/>
                        <a:pt x="156444" y="14529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任意多边形: 形状 199"/>
                <p:cNvSpPr/>
                <p:nvPr/>
              </p:nvSpPr>
              <p:spPr>
                <a:xfrm flipH="1">
                  <a:off x="2947569" y="-1711385"/>
                  <a:ext cx="171450" cy="38100"/>
                </a:xfrm>
                <a:custGeom>
                  <a:avLst/>
                  <a:gdLst>
                    <a:gd name="connsiteX0" fmla="*/ 159913 w 171450"/>
                    <a:gd name="connsiteY0" fmla="*/ 39537 h 38100"/>
                    <a:gd name="connsiteX1" fmla="*/ 85141 w 171450"/>
                    <a:gd name="connsiteY1" fmla="*/ 30107 h 38100"/>
                    <a:gd name="connsiteX2" fmla="*/ 10942 w 171450"/>
                    <a:gd name="connsiteY2" fmla="*/ 17439 h 38100"/>
                    <a:gd name="connsiteX3" fmla="*/ 10846 w 171450"/>
                    <a:gd name="connsiteY3" fmla="*/ 17439 h 38100"/>
                    <a:gd name="connsiteX4" fmla="*/ 7227 w 171450"/>
                    <a:gd name="connsiteY4" fmla="*/ 12010 h 38100"/>
                    <a:gd name="connsiteX5" fmla="*/ 11227 w 171450"/>
                    <a:gd name="connsiteY5" fmla="*/ 8390 h 38100"/>
                    <a:gd name="connsiteX6" fmla="*/ 87808 w 171450"/>
                    <a:gd name="connsiteY6" fmla="*/ 11343 h 38100"/>
                    <a:gd name="connsiteX7" fmla="*/ 161913 w 171450"/>
                    <a:gd name="connsiteY7" fmla="*/ 30774 h 38100"/>
                    <a:gd name="connsiteX8" fmla="*/ 164389 w 171450"/>
                    <a:gd name="connsiteY8" fmla="*/ 36775 h 38100"/>
                    <a:gd name="connsiteX9" fmla="*/ 159817 w 171450"/>
                    <a:gd name="connsiteY9" fmla="*/ 39632 h 38100"/>
                    <a:gd name="connsiteX10" fmla="*/ 159913 w 171450"/>
                    <a:gd name="connsiteY10" fmla="*/ 3953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1450" h="38100">
                      <a:moveTo>
                        <a:pt x="159913" y="39537"/>
                      </a:moveTo>
                      <a:cubicBezTo>
                        <a:pt x="134671" y="37632"/>
                        <a:pt x="109906" y="33822"/>
                        <a:pt x="85141" y="30107"/>
                      </a:cubicBezTo>
                      <a:cubicBezTo>
                        <a:pt x="60376" y="26107"/>
                        <a:pt x="35802" y="22582"/>
                        <a:pt x="10942" y="17439"/>
                      </a:cubicBezTo>
                      <a:lnTo>
                        <a:pt x="10846" y="17439"/>
                      </a:lnTo>
                      <a:cubicBezTo>
                        <a:pt x="8370" y="16963"/>
                        <a:pt x="6751" y="14486"/>
                        <a:pt x="7227" y="12010"/>
                      </a:cubicBezTo>
                      <a:cubicBezTo>
                        <a:pt x="7608" y="10009"/>
                        <a:pt x="9322" y="8581"/>
                        <a:pt x="11227" y="8390"/>
                      </a:cubicBezTo>
                      <a:cubicBezTo>
                        <a:pt x="36850" y="5723"/>
                        <a:pt x="62567" y="7628"/>
                        <a:pt x="87808" y="11343"/>
                      </a:cubicBezTo>
                      <a:cubicBezTo>
                        <a:pt x="113050" y="15248"/>
                        <a:pt x="138005" y="20963"/>
                        <a:pt x="161913" y="30774"/>
                      </a:cubicBezTo>
                      <a:cubicBezTo>
                        <a:pt x="164294" y="31726"/>
                        <a:pt x="165342" y="34393"/>
                        <a:pt x="164389" y="36775"/>
                      </a:cubicBezTo>
                      <a:cubicBezTo>
                        <a:pt x="163627" y="38680"/>
                        <a:pt x="161722" y="39727"/>
                        <a:pt x="159817" y="39632"/>
                      </a:cubicBezTo>
                      <a:lnTo>
                        <a:pt x="159913" y="39537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70" name="图片 16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20108" y="192324"/>
                <a:ext cx="2129560" cy="67507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-30232" y="2662904"/>
            <a:ext cx="4671306" cy="4263492"/>
          </a:xfrm>
          <a:custGeom>
            <a:avLst/>
            <a:gdLst>
              <a:gd name="connsiteX0" fmla="*/ 1100614 w 1200150"/>
              <a:gd name="connsiteY0" fmla="*/ 601053 h 1095375"/>
              <a:gd name="connsiteX1" fmla="*/ 814769 w 1200150"/>
              <a:gd name="connsiteY1" fmla="*/ 559429 h 1095375"/>
              <a:gd name="connsiteX2" fmla="*/ 507397 w 1200150"/>
              <a:gd name="connsiteY2" fmla="*/ 538284 h 1095375"/>
              <a:gd name="connsiteX3" fmla="*/ 368999 w 1200150"/>
              <a:gd name="connsiteY3" fmla="*/ 389598 h 1095375"/>
              <a:gd name="connsiteX4" fmla="*/ 303467 w 1200150"/>
              <a:gd name="connsiteY4" fmla="*/ 162522 h 1095375"/>
              <a:gd name="connsiteX5" fmla="*/ 7144 w 1200150"/>
              <a:gd name="connsiteY5" fmla="*/ 7169 h 1095375"/>
              <a:gd name="connsiteX6" fmla="*/ 7144 w 1200150"/>
              <a:gd name="connsiteY6" fmla="*/ 1096544 h 1095375"/>
              <a:gd name="connsiteX7" fmla="*/ 1119854 w 1200150"/>
              <a:gd name="connsiteY7" fmla="*/ 1096544 h 1095375"/>
              <a:gd name="connsiteX8" fmla="*/ 1100614 w 1200150"/>
              <a:gd name="connsiteY8" fmla="*/ 601053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0150" h="1095375">
                <a:moveTo>
                  <a:pt x="1100614" y="601053"/>
                </a:moveTo>
                <a:cubicBezTo>
                  <a:pt x="1020413" y="535331"/>
                  <a:pt x="910590" y="549809"/>
                  <a:pt x="814769" y="559429"/>
                </a:cubicBezTo>
                <a:cubicBezTo>
                  <a:pt x="713137" y="569621"/>
                  <a:pt x="604457" y="577812"/>
                  <a:pt x="507397" y="538284"/>
                </a:cubicBezTo>
                <a:cubicBezTo>
                  <a:pt x="437674" y="509899"/>
                  <a:pt x="388715" y="463798"/>
                  <a:pt x="368999" y="389598"/>
                </a:cubicBezTo>
                <a:cubicBezTo>
                  <a:pt x="348615" y="312731"/>
                  <a:pt x="342519" y="233579"/>
                  <a:pt x="303467" y="162522"/>
                </a:cubicBezTo>
                <a:cubicBezTo>
                  <a:pt x="237744" y="42793"/>
                  <a:pt x="126492" y="6026"/>
                  <a:pt x="7144" y="7169"/>
                </a:cubicBezTo>
                <a:lnTo>
                  <a:pt x="7144" y="1096544"/>
                </a:lnTo>
                <a:lnTo>
                  <a:pt x="1119854" y="1096544"/>
                </a:lnTo>
                <a:cubicBezTo>
                  <a:pt x="1204055" y="936238"/>
                  <a:pt x="1256824" y="728879"/>
                  <a:pt x="1100614" y="601053"/>
                </a:cubicBezTo>
                <a:close/>
              </a:path>
            </a:pathLst>
          </a:custGeom>
          <a:solidFill>
            <a:srgbClr val="FF9F00">
              <a:alpha val="2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任意多边形: 形状 61"/>
          <p:cNvSpPr/>
          <p:nvPr/>
        </p:nvSpPr>
        <p:spPr>
          <a:xfrm rot="5400000">
            <a:off x="9967225" y="4748963"/>
            <a:ext cx="1960656" cy="2513205"/>
          </a:xfrm>
          <a:custGeom>
            <a:avLst/>
            <a:gdLst>
              <a:gd name="connsiteX0" fmla="*/ 127774 w 1047750"/>
              <a:gd name="connsiteY0" fmla="*/ 469964 h 1343025"/>
              <a:gd name="connsiteX1" fmla="*/ 277698 w 1047750"/>
              <a:gd name="connsiteY1" fmla="*/ 529495 h 1343025"/>
              <a:gd name="connsiteX2" fmla="*/ 395903 w 1047750"/>
              <a:gd name="connsiteY2" fmla="*/ 621602 h 1343025"/>
              <a:gd name="connsiteX3" fmla="*/ 503822 w 1047750"/>
              <a:gd name="connsiteY3" fmla="*/ 880682 h 1343025"/>
              <a:gd name="connsiteX4" fmla="*/ 564782 w 1047750"/>
              <a:gd name="connsiteY4" fmla="*/ 1154049 h 1343025"/>
              <a:gd name="connsiteX5" fmla="*/ 825957 w 1047750"/>
              <a:gd name="connsiteY5" fmla="*/ 1340358 h 1343025"/>
              <a:gd name="connsiteX6" fmla="*/ 1048747 w 1047750"/>
              <a:gd name="connsiteY6" fmla="*/ 1272350 h 1343025"/>
              <a:gd name="connsiteX7" fmla="*/ 1048747 w 1047750"/>
              <a:gd name="connsiteY7" fmla="*/ 7144 h 1343025"/>
              <a:gd name="connsiteX8" fmla="*/ 83579 w 1047750"/>
              <a:gd name="connsiteY8" fmla="*/ 7144 h 1343025"/>
              <a:gd name="connsiteX9" fmla="*/ 127774 w 1047750"/>
              <a:gd name="connsiteY9" fmla="*/ 469964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7750" h="1343025">
                <a:moveTo>
                  <a:pt x="127774" y="469964"/>
                </a:moveTo>
                <a:cubicBezTo>
                  <a:pt x="175971" y="494252"/>
                  <a:pt x="228835" y="506921"/>
                  <a:pt x="277698" y="529495"/>
                </a:cubicBezTo>
                <a:cubicBezTo>
                  <a:pt x="325228" y="551498"/>
                  <a:pt x="362471" y="581406"/>
                  <a:pt x="395903" y="621602"/>
                </a:cubicBezTo>
                <a:cubicBezTo>
                  <a:pt x="458482" y="696659"/>
                  <a:pt x="488391" y="785241"/>
                  <a:pt x="503822" y="880682"/>
                </a:cubicBezTo>
                <a:cubicBezTo>
                  <a:pt x="518299" y="970883"/>
                  <a:pt x="522586" y="1071182"/>
                  <a:pt x="564782" y="1154049"/>
                </a:cubicBezTo>
                <a:cubicBezTo>
                  <a:pt x="613264" y="1249204"/>
                  <a:pt x="716324" y="1331690"/>
                  <a:pt x="825957" y="1340358"/>
                </a:cubicBezTo>
                <a:cubicBezTo>
                  <a:pt x="910158" y="1347026"/>
                  <a:pt x="985120" y="1319498"/>
                  <a:pt x="1048747" y="1272350"/>
                </a:cubicBezTo>
                <a:lnTo>
                  <a:pt x="1048747" y="7144"/>
                </a:lnTo>
                <a:lnTo>
                  <a:pt x="83579" y="7144"/>
                </a:lnTo>
                <a:cubicBezTo>
                  <a:pt x="-26150" y="121634"/>
                  <a:pt x="-23102" y="394049"/>
                  <a:pt x="127774" y="469964"/>
                </a:cubicBezTo>
                <a:close/>
              </a:path>
            </a:pathLst>
          </a:custGeom>
          <a:solidFill>
            <a:srgbClr val="FF9F00">
              <a:alpha val="2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6" name="组合 125"/>
          <p:cNvGrpSpPr/>
          <p:nvPr userDrawn="1"/>
        </p:nvGrpSpPr>
        <p:grpSpPr>
          <a:xfrm>
            <a:off x="-1098463" y="-1136156"/>
            <a:ext cx="14368421" cy="9145494"/>
            <a:chOff x="-1098463" y="-1136156"/>
            <a:chExt cx="14368421" cy="9145494"/>
          </a:xfrm>
          <a:solidFill>
            <a:srgbClr val="E6E6E6"/>
          </a:solidFill>
        </p:grpSpPr>
        <p:sp>
          <p:nvSpPr>
            <p:cNvPr id="127" name="矩形 126"/>
            <p:cNvSpPr/>
            <p:nvPr/>
          </p:nvSpPr>
          <p:spPr>
            <a:xfrm>
              <a:off x="-1098463" y="-685205"/>
              <a:ext cx="1073977" cy="8529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12195981" y="-687153"/>
              <a:ext cx="1073977" cy="8529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 rot="5400000">
              <a:off x="5532643" y="272023"/>
              <a:ext cx="1125258" cy="143493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 rot="5400000">
              <a:off x="5523119" y="-7757738"/>
              <a:ext cx="1125258" cy="143684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1" name="组合 130"/>
          <p:cNvGrpSpPr/>
          <p:nvPr userDrawn="1"/>
        </p:nvGrpSpPr>
        <p:grpSpPr>
          <a:xfrm>
            <a:off x="-17991" y="-6925"/>
            <a:ext cx="2038035" cy="2020047"/>
            <a:chOff x="-17992" y="-16452"/>
            <a:chExt cx="3153731" cy="3125896"/>
          </a:xfrm>
        </p:grpSpPr>
        <p:sp>
          <p:nvSpPr>
            <p:cNvPr id="132" name="任意多边形: 形状 131"/>
            <p:cNvSpPr/>
            <p:nvPr/>
          </p:nvSpPr>
          <p:spPr>
            <a:xfrm rot="10800000">
              <a:off x="-17497" y="-16452"/>
              <a:ext cx="3153236" cy="3125896"/>
            </a:xfrm>
            <a:custGeom>
              <a:avLst/>
              <a:gdLst>
                <a:gd name="connsiteX0" fmla="*/ 4204903 w 4207212"/>
                <a:gd name="connsiteY0" fmla="*/ 9412 h 4170734"/>
                <a:gd name="connsiteX1" fmla="*/ 4204903 w 4207212"/>
                <a:gd name="connsiteY1" fmla="*/ 4168230 h 4170734"/>
                <a:gd name="connsiteX2" fmla="*/ 9120 w 4207212"/>
                <a:gd name="connsiteY2" fmla="*/ 4168230 h 4170734"/>
                <a:gd name="connsiteX3" fmla="*/ 9241 w 4207212"/>
                <a:gd name="connsiteY3" fmla="*/ 4167743 h 4170734"/>
                <a:gd name="connsiteX4" fmla="*/ 576851 w 4207212"/>
                <a:gd name="connsiteY4" fmla="*/ 3254194 h 4170734"/>
                <a:gd name="connsiteX5" fmla="*/ 594481 w 4207212"/>
                <a:gd name="connsiteY5" fmla="*/ 3240211 h 4170734"/>
                <a:gd name="connsiteX6" fmla="*/ 697108 w 4207212"/>
                <a:gd name="connsiteY6" fmla="*/ 3165308 h 4170734"/>
                <a:gd name="connsiteX7" fmla="*/ 697230 w 4207212"/>
                <a:gd name="connsiteY7" fmla="*/ 3165308 h 4170734"/>
                <a:gd name="connsiteX8" fmla="*/ 785509 w 4207212"/>
                <a:gd name="connsiteY8" fmla="*/ 3108279 h 4170734"/>
                <a:gd name="connsiteX9" fmla="*/ 785630 w 4207212"/>
                <a:gd name="connsiteY9" fmla="*/ 3108158 h 4170734"/>
                <a:gd name="connsiteX10" fmla="*/ 881448 w 4207212"/>
                <a:gd name="connsiteY10" fmla="*/ 3052588 h 4170734"/>
                <a:gd name="connsiteX11" fmla="*/ 883029 w 4207212"/>
                <a:gd name="connsiteY11" fmla="*/ 3051737 h 4170734"/>
                <a:gd name="connsiteX12" fmla="*/ 1345700 w 4207212"/>
                <a:gd name="connsiteY12" fmla="*/ 2855603 h 4170734"/>
                <a:gd name="connsiteX13" fmla="*/ 1481644 w 4207212"/>
                <a:gd name="connsiteY13" fmla="*/ 2801858 h 4170734"/>
                <a:gd name="connsiteX14" fmla="*/ 1508639 w 4207212"/>
                <a:gd name="connsiteY14" fmla="*/ 2788361 h 4170734"/>
                <a:gd name="connsiteX15" fmla="*/ 1519582 w 4207212"/>
                <a:gd name="connsiteY15" fmla="*/ 2782524 h 4170734"/>
                <a:gd name="connsiteX16" fmla="*/ 1534417 w 4207212"/>
                <a:gd name="connsiteY16" fmla="*/ 2774377 h 4170734"/>
                <a:gd name="connsiteX17" fmla="*/ 1550589 w 4207212"/>
                <a:gd name="connsiteY17" fmla="*/ 2765136 h 4170734"/>
                <a:gd name="connsiteX18" fmla="*/ 1550711 w 4207212"/>
                <a:gd name="connsiteY18" fmla="*/ 2765136 h 4170734"/>
                <a:gd name="connsiteX19" fmla="*/ 1570896 w 4207212"/>
                <a:gd name="connsiteY19" fmla="*/ 2752612 h 4170734"/>
                <a:gd name="connsiteX20" fmla="*/ 1593513 w 4207212"/>
                <a:gd name="connsiteY20" fmla="*/ 2737534 h 4170734"/>
                <a:gd name="connsiteX21" fmla="*/ 1635585 w 4207212"/>
                <a:gd name="connsiteY21" fmla="*/ 2706284 h 4170734"/>
                <a:gd name="connsiteX22" fmla="*/ 1656743 w 4207212"/>
                <a:gd name="connsiteY22" fmla="*/ 2688652 h 4170734"/>
                <a:gd name="connsiteX23" fmla="*/ 1674131 w 4207212"/>
                <a:gd name="connsiteY23" fmla="*/ 2672966 h 4170734"/>
                <a:gd name="connsiteX24" fmla="*/ 1692005 w 4207212"/>
                <a:gd name="connsiteY24" fmla="*/ 2655700 h 4170734"/>
                <a:gd name="connsiteX25" fmla="*/ 1725322 w 4207212"/>
                <a:gd name="connsiteY25" fmla="*/ 2619707 h 4170734"/>
                <a:gd name="connsiteX26" fmla="*/ 1725444 w 4207212"/>
                <a:gd name="connsiteY26" fmla="*/ 2619464 h 4170734"/>
                <a:gd name="connsiteX27" fmla="*/ 1735415 w 4207212"/>
                <a:gd name="connsiteY27" fmla="*/ 2607548 h 4170734"/>
                <a:gd name="connsiteX28" fmla="*/ 1745021 w 4207212"/>
                <a:gd name="connsiteY28" fmla="*/ 2595510 h 4170734"/>
                <a:gd name="connsiteX29" fmla="*/ 1762895 w 4207212"/>
                <a:gd name="connsiteY29" fmla="*/ 2571677 h 4170734"/>
                <a:gd name="connsiteX30" fmla="*/ 1764111 w 4207212"/>
                <a:gd name="connsiteY30" fmla="*/ 2569975 h 4170734"/>
                <a:gd name="connsiteX31" fmla="*/ 1770191 w 4207212"/>
                <a:gd name="connsiteY31" fmla="*/ 2561220 h 4170734"/>
                <a:gd name="connsiteX32" fmla="*/ 1771407 w 4207212"/>
                <a:gd name="connsiteY32" fmla="*/ 2559275 h 4170734"/>
                <a:gd name="connsiteX33" fmla="*/ 1777244 w 4207212"/>
                <a:gd name="connsiteY33" fmla="*/ 2550641 h 4170734"/>
                <a:gd name="connsiteX34" fmla="*/ 1782959 w 4207212"/>
                <a:gd name="connsiteY34" fmla="*/ 2541886 h 4170734"/>
                <a:gd name="connsiteX35" fmla="*/ 1796820 w 4207212"/>
                <a:gd name="connsiteY35" fmla="*/ 2519391 h 4170734"/>
                <a:gd name="connsiteX36" fmla="*/ 1850566 w 4207212"/>
                <a:gd name="connsiteY36" fmla="*/ 2409225 h 4170734"/>
                <a:gd name="connsiteX37" fmla="*/ 1851417 w 4207212"/>
                <a:gd name="connsiteY37" fmla="*/ 2407158 h 4170734"/>
                <a:gd name="connsiteX38" fmla="*/ 1861509 w 4207212"/>
                <a:gd name="connsiteY38" fmla="*/ 2380650 h 4170734"/>
                <a:gd name="connsiteX39" fmla="*/ 1861631 w 4207212"/>
                <a:gd name="connsiteY39" fmla="*/ 2380407 h 4170734"/>
                <a:gd name="connsiteX40" fmla="*/ 1862361 w 4207212"/>
                <a:gd name="connsiteY40" fmla="*/ 2378461 h 4170734"/>
                <a:gd name="connsiteX41" fmla="*/ 1862361 w 4207212"/>
                <a:gd name="connsiteY41" fmla="*/ 2378340 h 4170734"/>
                <a:gd name="connsiteX42" fmla="*/ 1870507 w 4207212"/>
                <a:gd name="connsiteY42" fmla="*/ 2354993 h 4170734"/>
                <a:gd name="connsiteX43" fmla="*/ 1872453 w 4207212"/>
                <a:gd name="connsiteY43" fmla="*/ 2349157 h 4170734"/>
                <a:gd name="connsiteX44" fmla="*/ 1872453 w 4207212"/>
                <a:gd name="connsiteY44" fmla="*/ 2349035 h 4170734"/>
                <a:gd name="connsiteX45" fmla="*/ 1892395 w 4207212"/>
                <a:gd name="connsiteY45" fmla="*/ 2283252 h 4170734"/>
                <a:gd name="connsiteX46" fmla="*/ 1893976 w 4207212"/>
                <a:gd name="connsiteY46" fmla="*/ 2277172 h 4170734"/>
                <a:gd name="connsiteX47" fmla="*/ 1898596 w 4207212"/>
                <a:gd name="connsiteY47" fmla="*/ 2259906 h 4170734"/>
                <a:gd name="connsiteX48" fmla="*/ 1900785 w 4207212"/>
                <a:gd name="connsiteY48" fmla="*/ 2251029 h 4170734"/>
                <a:gd name="connsiteX49" fmla="*/ 1904190 w 4207212"/>
                <a:gd name="connsiteY49" fmla="*/ 2236924 h 4170734"/>
                <a:gd name="connsiteX50" fmla="*/ 1907108 w 4207212"/>
                <a:gd name="connsiteY50" fmla="*/ 2224400 h 4170734"/>
                <a:gd name="connsiteX51" fmla="*/ 1909175 w 4207212"/>
                <a:gd name="connsiteY51" fmla="*/ 2215401 h 4170734"/>
                <a:gd name="connsiteX52" fmla="*/ 1910026 w 4207212"/>
                <a:gd name="connsiteY52" fmla="*/ 2211997 h 4170734"/>
                <a:gd name="connsiteX53" fmla="*/ 1910026 w 4207212"/>
                <a:gd name="connsiteY53" fmla="*/ 2211875 h 4170734"/>
                <a:gd name="connsiteX54" fmla="*/ 1911242 w 4207212"/>
                <a:gd name="connsiteY54" fmla="*/ 2206160 h 4170734"/>
                <a:gd name="connsiteX55" fmla="*/ 1911364 w 4207212"/>
                <a:gd name="connsiteY55" fmla="*/ 2205917 h 4170734"/>
                <a:gd name="connsiteX56" fmla="*/ 1919146 w 4207212"/>
                <a:gd name="connsiteY56" fmla="*/ 2168587 h 4170734"/>
                <a:gd name="connsiteX57" fmla="*/ 1922186 w 4207212"/>
                <a:gd name="connsiteY57" fmla="*/ 2152415 h 4170734"/>
                <a:gd name="connsiteX58" fmla="*/ 1922307 w 4207212"/>
                <a:gd name="connsiteY58" fmla="*/ 2152415 h 4170734"/>
                <a:gd name="connsiteX59" fmla="*/ 1925104 w 4207212"/>
                <a:gd name="connsiteY59" fmla="*/ 2137459 h 4170734"/>
                <a:gd name="connsiteX60" fmla="*/ 1925225 w 4207212"/>
                <a:gd name="connsiteY60" fmla="*/ 2137094 h 4170734"/>
                <a:gd name="connsiteX61" fmla="*/ 1930819 w 4207212"/>
                <a:gd name="connsiteY61" fmla="*/ 2105844 h 4170734"/>
                <a:gd name="connsiteX62" fmla="*/ 1931914 w 4207212"/>
                <a:gd name="connsiteY62" fmla="*/ 2099278 h 4170734"/>
                <a:gd name="connsiteX63" fmla="*/ 1934102 w 4207212"/>
                <a:gd name="connsiteY63" fmla="*/ 2086875 h 4170734"/>
                <a:gd name="connsiteX64" fmla="*/ 1940304 w 4207212"/>
                <a:gd name="connsiteY64" fmla="*/ 2048329 h 4170734"/>
                <a:gd name="connsiteX65" fmla="*/ 1941033 w 4207212"/>
                <a:gd name="connsiteY65" fmla="*/ 2044073 h 4170734"/>
                <a:gd name="connsiteX66" fmla="*/ 1941641 w 4207212"/>
                <a:gd name="connsiteY66" fmla="*/ 2040061 h 4170734"/>
                <a:gd name="connsiteX67" fmla="*/ 1948451 w 4207212"/>
                <a:gd name="connsiteY67" fmla="*/ 1994827 h 4170734"/>
                <a:gd name="connsiteX68" fmla="*/ 1950031 w 4207212"/>
                <a:gd name="connsiteY68" fmla="*/ 1984248 h 4170734"/>
                <a:gd name="connsiteX69" fmla="*/ 1958300 w 4207212"/>
                <a:gd name="connsiteY69" fmla="*/ 1925396 h 4170734"/>
                <a:gd name="connsiteX70" fmla="*/ 1959881 w 4207212"/>
                <a:gd name="connsiteY70" fmla="*/ 1913966 h 4170734"/>
                <a:gd name="connsiteX71" fmla="*/ 1975688 w 4207212"/>
                <a:gd name="connsiteY71" fmla="*/ 1803678 h 4170734"/>
                <a:gd name="connsiteX72" fmla="*/ 1991617 w 4207212"/>
                <a:gd name="connsiteY72" fmla="*/ 1700930 h 4170734"/>
                <a:gd name="connsiteX73" fmla="*/ 1995994 w 4207212"/>
                <a:gd name="connsiteY73" fmla="*/ 1675030 h 4170734"/>
                <a:gd name="connsiteX74" fmla="*/ 1997211 w 4207212"/>
                <a:gd name="connsiteY74" fmla="*/ 1667856 h 4170734"/>
                <a:gd name="connsiteX75" fmla="*/ 2002439 w 4207212"/>
                <a:gd name="connsiteY75" fmla="*/ 1638795 h 4170734"/>
                <a:gd name="connsiteX76" fmla="*/ 2010342 w 4207212"/>
                <a:gd name="connsiteY76" fmla="*/ 1597209 h 4170734"/>
                <a:gd name="connsiteX77" fmla="*/ 2225445 w 4207212"/>
                <a:gd name="connsiteY77" fmla="*/ 1035923 h 4170734"/>
                <a:gd name="connsiteX78" fmla="*/ 2323938 w 4207212"/>
                <a:gd name="connsiteY78" fmla="*/ 896817 h 4170734"/>
                <a:gd name="connsiteX79" fmla="*/ 2364673 w 4207212"/>
                <a:gd name="connsiteY79" fmla="*/ 844896 h 4170734"/>
                <a:gd name="connsiteX80" fmla="*/ 2364794 w 4207212"/>
                <a:gd name="connsiteY80" fmla="*/ 844774 h 4170734"/>
                <a:gd name="connsiteX81" fmla="*/ 2475325 w 4207212"/>
                <a:gd name="connsiteY81" fmla="*/ 717950 h 4170734"/>
                <a:gd name="connsiteX82" fmla="*/ 2513020 w 4207212"/>
                <a:gd name="connsiteY82" fmla="*/ 678675 h 4170734"/>
                <a:gd name="connsiteX83" fmla="*/ 2919514 w 4207212"/>
                <a:gd name="connsiteY83" fmla="*/ 354135 h 4170734"/>
                <a:gd name="connsiteX84" fmla="*/ 2937997 w 4207212"/>
                <a:gd name="connsiteY84" fmla="*/ 342949 h 4170734"/>
                <a:gd name="connsiteX85" fmla="*/ 2938970 w 4207212"/>
                <a:gd name="connsiteY85" fmla="*/ 342341 h 4170734"/>
                <a:gd name="connsiteX86" fmla="*/ 3094247 w 4207212"/>
                <a:gd name="connsiteY86" fmla="*/ 256980 h 4170734"/>
                <a:gd name="connsiteX87" fmla="*/ 3122214 w 4207212"/>
                <a:gd name="connsiteY87" fmla="*/ 243362 h 4170734"/>
                <a:gd name="connsiteX88" fmla="*/ 3136441 w 4207212"/>
                <a:gd name="connsiteY88" fmla="*/ 236552 h 4170734"/>
                <a:gd name="connsiteX89" fmla="*/ 3159301 w 4207212"/>
                <a:gd name="connsiteY89" fmla="*/ 225974 h 4170734"/>
                <a:gd name="connsiteX90" fmla="*/ 3187390 w 4207212"/>
                <a:gd name="connsiteY90" fmla="*/ 213328 h 4170734"/>
                <a:gd name="connsiteX91" fmla="*/ 3196996 w 4207212"/>
                <a:gd name="connsiteY91" fmla="*/ 209072 h 4170734"/>
                <a:gd name="connsiteX92" fmla="*/ 3223990 w 4207212"/>
                <a:gd name="connsiteY92" fmla="*/ 197520 h 4170734"/>
                <a:gd name="connsiteX93" fmla="*/ 3249282 w 4207212"/>
                <a:gd name="connsiteY93" fmla="*/ 187063 h 4170734"/>
                <a:gd name="connsiteX94" fmla="*/ 3274938 w 4207212"/>
                <a:gd name="connsiteY94" fmla="*/ 176849 h 4170734"/>
                <a:gd name="connsiteX95" fmla="*/ 3300230 w 4207212"/>
                <a:gd name="connsiteY95" fmla="*/ 167121 h 4170734"/>
                <a:gd name="connsiteX96" fmla="*/ 3325401 w 4207212"/>
                <a:gd name="connsiteY96" fmla="*/ 157758 h 4170734"/>
                <a:gd name="connsiteX97" fmla="*/ 3392886 w 4207212"/>
                <a:gd name="connsiteY97" fmla="*/ 134290 h 4170734"/>
                <a:gd name="connsiteX98" fmla="*/ 3410396 w 4207212"/>
                <a:gd name="connsiteY98" fmla="*/ 128575 h 4170734"/>
                <a:gd name="connsiteX99" fmla="*/ 3443957 w 4207212"/>
                <a:gd name="connsiteY99" fmla="*/ 117996 h 4170734"/>
                <a:gd name="connsiteX100" fmla="*/ 3451252 w 4207212"/>
                <a:gd name="connsiteY100" fmla="*/ 115686 h 4170734"/>
                <a:gd name="connsiteX101" fmla="*/ 3500499 w 4207212"/>
                <a:gd name="connsiteY101" fmla="*/ 101459 h 4170734"/>
                <a:gd name="connsiteX102" fmla="*/ 3530047 w 4207212"/>
                <a:gd name="connsiteY102" fmla="*/ 93434 h 4170734"/>
                <a:gd name="connsiteX103" fmla="*/ 3575280 w 4207212"/>
                <a:gd name="connsiteY103" fmla="*/ 81761 h 4170734"/>
                <a:gd name="connsiteX104" fmla="*/ 3594371 w 4207212"/>
                <a:gd name="connsiteY104" fmla="*/ 77140 h 4170734"/>
                <a:gd name="connsiteX105" fmla="*/ 3603855 w 4207212"/>
                <a:gd name="connsiteY105" fmla="*/ 74952 h 4170734"/>
                <a:gd name="connsiteX106" fmla="*/ 3619784 w 4207212"/>
                <a:gd name="connsiteY106" fmla="*/ 71304 h 4170734"/>
                <a:gd name="connsiteX107" fmla="*/ 4204903 w 4207212"/>
                <a:gd name="connsiteY107" fmla="*/ 9412 h 417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207212" h="4170734">
                  <a:moveTo>
                    <a:pt x="4204903" y="9412"/>
                  </a:moveTo>
                  <a:lnTo>
                    <a:pt x="4204903" y="4168230"/>
                  </a:lnTo>
                  <a:lnTo>
                    <a:pt x="9120" y="4168230"/>
                  </a:lnTo>
                  <a:cubicBezTo>
                    <a:pt x="9120" y="4168108"/>
                    <a:pt x="9120" y="4167864"/>
                    <a:pt x="9241" y="4167743"/>
                  </a:cubicBezTo>
                  <a:cubicBezTo>
                    <a:pt x="80861" y="3779488"/>
                    <a:pt x="295234" y="3478660"/>
                    <a:pt x="576851" y="3254194"/>
                  </a:cubicBezTo>
                  <a:cubicBezTo>
                    <a:pt x="582687" y="3249452"/>
                    <a:pt x="588523" y="3244831"/>
                    <a:pt x="594481" y="3240211"/>
                  </a:cubicBezTo>
                  <a:cubicBezTo>
                    <a:pt x="627799" y="3214189"/>
                    <a:pt x="662089" y="3189262"/>
                    <a:pt x="697108" y="3165308"/>
                  </a:cubicBezTo>
                  <a:lnTo>
                    <a:pt x="697230" y="3165308"/>
                  </a:lnTo>
                  <a:cubicBezTo>
                    <a:pt x="726170" y="3145609"/>
                    <a:pt x="755596" y="3126519"/>
                    <a:pt x="785509" y="3108279"/>
                  </a:cubicBezTo>
                  <a:cubicBezTo>
                    <a:pt x="785630" y="3108158"/>
                    <a:pt x="785630" y="3108158"/>
                    <a:pt x="785630" y="3108158"/>
                  </a:cubicBezTo>
                  <a:cubicBezTo>
                    <a:pt x="817124" y="3088824"/>
                    <a:pt x="848982" y="3070341"/>
                    <a:pt x="881448" y="3052588"/>
                  </a:cubicBezTo>
                  <a:cubicBezTo>
                    <a:pt x="881934" y="3052345"/>
                    <a:pt x="882542" y="3051980"/>
                    <a:pt x="883029" y="3051737"/>
                  </a:cubicBezTo>
                  <a:cubicBezTo>
                    <a:pt x="1031010" y="2970998"/>
                    <a:pt x="1187626" y="2906065"/>
                    <a:pt x="1345700" y="2855603"/>
                  </a:cubicBezTo>
                  <a:cubicBezTo>
                    <a:pt x="1395190" y="2839796"/>
                    <a:pt x="1440423" y="2821921"/>
                    <a:pt x="1481644" y="2801858"/>
                  </a:cubicBezTo>
                  <a:cubicBezTo>
                    <a:pt x="1490886" y="2797602"/>
                    <a:pt x="1499884" y="2793103"/>
                    <a:pt x="1508639" y="2788361"/>
                  </a:cubicBezTo>
                  <a:cubicBezTo>
                    <a:pt x="1512287" y="2786537"/>
                    <a:pt x="1516056" y="2784591"/>
                    <a:pt x="1519582" y="2782524"/>
                  </a:cubicBezTo>
                  <a:cubicBezTo>
                    <a:pt x="1524568" y="2779849"/>
                    <a:pt x="1529553" y="2777052"/>
                    <a:pt x="1534417" y="2774377"/>
                  </a:cubicBezTo>
                  <a:cubicBezTo>
                    <a:pt x="1539888" y="2771459"/>
                    <a:pt x="1545239" y="2768297"/>
                    <a:pt x="1550589" y="2765136"/>
                  </a:cubicBezTo>
                  <a:lnTo>
                    <a:pt x="1550711" y="2765136"/>
                  </a:lnTo>
                  <a:cubicBezTo>
                    <a:pt x="1557642" y="2761002"/>
                    <a:pt x="1564329" y="2756868"/>
                    <a:pt x="1570896" y="2752612"/>
                  </a:cubicBezTo>
                  <a:cubicBezTo>
                    <a:pt x="1578557" y="2747748"/>
                    <a:pt x="1586095" y="2742762"/>
                    <a:pt x="1593513" y="2737534"/>
                  </a:cubicBezTo>
                  <a:cubicBezTo>
                    <a:pt x="1608226" y="2727563"/>
                    <a:pt x="1622209" y="2717106"/>
                    <a:pt x="1635585" y="2706284"/>
                  </a:cubicBezTo>
                  <a:cubicBezTo>
                    <a:pt x="1642880" y="2700447"/>
                    <a:pt x="1649933" y="2694489"/>
                    <a:pt x="1656743" y="2688652"/>
                  </a:cubicBezTo>
                  <a:cubicBezTo>
                    <a:pt x="1662579" y="2683545"/>
                    <a:pt x="1668537" y="2678317"/>
                    <a:pt x="1674131" y="2672966"/>
                  </a:cubicBezTo>
                  <a:cubicBezTo>
                    <a:pt x="1680210" y="2667373"/>
                    <a:pt x="1686168" y="2661536"/>
                    <a:pt x="1692005" y="2655700"/>
                  </a:cubicBezTo>
                  <a:cubicBezTo>
                    <a:pt x="1703800" y="2644026"/>
                    <a:pt x="1714865" y="2631989"/>
                    <a:pt x="1725322" y="2619707"/>
                  </a:cubicBezTo>
                  <a:cubicBezTo>
                    <a:pt x="1725201" y="2619586"/>
                    <a:pt x="1725322" y="2619586"/>
                    <a:pt x="1725444" y="2619464"/>
                  </a:cubicBezTo>
                  <a:cubicBezTo>
                    <a:pt x="1728849" y="2615573"/>
                    <a:pt x="1732132" y="2611561"/>
                    <a:pt x="1735415" y="2607548"/>
                  </a:cubicBezTo>
                  <a:cubicBezTo>
                    <a:pt x="1738820" y="2603657"/>
                    <a:pt x="1741981" y="2599644"/>
                    <a:pt x="1745021" y="2595510"/>
                  </a:cubicBezTo>
                  <a:cubicBezTo>
                    <a:pt x="1751344" y="2587728"/>
                    <a:pt x="1757302" y="2579703"/>
                    <a:pt x="1762895" y="2571677"/>
                  </a:cubicBezTo>
                  <a:cubicBezTo>
                    <a:pt x="1763261" y="2571069"/>
                    <a:pt x="1763747" y="2570461"/>
                    <a:pt x="1764111" y="2569975"/>
                  </a:cubicBezTo>
                  <a:cubicBezTo>
                    <a:pt x="1766300" y="2567178"/>
                    <a:pt x="1768367" y="2564138"/>
                    <a:pt x="1770191" y="2561220"/>
                  </a:cubicBezTo>
                  <a:cubicBezTo>
                    <a:pt x="1770678" y="2560612"/>
                    <a:pt x="1771042" y="2559882"/>
                    <a:pt x="1771407" y="2559275"/>
                  </a:cubicBezTo>
                  <a:cubicBezTo>
                    <a:pt x="1773352" y="2556356"/>
                    <a:pt x="1775298" y="2553560"/>
                    <a:pt x="1777244" y="2550641"/>
                  </a:cubicBezTo>
                  <a:cubicBezTo>
                    <a:pt x="1779190" y="2547723"/>
                    <a:pt x="1781135" y="2544805"/>
                    <a:pt x="1782959" y="2541886"/>
                  </a:cubicBezTo>
                  <a:cubicBezTo>
                    <a:pt x="1787701" y="2534469"/>
                    <a:pt x="1792321" y="2526930"/>
                    <a:pt x="1796820" y="2519391"/>
                  </a:cubicBezTo>
                  <a:cubicBezTo>
                    <a:pt x="1817492" y="2484128"/>
                    <a:pt x="1835123" y="2447406"/>
                    <a:pt x="1850566" y="2409225"/>
                  </a:cubicBezTo>
                  <a:cubicBezTo>
                    <a:pt x="1850809" y="2408496"/>
                    <a:pt x="1851052" y="2407888"/>
                    <a:pt x="1851417" y="2407158"/>
                  </a:cubicBezTo>
                  <a:cubicBezTo>
                    <a:pt x="1854822" y="2398403"/>
                    <a:pt x="1858227" y="2389527"/>
                    <a:pt x="1861509" y="2380650"/>
                  </a:cubicBezTo>
                  <a:cubicBezTo>
                    <a:pt x="1861509" y="2380529"/>
                    <a:pt x="1861509" y="2380529"/>
                    <a:pt x="1861631" y="2380407"/>
                  </a:cubicBezTo>
                  <a:cubicBezTo>
                    <a:pt x="1861874" y="2379799"/>
                    <a:pt x="1862117" y="2379070"/>
                    <a:pt x="1862361" y="2378461"/>
                  </a:cubicBezTo>
                  <a:lnTo>
                    <a:pt x="1862361" y="2378340"/>
                  </a:lnTo>
                  <a:cubicBezTo>
                    <a:pt x="1865157" y="2370679"/>
                    <a:pt x="1867954" y="2362897"/>
                    <a:pt x="1870507" y="2354993"/>
                  </a:cubicBezTo>
                  <a:cubicBezTo>
                    <a:pt x="1871237" y="2353048"/>
                    <a:pt x="1871845" y="2351102"/>
                    <a:pt x="1872453" y="2349157"/>
                  </a:cubicBezTo>
                  <a:lnTo>
                    <a:pt x="1872453" y="2349035"/>
                  </a:lnTo>
                  <a:cubicBezTo>
                    <a:pt x="1879749" y="2327513"/>
                    <a:pt x="1886315" y="2305626"/>
                    <a:pt x="1892395" y="2283252"/>
                  </a:cubicBezTo>
                  <a:cubicBezTo>
                    <a:pt x="1893003" y="2281185"/>
                    <a:pt x="1893489" y="2279239"/>
                    <a:pt x="1893976" y="2277172"/>
                  </a:cubicBezTo>
                  <a:cubicBezTo>
                    <a:pt x="1895556" y="2271457"/>
                    <a:pt x="1897137" y="2265742"/>
                    <a:pt x="1898596" y="2259906"/>
                  </a:cubicBezTo>
                  <a:cubicBezTo>
                    <a:pt x="1899326" y="2256987"/>
                    <a:pt x="1900056" y="2253947"/>
                    <a:pt x="1900785" y="2251029"/>
                  </a:cubicBezTo>
                  <a:cubicBezTo>
                    <a:pt x="1902001" y="2246409"/>
                    <a:pt x="1903096" y="2241666"/>
                    <a:pt x="1904190" y="2236924"/>
                  </a:cubicBezTo>
                  <a:cubicBezTo>
                    <a:pt x="1905163" y="2232790"/>
                    <a:pt x="1906136" y="2228534"/>
                    <a:pt x="1907108" y="2224400"/>
                  </a:cubicBezTo>
                  <a:cubicBezTo>
                    <a:pt x="1907837" y="2221481"/>
                    <a:pt x="1908567" y="2218441"/>
                    <a:pt x="1909175" y="2215401"/>
                  </a:cubicBezTo>
                  <a:cubicBezTo>
                    <a:pt x="1909418" y="2214307"/>
                    <a:pt x="1909783" y="2213091"/>
                    <a:pt x="1910026" y="2211997"/>
                  </a:cubicBezTo>
                  <a:lnTo>
                    <a:pt x="1910026" y="2211875"/>
                  </a:lnTo>
                  <a:cubicBezTo>
                    <a:pt x="1910391" y="2209930"/>
                    <a:pt x="1910877" y="2208106"/>
                    <a:pt x="1911242" y="2206160"/>
                  </a:cubicBezTo>
                  <a:cubicBezTo>
                    <a:pt x="1911364" y="2206039"/>
                    <a:pt x="1911364" y="2206039"/>
                    <a:pt x="1911364" y="2205917"/>
                  </a:cubicBezTo>
                  <a:cubicBezTo>
                    <a:pt x="1914039" y="2193636"/>
                    <a:pt x="1916714" y="2181112"/>
                    <a:pt x="1919146" y="2168587"/>
                  </a:cubicBezTo>
                  <a:cubicBezTo>
                    <a:pt x="1920240" y="2163115"/>
                    <a:pt x="1921213" y="2157765"/>
                    <a:pt x="1922186" y="2152415"/>
                  </a:cubicBezTo>
                  <a:cubicBezTo>
                    <a:pt x="1922307" y="2152415"/>
                    <a:pt x="1922307" y="2152415"/>
                    <a:pt x="1922307" y="2152415"/>
                  </a:cubicBezTo>
                  <a:cubicBezTo>
                    <a:pt x="1923280" y="2147429"/>
                    <a:pt x="1924253" y="2142444"/>
                    <a:pt x="1925104" y="2137459"/>
                  </a:cubicBezTo>
                  <a:cubicBezTo>
                    <a:pt x="1925225" y="2137337"/>
                    <a:pt x="1925225" y="2137215"/>
                    <a:pt x="1925225" y="2137094"/>
                  </a:cubicBezTo>
                  <a:cubicBezTo>
                    <a:pt x="1927171" y="2126758"/>
                    <a:pt x="1928995" y="2116301"/>
                    <a:pt x="1930819" y="2105844"/>
                  </a:cubicBezTo>
                  <a:cubicBezTo>
                    <a:pt x="1931184" y="2103655"/>
                    <a:pt x="1931549" y="2101466"/>
                    <a:pt x="1931914" y="2099278"/>
                  </a:cubicBezTo>
                  <a:cubicBezTo>
                    <a:pt x="1932643" y="2095143"/>
                    <a:pt x="1933373" y="2091009"/>
                    <a:pt x="1934102" y="2086875"/>
                  </a:cubicBezTo>
                  <a:cubicBezTo>
                    <a:pt x="1936169" y="2074107"/>
                    <a:pt x="1938236" y="2061340"/>
                    <a:pt x="1940304" y="2048329"/>
                  </a:cubicBezTo>
                  <a:cubicBezTo>
                    <a:pt x="1940547" y="2046870"/>
                    <a:pt x="1940790" y="2045532"/>
                    <a:pt x="1941033" y="2044073"/>
                  </a:cubicBezTo>
                  <a:cubicBezTo>
                    <a:pt x="1941154" y="2042736"/>
                    <a:pt x="1941398" y="2041398"/>
                    <a:pt x="1941641" y="2040061"/>
                  </a:cubicBezTo>
                  <a:cubicBezTo>
                    <a:pt x="1943952" y="2025104"/>
                    <a:pt x="1946262" y="2009905"/>
                    <a:pt x="1948451" y="1994827"/>
                  </a:cubicBezTo>
                  <a:cubicBezTo>
                    <a:pt x="1948937" y="1991301"/>
                    <a:pt x="1949545" y="1987775"/>
                    <a:pt x="1950031" y="1984248"/>
                  </a:cubicBezTo>
                  <a:cubicBezTo>
                    <a:pt x="1952828" y="1964793"/>
                    <a:pt x="1955624" y="1945216"/>
                    <a:pt x="1958300" y="1925396"/>
                  </a:cubicBezTo>
                  <a:cubicBezTo>
                    <a:pt x="1958786" y="1921626"/>
                    <a:pt x="1959394" y="1917735"/>
                    <a:pt x="1959881" y="1913966"/>
                  </a:cubicBezTo>
                  <a:cubicBezTo>
                    <a:pt x="1964987" y="1877487"/>
                    <a:pt x="1970094" y="1840765"/>
                    <a:pt x="1975688" y="1803678"/>
                  </a:cubicBezTo>
                  <a:cubicBezTo>
                    <a:pt x="1980673" y="1769632"/>
                    <a:pt x="1985902" y="1735342"/>
                    <a:pt x="1991617" y="1700930"/>
                  </a:cubicBezTo>
                  <a:cubicBezTo>
                    <a:pt x="1993076" y="1692297"/>
                    <a:pt x="1994535" y="1683663"/>
                    <a:pt x="1995994" y="1675030"/>
                  </a:cubicBezTo>
                  <a:cubicBezTo>
                    <a:pt x="1996359" y="1672598"/>
                    <a:pt x="1996845" y="1670166"/>
                    <a:pt x="1997211" y="1667856"/>
                  </a:cubicBezTo>
                  <a:cubicBezTo>
                    <a:pt x="1998912" y="1658128"/>
                    <a:pt x="2000615" y="1648401"/>
                    <a:pt x="2002439" y="1638795"/>
                  </a:cubicBezTo>
                  <a:cubicBezTo>
                    <a:pt x="2004992" y="1624932"/>
                    <a:pt x="2007546" y="1611071"/>
                    <a:pt x="2010342" y="1597209"/>
                  </a:cubicBezTo>
                  <a:cubicBezTo>
                    <a:pt x="2048159" y="1407520"/>
                    <a:pt x="2107133" y="1215763"/>
                    <a:pt x="2225445" y="1035923"/>
                  </a:cubicBezTo>
                  <a:cubicBezTo>
                    <a:pt x="2257425" y="987284"/>
                    <a:pt x="2290378" y="940956"/>
                    <a:pt x="2323938" y="896817"/>
                  </a:cubicBezTo>
                  <a:cubicBezTo>
                    <a:pt x="2337435" y="879064"/>
                    <a:pt x="2351054" y="861798"/>
                    <a:pt x="2364673" y="844896"/>
                  </a:cubicBezTo>
                  <a:lnTo>
                    <a:pt x="2364794" y="844774"/>
                  </a:lnTo>
                  <a:cubicBezTo>
                    <a:pt x="2400787" y="800149"/>
                    <a:pt x="2437752" y="757955"/>
                    <a:pt x="2475325" y="717950"/>
                  </a:cubicBezTo>
                  <a:cubicBezTo>
                    <a:pt x="2487849" y="704574"/>
                    <a:pt x="2500374" y="691564"/>
                    <a:pt x="2513020" y="678675"/>
                  </a:cubicBezTo>
                  <a:cubicBezTo>
                    <a:pt x="2643127" y="546378"/>
                    <a:pt x="2780652" y="439982"/>
                    <a:pt x="2919514" y="354135"/>
                  </a:cubicBezTo>
                  <a:cubicBezTo>
                    <a:pt x="2925594" y="350366"/>
                    <a:pt x="2931795" y="346596"/>
                    <a:pt x="2937997" y="342949"/>
                  </a:cubicBezTo>
                  <a:cubicBezTo>
                    <a:pt x="2938361" y="342706"/>
                    <a:pt x="2938605" y="342584"/>
                    <a:pt x="2938970" y="342341"/>
                  </a:cubicBezTo>
                  <a:cubicBezTo>
                    <a:pt x="2990769" y="311091"/>
                    <a:pt x="3042569" y="282759"/>
                    <a:pt x="3094247" y="256980"/>
                  </a:cubicBezTo>
                  <a:cubicBezTo>
                    <a:pt x="3103610" y="252360"/>
                    <a:pt x="3112852" y="247739"/>
                    <a:pt x="3122214" y="243362"/>
                  </a:cubicBezTo>
                  <a:cubicBezTo>
                    <a:pt x="3126956" y="241051"/>
                    <a:pt x="3131699" y="238741"/>
                    <a:pt x="3136441" y="236552"/>
                  </a:cubicBezTo>
                  <a:cubicBezTo>
                    <a:pt x="3143980" y="232905"/>
                    <a:pt x="3151641" y="229378"/>
                    <a:pt x="3159301" y="225974"/>
                  </a:cubicBezTo>
                  <a:cubicBezTo>
                    <a:pt x="3168664" y="221596"/>
                    <a:pt x="3178027" y="217462"/>
                    <a:pt x="3187390" y="213328"/>
                  </a:cubicBezTo>
                  <a:cubicBezTo>
                    <a:pt x="3190673" y="211868"/>
                    <a:pt x="3193834" y="210409"/>
                    <a:pt x="3196996" y="209072"/>
                  </a:cubicBezTo>
                  <a:cubicBezTo>
                    <a:pt x="3205994" y="205181"/>
                    <a:pt x="3214992" y="201290"/>
                    <a:pt x="3223990" y="197520"/>
                  </a:cubicBezTo>
                  <a:cubicBezTo>
                    <a:pt x="3232380" y="193994"/>
                    <a:pt x="3240892" y="190468"/>
                    <a:pt x="3249282" y="187063"/>
                  </a:cubicBezTo>
                  <a:cubicBezTo>
                    <a:pt x="3257915" y="183658"/>
                    <a:pt x="3266427" y="180254"/>
                    <a:pt x="3274938" y="176849"/>
                  </a:cubicBezTo>
                  <a:cubicBezTo>
                    <a:pt x="3283328" y="173566"/>
                    <a:pt x="3291719" y="170283"/>
                    <a:pt x="3300230" y="167121"/>
                  </a:cubicBezTo>
                  <a:cubicBezTo>
                    <a:pt x="3308621" y="163960"/>
                    <a:pt x="3317011" y="160798"/>
                    <a:pt x="3325401" y="157758"/>
                  </a:cubicBezTo>
                  <a:cubicBezTo>
                    <a:pt x="3348017" y="149490"/>
                    <a:pt x="3370513" y="141586"/>
                    <a:pt x="3392886" y="134290"/>
                  </a:cubicBezTo>
                  <a:cubicBezTo>
                    <a:pt x="3398723" y="132345"/>
                    <a:pt x="3404560" y="130521"/>
                    <a:pt x="3410396" y="128575"/>
                  </a:cubicBezTo>
                  <a:cubicBezTo>
                    <a:pt x="3421583" y="124927"/>
                    <a:pt x="3432770" y="121401"/>
                    <a:pt x="3443957" y="117996"/>
                  </a:cubicBezTo>
                  <a:cubicBezTo>
                    <a:pt x="3446389" y="117267"/>
                    <a:pt x="3448821" y="116537"/>
                    <a:pt x="3451252" y="115686"/>
                  </a:cubicBezTo>
                  <a:cubicBezTo>
                    <a:pt x="3467790" y="110701"/>
                    <a:pt x="3484205" y="105959"/>
                    <a:pt x="3500499" y="101459"/>
                  </a:cubicBezTo>
                  <a:cubicBezTo>
                    <a:pt x="3510348" y="98663"/>
                    <a:pt x="3520197" y="95988"/>
                    <a:pt x="3530047" y="93434"/>
                  </a:cubicBezTo>
                  <a:cubicBezTo>
                    <a:pt x="3545246" y="89300"/>
                    <a:pt x="3560324" y="85409"/>
                    <a:pt x="3575280" y="81761"/>
                  </a:cubicBezTo>
                  <a:cubicBezTo>
                    <a:pt x="3581603" y="80180"/>
                    <a:pt x="3588047" y="78600"/>
                    <a:pt x="3594371" y="77140"/>
                  </a:cubicBezTo>
                  <a:cubicBezTo>
                    <a:pt x="3597532" y="76411"/>
                    <a:pt x="3600694" y="75681"/>
                    <a:pt x="3603855" y="74952"/>
                  </a:cubicBezTo>
                  <a:cubicBezTo>
                    <a:pt x="3609206" y="73736"/>
                    <a:pt x="3614434" y="72520"/>
                    <a:pt x="3619784" y="71304"/>
                  </a:cubicBezTo>
                  <a:cubicBezTo>
                    <a:pt x="3861030" y="16342"/>
                    <a:pt x="4069810" y="7223"/>
                    <a:pt x="4204903" y="9412"/>
                  </a:cubicBezTo>
                  <a:close/>
                </a:path>
              </a:pathLst>
            </a:custGeom>
            <a:solidFill>
              <a:srgbClr val="FDEAC8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-17992" y="192324"/>
              <a:ext cx="2460295" cy="1282776"/>
              <a:chOff x="20108" y="192324"/>
              <a:chExt cx="2460295" cy="1282776"/>
            </a:xfrm>
          </p:grpSpPr>
          <p:grpSp>
            <p:nvGrpSpPr>
              <p:cNvPr id="134" name="组合 133"/>
              <p:cNvGrpSpPr/>
              <p:nvPr/>
            </p:nvGrpSpPr>
            <p:grpSpPr>
              <a:xfrm flipH="1">
                <a:off x="344023" y="391546"/>
                <a:ext cx="2136380" cy="1083554"/>
                <a:chOff x="2828428" y="-2043180"/>
                <a:chExt cx="2136380" cy="1083554"/>
              </a:xfrm>
            </p:grpSpPr>
            <p:sp>
              <p:nvSpPr>
                <p:cNvPr id="136" name="任意多边形: 形状 135"/>
                <p:cNvSpPr/>
                <p:nvPr/>
              </p:nvSpPr>
              <p:spPr>
                <a:xfrm flipH="1">
                  <a:off x="4421883" y="-1648516"/>
                  <a:ext cx="542925" cy="571500"/>
                </a:xfrm>
                <a:custGeom>
                  <a:avLst/>
                  <a:gdLst>
                    <a:gd name="connsiteX0" fmla="*/ 253482 w 542925"/>
                    <a:gd name="connsiteY0" fmla="*/ 8291 h 571500"/>
                    <a:gd name="connsiteX1" fmla="*/ 7165 w 542925"/>
                    <a:gd name="connsiteY1" fmla="*/ 259655 h 571500"/>
                    <a:gd name="connsiteX2" fmla="*/ 165280 w 542925"/>
                    <a:gd name="connsiteY2" fmla="*/ 249654 h 571500"/>
                    <a:gd name="connsiteX3" fmla="*/ 306727 w 542925"/>
                    <a:gd name="connsiteY3" fmla="*/ 570932 h 571500"/>
                    <a:gd name="connsiteX4" fmla="*/ 379974 w 542925"/>
                    <a:gd name="connsiteY4" fmla="*/ 239653 h 571500"/>
                    <a:gd name="connsiteX5" fmla="*/ 539804 w 542925"/>
                    <a:gd name="connsiteY5" fmla="*/ 257941 h 571500"/>
                    <a:gd name="connsiteX6" fmla="*/ 253482 w 542925"/>
                    <a:gd name="connsiteY6" fmla="*/ 8291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2925" h="571500">
                      <a:moveTo>
                        <a:pt x="253482" y="8291"/>
                      </a:moveTo>
                      <a:cubicBezTo>
                        <a:pt x="105368" y="21626"/>
                        <a:pt x="5451" y="173073"/>
                        <a:pt x="7165" y="259655"/>
                      </a:cubicBezTo>
                      <a:cubicBezTo>
                        <a:pt x="7165" y="259655"/>
                        <a:pt x="78698" y="302899"/>
                        <a:pt x="165280" y="249654"/>
                      </a:cubicBezTo>
                      <a:cubicBezTo>
                        <a:pt x="165280" y="249654"/>
                        <a:pt x="122037" y="456061"/>
                        <a:pt x="306727" y="570932"/>
                      </a:cubicBezTo>
                      <a:cubicBezTo>
                        <a:pt x="306727" y="570932"/>
                        <a:pt x="481510" y="406150"/>
                        <a:pt x="379974" y="239653"/>
                      </a:cubicBezTo>
                      <a:cubicBezTo>
                        <a:pt x="379974" y="239653"/>
                        <a:pt x="439886" y="291278"/>
                        <a:pt x="539804" y="257941"/>
                      </a:cubicBezTo>
                      <a:cubicBezTo>
                        <a:pt x="539804" y="258036"/>
                        <a:pt x="486082" y="-12569"/>
                        <a:pt x="253482" y="8291"/>
                      </a:cubicBezTo>
                      <a:close/>
                    </a:path>
                  </a:pathLst>
                </a:custGeom>
                <a:solidFill>
                  <a:srgbClr val="E266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任意多边形: 形状 136"/>
                <p:cNvSpPr/>
                <p:nvPr/>
              </p:nvSpPr>
              <p:spPr>
                <a:xfrm flipH="1">
                  <a:off x="4632795" y="-1778588"/>
                  <a:ext cx="161925" cy="600075"/>
                </a:xfrm>
                <a:custGeom>
                  <a:avLst/>
                  <a:gdLst>
                    <a:gd name="connsiteX0" fmla="*/ 132162 w 161925"/>
                    <a:gd name="connsiteY0" fmla="*/ 590229 h 600075"/>
                    <a:gd name="connsiteX1" fmla="*/ 138544 w 161925"/>
                    <a:gd name="connsiteY1" fmla="*/ 515172 h 600075"/>
                    <a:gd name="connsiteX2" fmla="*/ 139687 w 161925"/>
                    <a:gd name="connsiteY2" fmla="*/ 477453 h 600075"/>
                    <a:gd name="connsiteX3" fmla="*/ 139211 w 161925"/>
                    <a:gd name="connsiteY3" fmla="*/ 439734 h 600075"/>
                    <a:gd name="connsiteX4" fmla="*/ 122637 w 161925"/>
                    <a:gd name="connsiteY4" fmla="*/ 290287 h 600075"/>
                    <a:gd name="connsiteX5" fmla="*/ 114922 w 161925"/>
                    <a:gd name="connsiteY5" fmla="*/ 253520 h 600075"/>
                    <a:gd name="connsiteX6" fmla="*/ 105207 w 161925"/>
                    <a:gd name="connsiteY6" fmla="*/ 217230 h 600075"/>
                    <a:gd name="connsiteX7" fmla="*/ 93300 w 161925"/>
                    <a:gd name="connsiteY7" fmla="*/ 181607 h 600075"/>
                    <a:gd name="connsiteX8" fmla="*/ 87204 w 161925"/>
                    <a:gd name="connsiteY8" fmla="*/ 163890 h 600075"/>
                    <a:gd name="connsiteX9" fmla="*/ 80061 w 161925"/>
                    <a:gd name="connsiteY9" fmla="*/ 146555 h 600075"/>
                    <a:gd name="connsiteX10" fmla="*/ 65297 w 161925"/>
                    <a:gd name="connsiteY10" fmla="*/ 111979 h 600075"/>
                    <a:gd name="connsiteX11" fmla="*/ 47580 w 161925"/>
                    <a:gd name="connsiteY11" fmla="*/ 78832 h 600075"/>
                    <a:gd name="connsiteX12" fmla="*/ 38817 w 161925"/>
                    <a:gd name="connsiteY12" fmla="*/ 62163 h 600075"/>
                    <a:gd name="connsiteX13" fmla="*/ 28530 w 161925"/>
                    <a:gd name="connsiteY13" fmla="*/ 46351 h 600075"/>
                    <a:gd name="connsiteX14" fmla="*/ 8147 w 161925"/>
                    <a:gd name="connsiteY14" fmla="*/ 14538 h 600075"/>
                    <a:gd name="connsiteX15" fmla="*/ 7861 w 161925"/>
                    <a:gd name="connsiteY15" fmla="*/ 14157 h 600075"/>
                    <a:gd name="connsiteX16" fmla="*/ 9195 w 161925"/>
                    <a:gd name="connsiteY16" fmla="*/ 7871 h 600075"/>
                    <a:gd name="connsiteX17" fmla="*/ 15291 w 161925"/>
                    <a:gd name="connsiteY17" fmla="*/ 9014 h 600075"/>
                    <a:gd name="connsiteX18" fmla="*/ 38151 w 161925"/>
                    <a:gd name="connsiteY18" fmla="*/ 39779 h 600075"/>
                    <a:gd name="connsiteX19" fmla="*/ 49581 w 161925"/>
                    <a:gd name="connsiteY19" fmla="*/ 55305 h 600075"/>
                    <a:gd name="connsiteX20" fmla="*/ 59487 w 161925"/>
                    <a:gd name="connsiteY20" fmla="*/ 71783 h 600075"/>
                    <a:gd name="connsiteX21" fmla="*/ 78918 w 161925"/>
                    <a:gd name="connsiteY21" fmla="*/ 105025 h 600075"/>
                    <a:gd name="connsiteX22" fmla="*/ 95301 w 161925"/>
                    <a:gd name="connsiteY22" fmla="*/ 139887 h 600075"/>
                    <a:gd name="connsiteX23" fmla="*/ 141306 w 161925"/>
                    <a:gd name="connsiteY23" fmla="*/ 286572 h 600075"/>
                    <a:gd name="connsiteX24" fmla="*/ 155975 w 161925"/>
                    <a:gd name="connsiteY24" fmla="*/ 439353 h 600075"/>
                    <a:gd name="connsiteX25" fmla="*/ 141021 w 161925"/>
                    <a:gd name="connsiteY25" fmla="*/ 591944 h 600075"/>
                    <a:gd name="connsiteX26" fmla="*/ 135591 w 161925"/>
                    <a:gd name="connsiteY26" fmla="*/ 595468 h 600075"/>
                    <a:gd name="connsiteX27" fmla="*/ 132067 w 161925"/>
                    <a:gd name="connsiteY27" fmla="*/ 590420 h 600075"/>
                    <a:gd name="connsiteX28" fmla="*/ 132162 w 161925"/>
                    <a:gd name="connsiteY28" fmla="*/ 590229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61925" h="600075">
                      <a:moveTo>
                        <a:pt x="132162" y="590229"/>
                      </a:moveTo>
                      <a:cubicBezTo>
                        <a:pt x="135401" y="565464"/>
                        <a:pt x="137782" y="540223"/>
                        <a:pt x="138544" y="515172"/>
                      </a:cubicBezTo>
                      <a:cubicBezTo>
                        <a:pt x="139401" y="502599"/>
                        <a:pt x="139306" y="490026"/>
                        <a:pt x="139687" y="477453"/>
                      </a:cubicBezTo>
                      <a:cubicBezTo>
                        <a:pt x="139782" y="464880"/>
                        <a:pt x="139401" y="452307"/>
                        <a:pt x="139211" y="439734"/>
                      </a:cubicBezTo>
                      <a:cubicBezTo>
                        <a:pt x="137687" y="389537"/>
                        <a:pt x="132448" y="339436"/>
                        <a:pt x="122637" y="290287"/>
                      </a:cubicBezTo>
                      <a:cubicBezTo>
                        <a:pt x="120066" y="278000"/>
                        <a:pt x="118161" y="265617"/>
                        <a:pt x="114922" y="253520"/>
                      </a:cubicBezTo>
                      <a:lnTo>
                        <a:pt x="105207" y="217230"/>
                      </a:lnTo>
                      <a:cubicBezTo>
                        <a:pt x="102063" y="205133"/>
                        <a:pt x="97206" y="193513"/>
                        <a:pt x="93300" y="181607"/>
                      </a:cubicBezTo>
                      <a:lnTo>
                        <a:pt x="87204" y="163890"/>
                      </a:lnTo>
                      <a:cubicBezTo>
                        <a:pt x="85204" y="157985"/>
                        <a:pt x="82442" y="152365"/>
                        <a:pt x="80061" y="146555"/>
                      </a:cubicBezTo>
                      <a:lnTo>
                        <a:pt x="65297" y="111979"/>
                      </a:lnTo>
                      <a:lnTo>
                        <a:pt x="47580" y="78832"/>
                      </a:lnTo>
                      <a:cubicBezTo>
                        <a:pt x="44628" y="73307"/>
                        <a:pt x="41865" y="67688"/>
                        <a:pt x="38817" y="62163"/>
                      </a:cubicBezTo>
                      <a:lnTo>
                        <a:pt x="28530" y="46351"/>
                      </a:lnTo>
                      <a:lnTo>
                        <a:pt x="8147" y="14538"/>
                      </a:lnTo>
                      <a:lnTo>
                        <a:pt x="7861" y="14157"/>
                      </a:lnTo>
                      <a:cubicBezTo>
                        <a:pt x="6528" y="12062"/>
                        <a:pt x="7099" y="9204"/>
                        <a:pt x="9195" y="7871"/>
                      </a:cubicBezTo>
                      <a:cubicBezTo>
                        <a:pt x="11195" y="6537"/>
                        <a:pt x="13862" y="7109"/>
                        <a:pt x="15291" y="9014"/>
                      </a:cubicBezTo>
                      <a:lnTo>
                        <a:pt x="38151" y="39779"/>
                      </a:lnTo>
                      <a:lnTo>
                        <a:pt x="49581" y="55305"/>
                      </a:lnTo>
                      <a:cubicBezTo>
                        <a:pt x="53010" y="60734"/>
                        <a:pt x="56153" y="66259"/>
                        <a:pt x="59487" y="71783"/>
                      </a:cubicBezTo>
                      <a:lnTo>
                        <a:pt x="78918" y="105025"/>
                      </a:lnTo>
                      <a:lnTo>
                        <a:pt x="95301" y="139887"/>
                      </a:lnTo>
                      <a:cubicBezTo>
                        <a:pt x="116160" y="186750"/>
                        <a:pt x="131686" y="236185"/>
                        <a:pt x="141306" y="286572"/>
                      </a:cubicBezTo>
                      <a:cubicBezTo>
                        <a:pt x="150736" y="336959"/>
                        <a:pt x="155975" y="388204"/>
                        <a:pt x="155975" y="439353"/>
                      </a:cubicBezTo>
                      <a:cubicBezTo>
                        <a:pt x="155784" y="490598"/>
                        <a:pt x="151784" y="541652"/>
                        <a:pt x="141021" y="591944"/>
                      </a:cubicBezTo>
                      <a:cubicBezTo>
                        <a:pt x="140449" y="594420"/>
                        <a:pt x="138068" y="595944"/>
                        <a:pt x="135591" y="595468"/>
                      </a:cubicBezTo>
                      <a:cubicBezTo>
                        <a:pt x="133305" y="594992"/>
                        <a:pt x="131781" y="592801"/>
                        <a:pt x="132067" y="590420"/>
                      </a:cubicBezTo>
                      <a:lnTo>
                        <a:pt x="132162" y="590229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任意多边形: 形状 137"/>
                <p:cNvSpPr/>
                <p:nvPr/>
              </p:nvSpPr>
              <p:spPr>
                <a:xfrm flipH="1">
                  <a:off x="4533029" y="-1566257"/>
                  <a:ext cx="276225" cy="123825"/>
                </a:xfrm>
                <a:custGeom>
                  <a:avLst/>
                  <a:gdLst>
                    <a:gd name="connsiteX0" fmla="*/ 9726 w 276225"/>
                    <a:gd name="connsiteY0" fmla="*/ 112151 h 123825"/>
                    <a:gd name="connsiteX1" fmla="*/ 44207 w 276225"/>
                    <a:gd name="connsiteY1" fmla="*/ 93005 h 123825"/>
                    <a:gd name="connsiteX2" fmla="*/ 76306 w 276225"/>
                    <a:gd name="connsiteY2" fmla="*/ 70717 h 123825"/>
                    <a:gd name="connsiteX3" fmla="*/ 104119 w 276225"/>
                    <a:gd name="connsiteY3" fmla="*/ 44333 h 123825"/>
                    <a:gd name="connsiteX4" fmla="*/ 123455 w 276225"/>
                    <a:gd name="connsiteY4" fmla="*/ 13186 h 123825"/>
                    <a:gd name="connsiteX5" fmla="*/ 135933 w 276225"/>
                    <a:gd name="connsiteY5" fmla="*/ 7852 h 123825"/>
                    <a:gd name="connsiteX6" fmla="*/ 139457 w 276225"/>
                    <a:gd name="connsiteY6" fmla="*/ 10233 h 123825"/>
                    <a:gd name="connsiteX7" fmla="*/ 168889 w 276225"/>
                    <a:gd name="connsiteY7" fmla="*/ 38999 h 123825"/>
                    <a:gd name="connsiteX8" fmla="*/ 200703 w 276225"/>
                    <a:gd name="connsiteY8" fmla="*/ 65478 h 123825"/>
                    <a:gd name="connsiteX9" fmla="*/ 234993 w 276225"/>
                    <a:gd name="connsiteY9" fmla="*/ 88338 h 123825"/>
                    <a:gd name="connsiteX10" fmla="*/ 272235 w 276225"/>
                    <a:gd name="connsiteY10" fmla="*/ 105483 h 123825"/>
                    <a:gd name="connsiteX11" fmla="*/ 272426 w 276225"/>
                    <a:gd name="connsiteY11" fmla="*/ 105578 h 123825"/>
                    <a:gd name="connsiteX12" fmla="*/ 275188 w 276225"/>
                    <a:gd name="connsiteY12" fmla="*/ 111389 h 123825"/>
                    <a:gd name="connsiteX13" fmla="*/ 270045 w 276225"/>
                    <a:gd name="connsiteY13" fmla="*/ 114341 h 123825"/>
                    <a:gd name="connsiteX14" fmla="*/ 228611 w 276225"/>
                    <a:gd name="connsiteY14" fmla="*/ 100911 h 123825"/>
                    <a:gd name="connsiteX15" fmla="*/ 190987 w 276225"/>
                    <a:gd name="connsiteY15" fmla="*/ 79385 h 123825"/>
                    <a:gd name="connsiteX16" fmla="*/ 156697 w 276225"/>
                    <a:gd name="connsiteY16" fmla="*/ 53096 h 123825"/>
                    <a:gd name="connsiteX17" fmla="*/ 125360 w 276225"/>
                    <a:gd name="connsiteY17" fmla="*/ 23092 h 123825"/>
                    <a:gd name="connsiteX18" fmla="*/ 141362 w 276225"/>
                    <a:gd name="connsiteY18" fmla="*/ 20139 h 123825"/>
                    <a:gd name="connsiteX19" fmla="*/ 118121 w 276225"/>
                    <a:gd name="connsiteY19" fmla="*/ 56620 h 123825"/>
                    <a:gd name="connsiteX20" fmla="*/ 86498 w 276225"/>
                    <a:gd name="connsiteY20" fmla="*/ 84242 h 123825"/>
                    <a:gd name="connsiteX21" fmla="*/ 51065 w 276225"/>
                    <a:gd name="connsiteY21" fmla="*/ 105293 h 123825"/>
                    <a:gd name="connsiteX22" fmla="*/ 13060 w 276225"/>
                    <a:gd name="connsiteY22" fmla="*/ 120818 h 123825"/>
                    <a:gd name="connsiteX23" fmla="*/ 7345 w 276225"/>
                    <a:gd name="connsiteY23" fmla="*/ 117770 h 123825"/>
                    <a:gd name="connsiteX24" fmla="*/ 9631 w 276225"/>
                    <a:gd name="connsiteY24" fmla="*/ 112341 h 123825"/>
                    <a:gd name="connsiteX25" fmla="*/ 9726 w 276225"/>
                    <a:gd name="connsiteY25" fmla="*/ 11215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76225" h="123825">
                      <a:moveTo>
                        <a:pt x="9726" y="112151"/>
                      </a:moveTo>
                      <a:cubicBezTo>
                        <a:pt x="21347" y="106340"/>
                        <a:pt x="33158" y="99959"/>
                        <a:pt x="44207" y="93005"/>
                      </a:cubicBezTo>
                      <a:cubicBezTo>
                        <a:pt x="55351" y="86052"/>
                        <a:pt x="66210" y="78813"/>
                        <a:pt x="76306" y="70717"/>
                      </a:cubicBezTo>
                      <a:cubicBezTo>
                        <a:pt x="86307" y="62525"/>
                        <a:pt x="95928" y="54048"/>
                        <a:pt x="104119" y="44333"/>
                      </a:cubicBezTo>
                      <a:cubicBezTo>
                        <a:pt x="112120" y="34712"/>
                        <a:pt x="118978" y="24330"/>
                        <a:pt x="123455" y="13186"/>
                      </a:cubicBezTo>
                      <a:cubicBezTo>
                        <a:pt x="125455" y="8233"/>
                        <a:pt x="130980" y="5852"/>
                        <a:pt x="135933" y="7852"/>
                      </a:cubicBezTo>
                      <a:cubicBezTo>
                        <a:pt x="137266" y="8423"/>
                        <a:pt x="138504" y="9281"/>
                        <a:pt x="139457" y="10233"/>
                      </a:cubicBezTo>
                      <a:cubicBezTo>
                        <a:pt x="148506" y="20139"/>
                        <a:pt x="158602" y="29855"/>
                        <a:pt x="168889" y="38999"/>
                      </a:cubicBezTo>
                      <a:cubicBezTo>
                        <a:pt x="179081" y="48333"/>
                        <a:pt x="189844" y="57001"/>
                        <a:pt x="200703" y="65478"/>
                      </a:cubicBezTo>
                      <a:cubicBezTo>
                        <a:pt x="211752" y="73670"/>
                        <a:pt x="223086" y="81385"/>
                        <a:pt x="234993" y="88338"/>
                      </a:cubicBezTo>
                      <a:cubicBezTo>
                        <a:pt x="246804" y="95196"/>
                        <a:pt x="259281" y="100816"/>
                        <a:pt x="272235" y="105483"/>
                      </a:cubicBezTo>
                      <a:lnTo>
                        <a:pt x="272426" y="105578"/>
                      </a:lnTo>
                      <a:cubicBezTo>
                        <a:pt x="274807" y="106436"/>
                        <a:pt x="276045" y="109007"/>
                        <a:pt x="275188" y="111389"/>
                      </a:cubicBezTo>
                      <a:cubicBezTo>
                        <a:pt x="274426" y="113484"/>
                        <a:pt x="272235" y="114722"/>
                        <a:pt x="270045" y="114341"/>
                      </a:cubicBezTo>
                      <a:cubicBezTo>
                        <a:pt x="255662" y="111674"/>
                        <a:pt x="241946" y="106626"/>
                        <a:pt x="228611" y="100911"/>
                      </a:cubicBezTo>
                      <a:cubicBezTo>
                        <a:pt x="215562" y="94625"/>
                        <a:pt x="202893" y="87481"/>
                        <a:pt x="190987" y="79385"/>
                      </a:cubicBezTo>
                      <a:cubicBezTo>
                        <a:pt x="178986" y="71384"/>
                        <a:pt x="167746" y="62430"/>
                        <a:pt x="156697" y="53096"/>
                      </a:cubicBezTo>
                      <a:cubicBezTo>
                        <a:pt x="145839" y="43571"/>
                        <a:pt x="135456" y="33950"/>
                        <a:pt x="125360" y="23092"/>
                      </a:cubicBezTo>
                      <a:lnTo>
                        <a:pt x="141362" y="20139"/>
                      </a:lnTo>
                      <a:cubicBezTo>
                        <a:pt x="135647" y="33855"/>
                        <a:pt x="127551" y="45952"/>
                        <a:pt x="118121" y="56620"/>
                      </a:cubicBezTo>
                      <a:cubicBezTo>
                        <a:pt x="108596" y="67097"/>
                        <a:pt x="97832" y="76146"/>
                        <a:pt x="86498" y="84242"/>
                      </a:cubicBezTo>
                      <a:cubicBezTo>
                        <a:pt x="75258" y="92339"/>
                        <a:pt x="63257" y="99101"/>
                        <a:pt x="51065" y="105293"/>
                      </a:cubicBezTo>
                      <a:cubicBezTo>
                        <a:pt x="38682" y="111198"/>
                        <a:pt x="26300" y="116723"/>
                        <a:pt x="13060" y="120818"/>
                      </a:cubicBezTo>
                      <a:cubicBezTo>
                        <a:pt x="10679" y="121580"/>
                        <a:pt x="8107" y="120247"/>
                        <a:pt x="7345" y="117770"/>
                      </a:cubicBezTo>
                      <a:cubicBezTo>
                        <a:pt x="6678" y="115580"/>
                        <a:pt x="7726" y="113294"/>
                        <a:pt x="9631" y="112341"/>
                      </a:cubicBezTo>
                      <a:lnTo>
                        <a:pt x="9726" y="112151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任意多边形: 形状 138"/>
                <p:cNvSpPr/>
                <p:nvPr/>
              </p:nvSpPr>
              <p:spPr>
                <a:xfrm flipH="1">
                  <a:off x="4567410" y="-1451999"/>
                  <a:ext cx="200025" cy="152400"/>
                </a:xfrm>
                <a:custGeom>
                  <a:avLst/>
                  <a:gdLst>
                    <a:gd name="connsiteX0" fmla="*/ 10675 w 200025"/>
                    <a:gd name="connsiteY0" fmla="*/ 140862 h 152400"/>
                    <a:gd name="connsiteX1" fmla="*/ 44679 w 200025"/>
                    <a:gd name="connsiteY1" fmla="*/ 119240 h 152400"/>
                    <a:gd name="connsiteX2" fmla="*/ 71730 w 200025"/>
                    <a:gd name="connsiteY2" fmla="*/ 88760 h 152400"/>
                    <a:gd name="connsiteX3" fmla="*/ 91732 w 200025"/>
                    <a:gd name="connsiteY3" fmla="*/ 52946 h 152400"/>
                    <a:gd name="connsiteX4" fmla="*/ 99448 w 200025"/>
                    <a:gd name="connsiteY4" fmla="*/ 33801 h 152400"/>
                    <a:gd name="connsiteX5" fmla="*/ 105829 w 200025"/>
                    <a:gd name="connsiteY5" fmla="*/ 13989 h 152400"/>
                    <a:gd name="connsiteX6" fmla="*/ 105925 w 200025"/>
                    <a:gd name="connsiteY6" fmla="*/ 13703 h 152400"/>
                    <a:gd name="connsiteX7" fmla="*/ 117831 w 200025"/>
                    <a:gd name="connsiteY7" fmla="*/ 7607 h 152400"/>
                    <a:gd name="connsiteX8" fmla="*/ 124117 w 200025"/>
                    <a:gd name="connsiteY8" fmla="*/ 14465 h 152400"/>
                    <a:gd name="connsiteX9" fmla="*/ 134214 w 200025"/>
                    <a:gd name="connsiteY9" fmla="*/ 47517 h 152400"/>
                    <a:gd name="connsiteX10" fmla="*/ 148501 w 200025"/>
                    <a:gd name="connsiteY10" fmla="*/ 79045 h 152400"/>
                    <a:gd name="connsiteX11" fmla="*/ 168218 w 200025"/>
                    <a:gd name="connsiteY11" fmla="*/ 106477 h 152400"/>
                    <a:gd name="connsiteX12" fmla="*/ 195745 w 200025"/>
                    <a:gd name="connsiteY12" fmla="*/ 124193 h 152400"/>
                    <a:gd name="connsiteX13" fmla="*/ 195936 w 200025"/>
                    <a:gd name="connsiteY13" fmla="*/ 124289 h 152400"/>
                    <a:gd name="connsiteX14" fmla="*/ 198793 w 200025"/>
                    <a:gd name="connsiteY14" fmla="*/ 130004 h 152400"/>
                    <a:gd name="connsiteX15" fmla="*/ 193840 w 200025"/>
                    <a:gd name="connsiteY15" fmla="*/ 133052 h 152400"/>
                    <a:gd name="connsiteX16" fmla="*/ 159074 w 200025"/>
                    <a:gd name="connsiteY16" fmla="*/ 116383 h 152400"/>
                    <a:gd name="connsiteX17" fmla="*/ 134404 w 200025"/>
                    <a:gd name="connsiteY17" fmla="*/ 87427 h 152400"/>
                    <a:gd name="connsiteX18" fmla="*/ 117355 w 200025"/>
                    <a:gd name="connsiteY18" fmla="*/ 54089 h 152400"/>
                    <a:gd name="connsiteX19" fmla="*/ 105639 w 200025"/>
                    <a:gd name="connsiteY19" fmla="*/ 18561 h 152400"/>
                    <a:gd name="connsiteX20" fmla="*/ 123927 w 200025"/>
                    <a:gd name="connsiteY20" fmla="*/ 19037 h 152400"/>
                    <a:gd name="connsiteX21" fmla="*/ 117259 w 200025"/>
                    <a:gd name="connsiteY21" fmla="*/ 40183 h 152400"/>
                    <a:gd name="connsiteX22" fmla="*/ 108687 w 200025"/>
                    <a:gd name="connsiteY22" fmla="*/ 60757 h 152400"/>
                    <a:gd name="connsiteX23" fmla="*/ 85541 w 200025"/>
                    <a:gd name="connsiteY23" fmla="*/ 99047 h 152400"/>
                    <a:gd name="connsiteX24" fmla="*/ 53442 w 200025"/>
                    <a:gd name="connsiteY24" fmla="*/ 130480 h 152400"/>
                    <a:gd name="connsiteX25" fmla="*/ 12580 w 200025"/>
                    <a:gd name="connsiteY25" fmla="*/ 149720 h 152400"/>
                    <a:gd name="connsiteX26" fmla="*/ 7246 w 200025"/>
                    <a:gd name="connsiteY26" fmla="*/ 146196 h 152400"/>
                    <a:gd name="connsiteX27" fmla="*/ 10008 w 200025"/>
                    <a:gd name="connsiteY27" fmla="*/ 141053 h 152400"/>
                    <a:gd name="connsiteX28" fmla="*/ 10675 w 200025"/>
                    <a:gd name="connsiteY28" fmla="*/ 140862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0025" h="152400">
                      <a:moveTo>
                        <a:pt x="10675" y="140862"/>
                      </a:moveTo>
                      <a:cubicBezTo>
                        <a:pt x="22771" y="136100"/>
                        <a:pt x="34678" y="128194"/>
                        <a:pt x="44679" y="119240"/>
                      </a:cubicBezTo>
                      <a:cubicBezTo>
                        <a:pt x="54966" y="110287"/>
                        <a:pt x="63824" y="99905"/>
                        <a:pt x="71730" y="88760"/>
                      </a:cubicBezTo>
                      <a:cubicBezTo>
                        <a:pt x="79636" y="77616"/>
                        <a:pt x="85922" y="65424"/>
                        <a:pt x="91732" y="52946"/>
                      </a:cubicBezTo>
                      <a:cubicBezTo>
                        <a:pt x="94590" y="46755"/>
                        <a:pt x="96876" y="40183"/>
                        <a:pt x="99448" y="33801"/>
                      </a:cubicBezTo>
                      <a:lnTo>
                        <a:pt x="105829" y="13989"/>
                      </a:lnTo>
                      <a:lnTo>
                        <a:pt x="105925" y="13703"/>
                      </a:lnTo>
                      <a:cubicBezTo>
                        <a:pt x="107544" y="8750"/>
                        <a:pt x="112878" y="5988"/>
                        <a:pt x="117831" y="7607"/>
                      </a:cubicBezTo>
                      <a:cubicBezTo>
                        <a:pt x="121069" y="8655"/>
                        <a:pt x="123451" y="11322"/>
                        <a:pt x="124117" y="14465"/>
                      </a:cubicBezTo>
                      <a:cubicBezTo>
                        <a:pt x="126689" y="25324"/>
                        <a:pt x="130309" y="36659"/>
                        <a:pt x="134214" y="47517"/>
                      </a:cubicBezTo>
                      <a:cubicBezTo>
                        <a:pt x="138214" y="58376"/>
                        <a:pt x="142882" y="69044"/>
                        <a:pt x="148501" y="79045"/>
                      </a:cubicBezTo>
                      <a:cubicBezTo>
                        <a:pt x="154121" y="88951"/>
                        <a:pt x="160312" y="98666"/>
                        <a:pt x="168218" y="106477"/>
                      </a:cubicBezTo>
                      <a:cubicBezTo>
                        <a:pt x="175933" y="114478"/>
                        <a:pt x="185173" y="120669"/>
                        <a:pt x="195745" y="124193"/>
                      </a:cubicBezTo>
                      <a:lnTo>
                        <a:pt x="195936" y="124289"/>
                      </a:lnTo>
                      <a:cubicBezTo>
                        <a:pt x="198317" y="125051"/>
                        <a:pt x="199651" y="127622"/>
                        <a:pt x="198793" y="130004"/>
                      </a:cubicBezTo>
                      <a:cubicBezTo>
                        <a:pt x="198127" y="132099"/>
                        <a:pt x="195936" y="133433"/>
                        <a:pt x="193840" y="133052"/>
                      </a:cubicBezTo>
                      <a:cubicBezTo>
                        <a:pt x="180886" y="131147"/>
                        <a:pt x="168980" y="124574"/>
                        <a:pt x="159074" y="116383"/>
                      </a:cubicBezTo>
                      <a:cubicBezTo>
                        <a:pt x="148978" y="108191"/>
                        <a:pt x="141167" y="98000"/>
                        <a:pt x="134404" y="87427"/>
                      </a:cubicBezTo>
                      <a:cubicBezTo>
                        <a:pt x="127642" y="76854"/>
                        <a:pt x="122022" y="65615"/>
                        <a:pt x="117355" y="54089"/>
                      </a:cubicBezTo>
                      <a:cubicBezTo>
                        <a:pt x="112592" y="42564"/>
                        <a:pt x="108687" y="31039"/>
                        <a:pt x="105639" y="18561"/>
                      </a:cubicBezTo>
                      <a:lnTo>
                        <a:pt x="123927" y="19037"/>
                      </a:lnTo>
                      <a:cubicBezTo>
                        <a:pt x="121736" y="26086"/>
                        <a:pt x="119641" y="33230"/>
                        <a:pt x="117259" y="40183"/>
                      </a:cubicBezTo>
                      <a:cubicBezTo>
                        <a:pt x="114402" y="47041"/>
                        <a:pt x="111925" y="53994"/>
                        <a:pt x="108687" y="60757"/>
                      </a:cubicBezTo>
                      <a:cubicBezTo>
                        <a:pt x="102305" y="74187"/>
                        <a:pt x="94780" y="87141"/>
                        <a:pt x="85541" y="99047"/>
                      </a:cubicBezTo>
                      <a:cubicBezTo>
                        <a:pt x="76302" y="110763"/>
                        <a:pt x="65634" y="121622"/>
                        <a:pt x="53442" y="130480"/>
                      </a:cubicBezTo>
                      <a:cubicBezTo>
                        <a:pt x="41059" y="139052"/>
                        <a:pt x="28010" y="146387"/>
                        <a:pt x="12580" y="149720"/>
                      </a:cubicBezTo>
                      <a:cubicBezTo>
                        <a:pt x="10103" y="150197"/>
                        <a:pt x="7722" y="148673"/>
                        <a:pt x="7246" y="146196"/>
                      </a:cubicBezTo>
                      <a:cubicBezTo>
                        <a:pt x="6769" y="144005"/>
                        <a:pt x="8008" y="141815"/>
                        <a:pt x="10008" y="141053"/>
                      </a:cubicBezTo>
                      <a:lnTo>
                        <a:pt x="10675" y="140862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任意多边形: 形状 139"/>
                <p:cNvSpPr/>
                <p:nvPr/>
              </p:nvSpPr>
              <p:spPr>
                <a:xfrm flipH="1">
                  <a:off x="4596667" y="-1288919"/>
                  <a:ext cx="123825" cy="104775"/>
                </a:xfrm>
                <a:custGeom>
                  <a:avLst/>
                  <a:gdLst>
                    <a:gd name="connsiteX0" fmla="*/ 9071 w 123825"/>
                    <a:gd name="connsiteY0" fmla="*/ 90368 h 104775"/>
                    <a:gd name="connsiteX1" fmla="*/ 26501 w 123825"/>
                    <a:gd name="connsiteY1" fmla="*/ 73604 h 104775"/>
                    <a:gd name="connsiteX2" fmla="*/ 41837 w 123825"/>
                    <a:gd name="connsiteY2" fmla="*/ 55031 h 104775"/>
                    <a:gd name="connsiteX3" fmla="*/ 54600 w 123825"/>
                    <a:gd name="connsiteY3" fmla="*/ 34838 h 104775"/>
                    <a:gd name="connsiteX4" fmla="*/ 64601 w 123825"/>
                    <a:gd name="connsiteY4" fmla="*/ 13311 h 104775"/>
                    <a:gd name="connsiteX5" fmla="*/ 64697 w 123825"/>
                    <a:gd name="connsiteY5" fmla="*/ 12930 h 104775"/>
                    <a:gd name="connsiteX6" fmla="*/ 77079 w 123825"/>
                    <a:gd name="connsiteY6" fmla="*/ 7882 h 104775"/>
                    <a:gd name="connsiteX7" fmla="*/ 82699 w 123825"/>
                    <a:gd name="connsiteY7" fmla="*/ 14740 h 104775"/>
                    <a:gd name="connsiteX8" fmla="*/ 88700 w 123825"/>
                    <a:gd name="connsiteY8" fmla="*/ 35790 h 104775"/>
                    <a:gd name="connsiteX9" fmla="*/ 96986 w 123825"/>
                    <a:gd name="connsiteY9" fmla="*/ 56364 h 104775"/>
                    <a:gd name="connsiteX10" fmla="*/ 107940 w 123825"/>
                    <a:gd name="connsiteY10" fmla="*/ 75319 h 104775"/>
                    <a:gd name="connsiteX11" fmla="*/ 122418 w 123825"/>
                    <a:gd name="connsiteY11" fmla="*/ 91607 h 104775"/>
                    <a:gd name="connsiteX12" fmla="*/ 122609 w 123825"/>
                    <a:gd name="connsiteY12" fmla="*/ 91797 h 104775"/>
                    <a:gd name="connsiteX13" fmla="*/ 122799 w 123825"/>
                    <a:gd name="connsiteY13" fmla="*/ 98274 h 104775"/>
                    <a:gd name="connsiteX14" fmla="*/ 117370 w 123825"/>
                    <a:gd name="connsiteY14" fmla="*/ 99227 h 104775"/>
                    <a:gd name="connsiteX15" fmla="*/ 97367 w 123825"/>
                    <a:gd name="connsiteY15" fmla="*/ 84177 h 104775"/>
                    <a:gd name="connsiteX16" fmla="*/ 82318 w 123825"/>
                    <a:gd name="connsiteY16" fmla="*/ 64365 h 104775"/>
                    <a:gd name="connsiteX17" fmla="*/ 71459 w 123825"/>
                    <a:gd name="connsiteY17" fmla="*/ 42267 h 104775"/>
                    <a:gd name="connsiteX18" fmla="*/ 64030 w 123825"/>
                    <a:gd name="connsiteY18" fmla="*/ 18550 h 104775"/>
                    <a:gd name="connsiteX19" fmla="*/ 82223 w 123825"/>
                    <a:gd name="connsiteY19" fmla="*/ 19979 h 104775"/>
                    <a:gd name="connsiteX20" fmla="*/ 55076 w 123825"/>
                    <a:gd name="connsiteY20" fmla="*/ 65699 h 104775"/>
                    <a:gd name="connsiteX21" fmla="*/ 36026 w 123825"/>
                    <a:gd name="connsiteY21" fmla="*/ 84082 h 104775"/>
                    <a:gd name="connsiteX22" fmla="*/ 13547 w 123825"/>
                    <a:gd name="connsiteY22" fmla="*/ 98274 h 104775"/>
                    <a:gd name="connsiteX23" fmla="*/ 7547 w 123825"/>
                    <a:gd name="connsiteY23" fmla="*/ 95988 h 104775"/>
                    <a:gd name="connsiteX24" fmla="*/ 8690 w 123825"/>
                    <a:gd name="connsiteY24" fmla="*/ 90654 h 104775"/>
                    <a:gd name="connsiteX25" fmla="*/ 9071 w 123825"/>
                    <a:gd name="connsiteY25" fmla="*/ 9036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3825" h="104775">
                      <a:moveTo>
                        <a:pt x="9071" y="90368"/>
                      </a:moveTo>
                      <a:cubicBezTo>
                        <a:pt x="14976" y="85320"/>
                        <a:pt x="21167" y="79700"/>
                        <a:pt x="26501" y="73604"/>
                      </a:cubicBezTo>
                      <a:cubicBezTo>
                        <a:pt x="32026" y="67699"/>
                        <a:pt x="37169" y="61508"/>
                        <a:pt x="41837" y="55031"/>
                      </a:cubicBezTo>
                      <a:cubicBezTo>
                        <a:pt x="46504" y="48554"/>
                        <a:pt x="50885" y="41886"/>
                        <a:pt x="54600" y="34838"/>
                      </a:cubicBezTo>
                      <a:cubicBezTo>
                        <a:pt x="58601" y="27980"/>
                        <a:pt x="61553" y="20645"/>
                        <a:pt x="64601" y="13311"/>
                      </a:cubicBezTo>
                      <a:lnTo>
                        <a:pt x="64697" y="12930"/>
                      </a:lnTo>
                      <a:cubicBezTo>
                        <a:pt x="66697" y="8072"/>
                        <a:pt x="72317" y="5882"/>
                        <a:pt x="77079" y="7882"/>
                      </a:cubicBezTo>
                      <a:cubicBezTo>
                        <a:pt x="80032" y="9120"/>
                        <a:pt x="82127" y="11787"/>
                        <a:pt x="82699" y="14740"/>
                      </a:cubicBezTo>
                      <a:cubicBezTo>
                        <a:pt x="84032" y="21503"/>
                        <a:pt x="86414" y="28837"/>
                        <a:pt x="88700" y="35790"/>
                      </a:cubicBezTo>
                      <a:cubicBezTo>
                        <a:pt x="91081" y="42839"/>
                        <a:pt x="93938" y="49601"/>
                        <a:pt x="96986" y="56364"/>
                      </a:cubicBezTo>
                      <a:cubicBezTo>
                        <a:pt x="100225" y="62936"/>
                        <a:pt x="103844" y="69318"/>
                        <a:pt x="107940" y="75319"/>
                      </a:cubicBezTo>
                      <a:cubicBezTo>
                        <a:pt x="112036" y="81320"/>
                        <a:pt x="117084" y="86558"/>
                        <a:pt x="122418" y="91607"/>
                      </a:cubicBezTo>
                      <a:lnTo>
                        <a:pt x="122609" y="91797"/>
                      </a:lnTo>
                      <a:cubicBezTo>
                        <a:pt x="124418" y="93512"/>
                        <a:pt x="124514" y="96369"/>
                        <a:pt x="122799" y="98274"/>
                      </a:cubicBezTo>
                      <a:cubicBezTo>
                        <a:pt x="121370" y="99798"/>
                        <a:pt x="119180" y="100084"/>
                        <a:pt x="117370" y="99227"/>
                      </a:cubicBezTo>
                      <a:cubicBezTo>
                        <a:pt x="109940" y="95417"/>
                        <a:pt x="103273" y="89987"/>
                        <a:pt x="97367" y="84177"/>
                      </a:cubicBezTo>
                      <a:cubicBezTo>
                        <a:pt x="91652" y="78081"/>
                        <a:pt x="86604" y="71414"/>
                        <a:pt x="82318" y="64365"/>
                      </a:cubicBezTo>
                      <a:cubicBezTo>
                        <a:pt x="78032" y="57317"/>
                        <a:pt x="74507" y="49887"/>
                        <a:pt x="71459" y="42267"/>
                      </a:cubicBezTo>
                      <a:cubicBezTo>
                        <a:pt x="68316" y="34552"/>
                        <a:pt x="66030" y="27027"/>
                        <a:pt x="64030" y="18550"/>
                      </a:cubicBezTo>
                      <a:lnTo>
                        <a:pt x="82223" y="19979"/>
                      </a:lnTo>
                      <a:cubicBezTo>
                        <a:pt x="75936" y="36647"/>
                        <a:pt x="66697" y="52364"/>
                        <a:pt x="55076" y="65699"/>
                      </a:cubicBezTo>
                      <a:cubicBezTo>
                        <a:pt x="49361" y="72461"/>
                        <a:pt x="42884" y="78557"/>
                        <a:pt x="36026" y="84082"/>
                      </a:cubicBezTo>
                      <a:cubicBezTo>
                        <a:pt x="28978" y="89416"/>
                        <a:pt x="21929" y="94464"/>
                        <a:pt x="13547" y="98274"/>
                      </a:cubicBezTo>
                      <a:cubicBezTo>
                        <a:pt x="11261" y="99322"/>
                        <a:pt x="8594" y="98274"/>
                        <a:pt x="7547" y="95988"/>
                      </a:cubicBezTo>
                      <a:cubicBezTo>
                        <a:pt x="6689" y="94083"/>
                        <a:pt x="7261" y="91892"/>
                        <a:pt x="8690" y="90654"/>
                      </a:cubicBezTo>
                      <a:lnTo>
                        <a:pt x="9071" y="90368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任意多边形: 形状 140"/>
                <p:cNvSpPr/>
                <p:nvPr/>
              </p:nvSpPr>
              <p:spPr>
                <a:xfrm flipH="1">
                  <a:off x="3821370" y="-2038681"/>
                  <a:ext cx="352425" cy="390525"/>
                </a:xfrm>
                <a:custGeom>
                  <a:avLst/>
                  <a:gdLst>
                    <a:gd name="connsiteX0" fmla="*/ 33397 w 352425"/>
                    <a:gd name="connsiteY0" fmla="*/ 365213 h 390525"/>
                    <a:gd name="connsiteX1" fmla="*/ 48352 w 352425"/>
                    <a:gd name="connsiteY1" fmla="*/ 140519 h 390525"/>
                    <a:gd name="connsiteX2" fmla="*/ 329625 w 352425"/>
                    <a:gd name="connsiteY2" fmla="*/ 7359 h 390525"/>
                    <a:gd name="connsiteX3" fmla="*/ 329625 w 352425"/>
                    <a:gd name="connsiteY3" fmla="*/ 262058 h 390525"/>
                    <a:gd name="connsiteX4" fmla="*/ 33397 w 352425"/>
                    <a:gd name="connsiteY4" fmla="*/ 365213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2425" h="390525">
                      <a:moveTo>
                        <a:pt x="33397" y="365213"/>
                      </a:moveTo>
                      <a:cubicBezTo>
                        <a:pt x="1679" y="345687"/>
                        <a:pt x="-9846" y="197097"/>
                        <a:pt x="48352" y="140519"/>
                      </a:cubicBezTo>
                      <a:cubicBezTo>
                        <a:pt x="106645" y="83940"/>
                        <a:pt x="308003" y="2406"/>
                        <a:pt x="329625" y="7359"/>
                      </a:cubicBezTo>
                      <a:cubicBezTo>
                        <a:pt x="351247" y="12312"/>
                        <a:pt x="361248" y="188810"/>
                        <a:pt x="329625" y="262058"/>
                      </a:cubicBezTo>
                      <a:cubicBezTo>
                        <a:pt x="298097" y="335210"/>
                        <a:pt x="133315" y="426745"/>
                        <a:pt x="33397" y="365213"/>
                      </a:cubicBezTo>
                      <a:close/>
                    </a:path>
                  </a:pathLst>
                </a:custGeom>
                <a:solidFill>
                  <a:srgbClr val="DB6B2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任意多边形: 形状 141"/>
                <p:cNvSpPr/>
                <p:nvPr/>
              </p:nvSpPr>
              <p:spPr>
                <a:xfrm flipH="1">
                  <a:off x="3863348" y="-1980763"/>
                  <a:ext cx="466725" cy="400050"/>
                </a:xfrm>
                <a:custGeom>
                  <a:avLst/>
                  <a:gdLst>
                    <a:gd name="connsiteX0" fmla="*/ 460566 w 466725"/>
                    <a:gd name="connsiteY0" fmla="*/ 13640 h 400050"/>
                    <a:gd name="connsiteX1" fmla="*/ 380461 w 466725"/>
                    <a:gd name="connsiteY1" fmla="*/ 143370 h 400050"/>
                    <a:gd name="connsiteX2" fmla="*/ 280068 w 466725"/>
                    <a:gd name="connsiteY2" fmla="*/ 258623 h 400050"/>
                    <a:gd name="connsiteX3" fmla="*/ 157481 w 466725"/>
                    <a:gd name="connsiteY3" fmla="*/ 350729 h 400050"/>
                    <a:gd name="connsiteX4" fmla="*/ 87282 w 466725"/>
                    <a:gd name="connsiteY4" fmla="*/ 382257 h 400050"/>
                    <a:gd name="connsiteX5" fmla="*/ 12225 w 466725"/>
                    <a:gd name="connsiteY5" fmla="*/ 398926 h 400050"/>
                    <a:gd name="connsiteX6" fmla="*/ 7176 w 466725"/>
                    <a:gd name="connsiteY6" fmla="*/ 394925 h 400050"/>
                    <a:gd name="connsiteX7" fmla="*/ 10796 w 466725"/>
                    <a:gd name="connsiteY7" fmla="*/ 389972 h 400050"/>
                    <a:gd name="connsiteX8" fmla="*/ 10891 w 466725"/>
                    <a:gd name="connsiteY8" fmla="*/ 389972 h 400050"/>
                    <a:gd name="connsiteX9" fmla="*/ 82424 w 466725"/>
                    <a:gd name="connsiteY9" fmla="*/ 369208 h 400050"/>
                    <a:gd name="connsiteX10" fmla="*/ 149099 w 466725"/>
                    <a:gd name="connsiteY10" fmla="*/ 336251 h 400050"/>
                    <a:gd name="connsiteX11" fmla="*/ 266828 w 466725"/>
                    <a:gd name="connsiteY11" fmla="*/ 244907 h 400050"/>
                    <a:gd name="connsiteX12" fmla="*/ 366936 w 466725"/>
                    <a:gd name="connsiteY12" fmla="*/ 133274 h 400050"/>
                    <a:gd name="connsiteX13" fmla="*/ 411418 w 466725"/>
                    <a:gd name="connsiteY13" fmla="*/ 72599 h 400050"/>
                    <a:gd name="connsiteX14" fmla="*/ 452375 w 466725"/>
                    <a:gd name="connsiteY14" fmla="*/ 9449 h 400050"/>
                    <a:gd name="connsiteX15" fmla="*/ 452470 w 466725"/>
                    <a:gd name="connsiteY15" fmla="*/ 9353 h 400050"/>
                    <a:gd name="connsiteX16" fmla="*/ 458661 w 466725"/>
                    <a:gd name="connsiteY16" fmla="*/ 7829 h 400050"/>
                    <a:gd name="connsiteX17" fmla="*/ 460566 w 466725"/>
                    <a:gd name="connsiteY17" fmla="*/ 1364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66725" h="400050">
                      <a:moveTo>
                        <a:pt x="460566" y="13640"/>
                      </a:moveTo>
                      <a:cubicBezTo>
                        <a:pt x="437897" y="59360"/>
                        <a:pt x="410465" y="102222"/>
                        <a:pt x="380461" y="143370"/>
                      </a:cubicBezTo>
                      <a:cubicBezTo>
                        <a:pt x="350267" y="184328"/>
                        <a:pt x="316834" y="223094"/>
                        <a:pt x="280068" y="258623"/>
                      </a:cubicBezTo>
                      <a:cubicBezTo>
                        <a:pt x="242920" y="293579"/>
                        <a:pt x="202439" y="325679"/>
                        <a:pt x="157481" y="350729"/>
                      </a:cubicBezTo>
                      <a:cubicBezTo>
                        <a:pt x="134907" y="362921"/>
                        <a:pt x="111570" y="373780"/>
                        <a:pt x="87282" y="382257"/>
                      </a:cubicBezTo>
                      <a:cubicBezTo>
                        <a:pt x="62802" y="390163"/>
                        <a:pt x="37752" y="396068"/>
                        <a:pt x="12225" y="398926"/>
                      </a:cubicBezTo>
                      <a:cubicBezTo>
                        <a:pt x="9748" y="399212"/>
                        <a:pt x="7462" y="397402"/>
                        <a:pt x="7176" y="394925"/>
                      </a:cubicBezTo>
                      <a:cubicBezTo>
                        <a:pt x="6891" y="392544"/>
                        <a:pt x="8510" y="390449"/>
                        <a:pt x="10796" y="389972"/>
                      </a:cubicBezTo>
                      <a:lnTo>
                        <a:pt x="10891" y="389972"/>
                      </a:lnTo>
                      <a:cubicBezTo>
                        <a:pt x="35370" y="385019"/>
                        <a:pt x="59373" y="378352"/>
                        <a:pt x="82424" y="369208"/>
                      </a:cubicBezTo>
                      <a:cubicBezTo>
                        <a:pt x="105570" y="360064"/>
                        <a:pt x="127763" y="348920"/>
                        <a:pt x="149099" y="336251"/>
                      </a:cubicBezTo>
                      <a:cubicBezTo>
                        <a:pt x="191676" y="310629"/>
                        <a:pt x="231109" y="279673"/>
                        <a:pt x="266828" y="244907"/>
                      </a:cubicBezTo>
                      <a:cubicBezTo>
                        <a:pt x="303214" y="210617"/>
                        <a:pt x="336075" y="172707"/>
                        <a:pt x="366936" y="133274"/>
                      </a:cubicBezTo>
                      <a:cubicBezTo>
                        <a:pt x="382461" y="113557"/>
                        <a:pt x="397225" y="93269"/>
                        <a:pt x="411418" y="72599"/>
                      </a:cubicBezTo>
                      <a:cubicBezTo>
                        <a:pt x="425800" y="52025"/>
                        <a:pt x="439516" y="30880"/>
                        <a:pt x="452375" y="9449"/>
                      </a:cubicBezTo>
                      <a:lnTo>
                        <a:pt x="452470" y="9353"/>
                      </a:lnTo>
                      <a:cubicBezTo>
                        <a:pt x="453804" y="7163"/>
                        <a:pt x="456566" y="6496"/>
                        <a:pt x="458661" y="7829"/>
                      </a:cubicBezTo>
                      <a:cubicBezTo>
                        <a:pt x="460852" y="8972"/>
                        <a:pt x="461614" y="11544"/>
                        <a:pt x="460566" y="13640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任意多边形: 形状 142"/>
                <p:cNvSpPr/>
                <p:nvPr/>
              </p:nvSpPr>
              <p:spPr>
                <a:xfrm flipH="1">
                  <a:off x="3841944" y="-1976987"/>
                  <a:ext cx="152400" cy="171450"/>
                </a:xfrm>
                <a:custGeom>
                  <a:avLst/>
                  <a:gdLst>
                    <a:gd name="connsiteX0" fmla="*/ 43208 w 152400"/>
                    <a:gd name="connsiteY0" fmla="*/ 11388 h 171450"/>
                    <a:gd name="connsiteX1" fmla="*/ 42256 w 152400"/>
                    <a:gd name="connsiteY1" fmla="*/ 49583 h 171450"/>
                    <a:gd name="connsiteX2" fmla="*/ 39494 w 152400"/>
                    <a:gd name="connsiteY2" fmla="*/ 87683 h 171450"/>
                    <a:gd name="connsiteX3" fmla="*/ 34731 w 152400"/>
                    <a:gd name="connsiteY3" fmla="*/ 125783 h 171450"/>
                    <a:gd name="connsiteX4" fmla="*/ 25301 w 152400"/>
                    <a:gd name="connsiteY4" fmla="*/ 164645 h 171450"/>
                    <a:gd name="connsiteX5" fmla="*/ 13490 w 152400"/>
                    <a:gd name="connsiteY5" fmla="*/ 152072 h 171450"/>
                    <a:gd name="connsiteX6" fmla="*/ 80546 w 152400"/>
                    <a:gd name="connsiteY6" fmla="*/ 126926 h 171450"/>
                    <a:gd name="connsiteX7" fmla="*/ 144745 w 152400"/>
                    <a:gd name="connsiteY7" fmla="*/ 96446 h 171450"/>
                    <a:gd name="connsiteX8" fmla="*/ 144840 w 152400"/>
                    <a:gd name="connsiteY8" fmla="*/ 96446 h 171450"/>
                    <a:gd name="connsiteX9" fmla="*/ 151127 w 152400"/>
                    <a:gd name="connsiteY9" fmla="*/ 97970 h 171450"/>
                    <a:gd name="connsiteX10" fmla="*/ 150269 w 152400"/>
                    <a:gd name="connsiteY10" fmla="*/ 103780 h 171450"/>
                    <a:gd name="connsiteX11" fmla="*/ 119885 w 152400"/>
                    <a:gd name="connsiteY11" fmla="*/ 125116 h 171450"/>
                    <a:gd name="connsiteX12" fmla="*/ 87404 w 152400"/>
                    <a:gd name="connsiteY12" fmla="*/ 142261 h 171450"/>
                    <a:gd name="connsiteX13" fmla="*/ 19682 w 152400"/>
                    <a:gd name="connsiteY13" fmla="*/ 170170 h 171450"/>
                    <a:gd name="connsiteX14" fmla="*/ 7680 w 152400"/>
                    <a:gd name="connsiteY14" fmla="*/ 164454 h 171450"/>
                    <a:gd name="connsiteX15" fmla="*/ 7680 w 152400"/>
                    <a:gd name="connsiteY15" fmla="*/ 157977 h 171450"/>
                    <a:gd name="connsiteX16" fmla="*/ 7871 w 152400"/>
                    <a:gd name="connsiteY16" fmla="*/ 157501 h 171450"/>
                    <a:gd name="connsiteX17" fmla="*/ 16538 w 152400"/>
                    <a:gd name="connsiteY17" fmla="*/ 122735 h 171450"/>
                    <a:gd name="connsiteX18" fmla="*/ 22825 w 152400"/>
                    <a:gd name="connsiteY18" fmla="*/ 85778 h 171450"/>
                    <a:gd name="connsiteX19" fmla="*/ 28445 w 152400"/>
                    <a:gd name="connsiteY19" fmla="*/ 48440 h 171450"/>
                    <a:gd name="connsiteX20" fmla="*/ 34350 w 152400"/>
                    <a:gd name="connsiteY20" fmla="*/ 11007 h 171450"/>
                    <a:gd name="connsiteX21" fmla="*/ 39589 w 152400"/>
                    <a:gd name="connsiteY21" fmla="*/ 7197 h 171450"/>
                    <a:gd name="connsiteX22" fmla="*/ 43208 w 152400"/>
                    <a:gd name="connsiteY22" fmla="*/ 11388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2400" h="171450">
                      <a:moveTo>
                        <a:pt x="43208" y="11388"/>
                      </a:moveTo>
                      <a:cubicBezTo>
                        <a:pt x="43399" y="24151"/>
                        <a:pt x="42732" y="36820"/>
                        <a:pt x="42256" y="49583"/>
                      </a:cubicBezTo>
                      <a:cubicBezTo>
                        <a:pt x="41589" y="62251"/>
                        <a:pt x="40637" y="74920"/>
                        <a:pt x="39494" y="87683"/>
                      </a:cubicBezTo>
                      <a:cubicBezTo>
                        <a:pt x="38255" y="100351"/>
                        <a:pt x="36636" y="113020"/>
                        <a:pt x="34731" y="125783"/>
                      </a:cubicBezTo>
                      <a:cubicBezTo>
                        <a:pt x="32350" y="138547"/>
                        <a:pt x="30445" y="151024"/>
                        <a:pt x="25301" y="164645"/>
                      </a:cubicBezTo>
                      <a:lnTo>
                        <a:pt x="13490" y="152072"/>
                      </a:lnTo>
                      <a:cubicBezTo>
                        <a:pt x="35874" y="144262"/>
                        <a:pt x="58448" y="135784"/>
                        <a:pt x="80546" y="126926"/>
                      </a:cubicBezTo>
                      <a:cubicBezTo>
                        <a:pt x="102549" y="117782"/>
                        <a:pt x="124647" y="108638"/>
                        <a:pt x="144745" y="96446"/>
                      </a:cubicBezTo>
                      <a:lnTo>
                        <a:pt x="144840" y="96446"/>
                      </a:lnTo>
                      <a:cubicBezTo>
                        <a:pt x="147031" y="95113"/>
                        <a:pt x="149793" y="95875"/>
                        <a:pt x="151127" y="97970"/>
                      </a:cubicBezTo>
                      <a:cubicBezTo>
                        <a:pt x="152270" y="99875"/>
                        <a:pt x="151889" y="102352"/>
                        <a:pt x="150269" y="103780"/>
                      </a:cubicBezTo>
                      <a:cubicBezTo>
                        <a:pt x="140840" y="112067"/>
                        <a:pt x="130362" y="118639"/>
                        <a:pt x="119885" y="125116"/>
                      </a:cubicBezTo>
                      <a:cubicBezTo>
                        <a:pt x="109312" y="131403"/>
                        <a:pt x="98453" y="137023"/>
                        <a:pt x="87404" y="142261"/>
                      </a:cubicBezTo>
                      <a:cubicBezTo>
                        <a:pt x="65306" y="152929"/>
                        <a:pt x="42827" y="161883"/>
                        <a:pt x="19682" y="170170"/>
                      </a:cubicBezTo>
                      <a:cubicBezTo>
                        <a:pt x="14824" y="171884"/>
                        <a:pt x="9395" y="169312"/>
                        <a:pt x="7680" y="164454"/>
                      </a:cubicBezTo>
                      <a:cubicBezTo>
                        <a:pt x="6918" y="162264"/>
                        <a:pt x="7013" y="159978"/>
                        <a:pt x="7680" y="157977"/>
                      </a:cubicBezTo>
                      <a:lnTo>
                        <a:pt x="7871" y="157501"/>
                      </a:lnTo>
                      <a:cubicBezTo>
                        <a:pt x="11681" y="147310"/>
                        <a:pt x="14252" y="134832"/>
                        <a:pt x="16538" y="122735"/>
                      </a:cubicBezTo>
                      <a:cubicBezTo>
                        <a:pt x="18920" y="110543"/>
                        <a:pt x="20729" y="98161"/>
                        <a:pt x="22825" y="85778"/>
                      </a:cubicBezTo>
                      <a:lnTo>
                        <a:pt x="28445" y="48440"/>
                      </a:lnTo>
                      <a:lnTo>
                        <a:pt x="34350" y="11007"/>
                      </a:lnTo>
                      <a:cubicBezTo>
                        <a:pt x="34731" y="8530"/>
                        <a:pt x="37112" y="6816"/>
                        <a:pt x="39589" y="7197"/>
                      </a:cubicBezTo>
                      <a:cubicBezTo>
                        <a:pt x="41589" y="7292"/>
                        <a:pt x="43208" y="9197"/>
                        <a:pt x="43208" y="11388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任意多边形: 形状 143"/>
                <p:cNvSpPr/>
                <p:nvPr/>
              </p:nvSpPr>
              <p:spPr>
                <a:xfrm flipH="1">
                  <a:off x="3870853" y="-1920655"/>
                  <a:ext cx="219075" cy="219075"/>
                </a:xfrm>
                <a:custGeom>
                  <a:avLst/>
                  <a:gdLst>
                    <a:gd name="connsiteX0" fmla="*/ 52306 w 219075"/>
                    <a:gd name="connsiteY0" fmla="*/ 11444 h 219075"/>
                    <a:gd name="connsiteX1" fmla="*/ 48591 w 219075"/>
                    <a:gd name="connsiteY1" fmla="*/ 110504 h 219075"/>
                    <a:gd name="connsiteX2" fmla="*/ 41638 w 219075"/>
                    <a:gd name="connsiteY2" fmla="*/ 160034 h 219075"/>
                    <a:gd name="connsiteX3" fmla="*/ 35446 w 219075"/>
                    <a:gd name="connsiteY3" fmla="*/ 184799 h 219075"/>
                    <a:gd name="connsiteX4" fmla="*/ 24588 w 219075"/>
                    <a:gd name="connsiteY4" fmla="*/ 209754 h 219075"/>
                    <a:gd name="connsiteX5" fmla="*/ 14396 w 219075"/>
                    <a:gd name="connsiteY5" fmla="*/ 195276 h 219075"/>
                    <a:gd name="connsiteX6" fmla="*/ 114028 w 219075"/>
                    <a:gd name="connsiteY6" fmla="*/ 165558 h 219075"/>
                    <a:gd name="connsiteX7" fmla="*/ 209468 w 219075"/>
                    <a:gd name="connsiteY7" fmla="*/ 125172 h 219075"/>
                    <a:gd name="connsiteX8" fmla="*/ 209563 w 219075"/>
                    <a:gd name="connsiteY8" fmla="*/ 125172 h 219075"/>
                    <a:gd name="connsiteX9" fmla="*/ 215755 w 219075"/>
                    <a:gd name="connsiteY9" fmla="*/ 127077 h 219075"/>
                    <a:gd name="connsiteX10" fmla="*/ 214421 w 219075"/>
                    <a:gd name="connsiteY10" fmla="*/ 132888 h 219075"/>
                    <a:gd name="connsiteX11" fmla="*/ 168511 w 219075"/>
                    <a:gd name="connsiteY11" fmla="*/ 160034 h 219075"/>
                    <a:gd name="connsiteX12" fmla="*/ 119933 w 219075"/>
                    <a:gd name="connsiteY12" fmla="*/ 181370 h 219075"/>
                    <a:gd name="connsiteX13" fmla="*/ 70022 w 219075"/>
                    <a:gd name="connsiteY13" fmla="*/ 199086 h 219075"/>
                    <a:gd name="connsiteX14" fmla="*/ 18968 w 219075"/>
                    <a:gd name="connsiteY14" fmla="*/ 213755 h 219075"/>
                    <a:gd name="connsiteX15" fmla="*/ 7443 w 219075"/>
                    <a:gd name="connsiteY15" fmla="*/ 206897 h 219075"/>
                    <a:gd name="connsiteX16" fmla="*/ 8586 w 219075"/>
                    <a:gd name="connsiteY16" fmla="*/ 199658 h 219075"/>
                    <a:gd name="connsiteX17" fmla="*/ 8872 w 219075"/>
                    <a:gd name="connsiteY17" fmla="*/ 199277 h 219075"/>
                    <a:gd name="connsiteX18" fmla="*/ 23731 w 219075"/>
                    <a:gd name="connsiteY18" fmla="*/ 156319 h 219075"/>
                    <a:gd name="connsiteX19" fmla="*/ 32208 w 219075"/>
                    <a:gd name="connsiteY19" fmla="*/ 108599 h 219075"/>
                    <a:gd name="connsiteX20" fmla="*/ 43352 w 219075"/>
                    <a:gd name="connsiteY20" fmla="*/ 11349 h 219075"/>
                    <a:gd name="connsiteX21" fmla="*/ 43352 w 219075"/>
                    <a:gd name="connsiteY21" fmla="*/ 11253 h 219075"/>
                    <a:gd name="connsiteX22" fmla="*/ 48305 w 219075"/>
                    <a:gd name="connsiteY22" fmla="*/ 7158 h 219075"/>
                    <a:gd name="connsiteX23" fmla="*/ 52306 w 219075"/>
                    <a:gd name="connsiteY23" fmla="*/ 11444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9075" h="219075">
                      <a:moveTo>
                        <a:pt x="52306" y="11444"/>
                      </a:moveTo>
                      <a:cubicBezTo>
                        <a:pt x="53163" y="44495"/>
                        <a:pt x="51639" y="77452"/>
                        <a:pt x="48591" y="110504"/>
                      </a:cubicBezTo>
                      <a:cubicBezTo>
                        <a:pt x="47067" y="126982"/>
                        <a:pt x="44686" y="143460"/>
                        <a:pt x="41638" y="160034"/>
                      </a:cubicBezTo>
                      <a:cubicBezTo>
                        <a:pt x="39923" y="168320"/>
                        <a:pt x="38018" y="176512"/>
                        <a:pt x="35446" y="184799"/>
                      </a:cubicBezTo>
                      <a:cubicBezTo>
                        <a:pt x="32875" y="193086"/>
                        <a:pt x="29541" y="201372"/>
                        <a:pt x="24588" y="209754"/>
                      </a:cubicBezTo>
                      <a:lnTo>
                        <a:pt x="14396" y="195276"/>
                      </a:lnTo>
                      <a:cubicBezTo>
                        <a:pt x="47829" y="186799"/>
                        <a:pt x="81262" y="176607"/>
                        <a:pt x="114028" y="165558"/>
                      </a:cubicBezTo>
                      <a:cubicBezTo>
                        <a:pt x="146794" y="154223"/>
                        <a:pt x="179083" y="141460"/>
                        <a:pt x="209468" y="125172"/>
                      </a:cubicBezTo>
                      <a:lnTo>
                        <a:pt x="209563" y="125172"/>
                      </a:lnTo>
                      <a:cubicBezTo>
                        <a:pt x="211754" y="124029"/>
                        <a:pt x="214516" y="124791"/>
                        <a:pt x="215755" y="127077"/>
                      </a:cubicBezTo>
                      <a:cubicBezTo>
                        <a:pt x="216803" y="129078"/>
                        <a:pt x="216231" y="131649"/>
                        <a:pt x="214421" y="132888"/>
                      </a:cubicBezTo>
                      <a:cubicBezTo>
                        <a:pt x="199848" y="143270"/>
                        <a:pt x="184227" y="151747"/>
                        <a:pt x="168511" y="160034"/>
                      </a:cubicBezTo>
                      <a:cubicBezTo>
                        <a:pt x="152604" y="167844"/>
                        <a:pt x="136316" y="174797"/>
                        <a:pt x="119933" y="181370"/>
                      </a:cubicBezTo>
                      <a:cubicBezTo>
                        <a:pt x="103550" y="188037"/>
                        <a:pt x="86786" y="193562"/>
                        <a:pt x="70022" y="199086"/>
                      </a:cubicBezTo>
                      <a:cubicBezTo>
                        <a:pt x="53163" y="204420"/>
                        <a:pt x="36304" y="209373"/>
                        <a:pt x="18968" y="213755"/>
                      </a:cubicBezTo>
                      <a:cubicBezTo>
                        <a:pt x="13920" y="214993"/>
                        <a:pt x="8776" y="211945"/>
                        <a:pt x="7443" y="206897"/>
                      </a:cubicBezTo>
                      <a:cubicBezTo>
                        <a:pt x="6776" y="204325"/>
                        <a:pt x="7253" y="201753"/>
                        <a:pt x="8586" y="199658"/>
                      </a:cubicBezTo>
                      <a:lnTo>
                        <a:pt x="8872" y="199277"/>
                      </a:lnTo>
                      <a:cubicBezTo>
                        <a:pt x="15920" y="187752"/>
                        <a:pt x="20111" y="171654"/>
                        <a:pt x="23731" y="156319"/>
                      </a:cubicBezTo>
                      <a:cubicBezTo>
                        <a:pt x="27160" y="140698"/>
                        <a:pt x="29732" y="124696"/>
                        <a:pt x="32208" y="108599"/>
                      </a:cubicBezTo>
                      <a:cubicBezTo>
                        <a:pt x="36780" y="76404"/>
                        <a:pt x="40114" y="43829"/>
                        <a:pt x="43352" y="11349"/>
                      </a:cubicBezTo>
                      <a:lnTo>
                        <a:pt x="43352" y="11253"/>
                      </a:lnTo>
                      <a:cubicBezTo>
                        <a:pt x="43638" y="8777"/>
                        <a:pt x="45829" y="6967"/>
                        <a:pt x="48305" y="7158"/>
                      </a:cubicBezTo>
                      <a:cubicBezTo>
                        <a:pt x="50496" y="7253"/>
                        <a:pt x="52211" y="9253"/>
                        <a:pt x="52306" y="11444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>
                <a:xfrm flipH="1">
                  <a:off x="4060819" y="-1608091"/>
                  <a:ext cx="304800" cy="314325"/>
                </a:xfrm>
                <a:custGeom>
                  <a:avLst/>
                  <a:gdLst>
                    <a:gd name="connsiteX0" fmla="*/ 297421 w 304800"/>
                    <a:gd name="connsiteY0" fmla="*/ 311623 h 314325"/>
                    <a:gd name="connsiteX1" fmla="*/ 214744 w 304800"/>
                    <a:gd name="connsiteY1" fmla="*/ 247901 h 314325"/>
                    <a:gd name="connsiteX2" fmla="*/ 138544 w 304800"/>
                    <a:gd name="connsiteY2" fmla="*/ 176654 h 314325"/>
                    <a:gd name="connsiteX3" fmla="*/ 68916 w 304800"/>
                    <a:gd name="connsiteY3" fmla="*/ 98835 h 314325"/>
                    <a:gd name="connsiteX4" fmla="*/ 7861 w 304800"/>
                    <a:gd name="connsiteY4" fmla="*/ 14157 h 314325"/>
                    <a:gd name="connsiteX5" fmla="*/ 9195 w 304800"/>
                    <a:gd name="connsiteY5" fmla="*/ 7871 h 314325"/>
                    <a:gd name="connsiteX6" fmla="*/ 15100 w 304800"/>
                    <a:gd name="connsiteY6" fmla="*/ 8728 h 314325"/>
                    <a:gd name="connsiteX7" fmla="*/ 15291 w 304800"/>
                    <a:gd name="connsiteY7" fmla="*/ 8918 h 314325"/>
                    <a:gd name="connsiteX8" fmla="*/ 48057 w 304800"/>
                    <a:gd name="connsiteY8" fmla="*/ 48828 h 314325"/>
                    <a:gd name="connsiteX9" fmla="*/ 64535 w 304800"/>
                    <a:gd name="connsiteY9" fmla="*/ 68640 h 314325"/>
                    <a:gd name="connsiteX10" fmla="*/ 81585 w 304800"/>
                    <a:gd name="connsiteY10" fmla="*/ 87976 h 314325"/>
                    <a:gd name="connsiteX11" fmla="*/ 152070 w 304800"/>
                    <a:gd name="connsiteY11" fmla="*/ 163223 h 314325"/>
                    <a:gd name="connsiteX12" fmla="*/ 225888 w 304800"/>
                    <a:gd name="connsiteY12" fmla="*/ 235233 h 314325"/>
                    <a:gd name="connsiteX13" fmla="*/ 263988 w 304800"/>
                    <a:gd name="connsiteY13" fmla="*/ 269999 h 314325"/>
                    <a:gd name="connsiteX14" fmla="*/ 302755 w 304800"/>
                    <a:gd name="connsiteY14" fmla="*/ 304098 h 314325"/>
                    <a:gd name="connsiteX15" fmla="*/ 302850 w 304800"/>
                    <a:gd name="connsiteY15" fmla="*/ 304194 h 314325"/>
                    <a:gd name="connsiteX16" fmla="*/ 303327 w 304800"/>
                    <a:gd name="connsiteY16" fmla="*/ 310575 h 314325"/>
                    <a:gd name="connsiteX17" fmla="*/ 297421 w 304800"/>
                    <a:gd name="connsiteY17" fmla="*/ 311623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04800" h="314325">
                      <a:moveTo>
                        <a:pt x="297421" y="311623"/>
                      </a:moveTo>
                      <a:cubicBezTo>
                        <a:pt x="268370" y="292097"/>
                        <a:pt x="241224" y="270475"/>
                        <a:pt x="214744" y="247901"/>
                      </a:cubicBezTo>
                      <a:cubicBezTo>
                        <a:pt x="188169" y="225422"/>
                        <a:pt x="162928" y="201419"/>
                        <a:pt x="138544" y="176654"/>
                      </a:cubicBezTo>
                      <a:cubicBezTo>
                        <a:pt x="114160" y="151794"/>
                        <a:pt x="90729" y="125981"/>
                        <a:pt x="68916" y="98835"/>
                      </a:cubicBezTo>
                      <a:cubicBezTo>
                        <a:pt x="46723" y="71974"/>
                        <a:pt x="26625" y="43494"/>
                        <a:pt x="7861" y="14157"/>
                      </a:cubicBezTo>
                      <a:cubicBezTo>
                        <a:pt x="6528" y="12062"/>
                        <a:pt x="7099" y="9204"/>
                        <a:pt x="9195" y="7871"/>
                      </a:cubicBezTo>
                      <a:cubicBezTo>
                        <a:pt x="11100" y="6633"/>
                        <a:pt x="13671" y="7014"/>
                        <a:pt x="15100" y="8728"/>
                      </a:cubicBezTo>
                      <a:lnTo>
                        <a:pt x="15291" y="8918"/>
                      </a:lnTo>
                      <a:cubicBezTo>
                        <a:pt x="26530" y="22063"/>
                        <a:pt x="36531" y="36065"/>
                        <a:pt x="48057" y="48828"/>
                      </a:cubicBezTo>
                      <a:lnTo>
                        <a:pt x="64535" y="68640"/>
                      </a:lnTo>
                      <a:lnTo>
                        <a:pt x="81585" y="87976"/>
                      </a:lnTo>
                      <a:cubicBezTo>
                        <a:pt x="104540" y="113598"/>
                        <a:pt x="127781" y="138839"/>
                        <a:pt x="152070" y="163223"/>
                      </a:cubicBezTo>
                      <a:cubicBezTo>
                        <a:pt x="176073" y="187798"/>
                        <a:pt x="200838" y="211706"/>
                        <a:pt x="225888" y="235233"/>
                      </a:cubicBezTo>
                      <a:cubicBezTo>
                        <a:pt x="238461" y="247044"/>
                        <a:pt x="251130" y="258664"/>
                        <a:pt x="263988" y="269999"/>
                      </a:cubicBezTo>
                      <a:cubicBezTo>
                        <a:pt x="276657" y="281619"/>
                        <a:pt x="289801" y="292859"/>
                        <a:pt x="302755" y="304098"/>
                      </a:cubicBezTo>
                      <a:lnTo>
                        <a:pt x="302850" y="304194"/>
                      </a:lnTo>
                      <a:cubicBezTo>
                        <a:pt x="304755" y="305813"/>
                        <a:pt x="304946" y="308670"/>
                        <a:pt x="303327" y="310575"/>
                      </a:cubicBezTo>
                      <a:cubicBezTo>
                        <a:pt x="301898" y="312575"/>
                        <a:pt x="299326" y="312956"/>
                        <a:pt x="297421" y="31162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>
                <a:xfrm flipH="1">
                  <a:off x="4158532" y="-1420963"/>
                  <a:ext cx="47625" cy="171450"/>
                </a:xfrm>
                <a:custGeom>
                  <a:avLst/>
                  <a:gdLst>
                    <a:gd name="connsiteX0" fmla="*/ 31851 w 47625"/>
                    <a:gd name="connsiteY0" fmla="*/ 163929 h 171450"/>
                    <a:gd name="connsiteX1" fmla="*/ 13562 w 47625"/>
                    <a:gd name="connsiteY1" fmla="*/ 88872 h 171450"/>
                    <a:gd name="connsiteX2" fmla="*/ 7371 w 47625"/>
                    <a:gd name="connsiteY2" fmla="*/ 11529 h 171450"/>
                    <a:gd name="connsiteX3" fmla="*/ 12134 w 47625"/>
                    <a:gd name="connsiteY3" fmla="*/ 7147 h 171450"/>
                    <a:gd name="connsiteX4" fmla="*/ 16325 w 47625"/>
                    <a:gd name="connsiteY4" fmla="*/ 10576 h 171450"/>
                    <a:gd name="connsiteX5" fmla="*/ 16325 w 47625"/>
                    <a:gd name="connsiteY5" fmla="*/ 10671 h 171450"/>
                    <a:gd name="connsiteX6" fmla="*/ 32231 w 47625"/>
                    <a:gd name="connsiteY6" fmla="*/ 85728 h 171450"/>
                    <a:gd name="connsiteX7" fmla="*/ 40709 w 47625"/>
                    <a:gd name="connsiteY7" fmla="*/ 162309 h 171450"/>
                    <a:gd name="connsiteX8" fmla="*/ 36232 w 47625"/>
                    <a:gd name="connsiteY8" fmla="*/ 167072 h 171450"/>
                    <a:gd name="connsiteX9" fmla="*/ 31851 w 47625"/>
                    <a:gd name="connsiteY9" fmla="*/ 163929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625" h="171450">
                      <a:moveTo>
                        <a:pt x="31851" y="163929"/>
                      </a:moveTo>
                      <a:cubicBezTo>
                        <a:pt x="23278" y="139354"/>
                        <a:pt x="17849" y="114208"/>
                        <a:pt x="13562" y="88872"/>
                      </a:cubicBezTo>
                      <a:cubicBezTo>
                        <a:pt x="9562" y="63440"/>
                        <a:pt x="6228" y="37818"/>
                        <a:pt x="7371" y="11529"/>
                      </a:cubicBezTo>
                      <a:cubicBezTo>
                        <a:pt x="7466" y="8957"/>
                        <a:pt x="9657" y="7052"/>
                        <a:pt x="12134" y="7147"/>
                      </a:cubicBezTo>
                      <a:cubicBezTo>
                        <a:pt x="14229" y="7242"/>
                        <a:pt x="15849" y="8671"/>
                        <a:pt x="16325" y="10576"/>
                      </a:cubicBezTo>
                      <a:lnTo>
                        <a:pt x="16325" y="10671"/>
                      </a:lnTo>
                      <a:cubicBezTo>
                        <a:pt x="22802" y="35436"/>
                        <a:pt x="27945" y="60487"/>
                        <a:pt x="32231" y="85728"/>
                      </a:cubicBezTo>
                      <a:cubicBezTo>
                        <a:pt x="36327" y="110970"/>
                        <a:pt x="39947" y="136401"/>
                        <a:pt x="40709" y="162309"/>
                      </a:cubicBezTo>
                      <a:cubicBezTo>
                        <a:pt x="40804" y="164881"/>
                        <a:pt x="38804" y="166977"/>
                        <a:pt x="36232" y="167072"/>
                      </a:cubicBezTo>
                      <a:cubicBezTo>
                        <a:pt x="34327" y="167072"/>
                        <a:pt x="32517" y="165738"/>
                        <a:pt x="31851" y="163929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>
                <a:xfrm flipH="1">
                  <a:off x="4021295" y="-1375623"/>
                  <a:ext cx="123825" cy="28575"/>
                </a:xfrm>
                <a:custGeom>
                  <a:avLst/>
                  <a:gdLst>
                    <a:gd name="connsiteX0" fmla="*/ 118927 w 123825"/>
                    <a:gd name="connsiteY0" fmla="*/ 27911 h 28575"/>
                    <a:gd name="connsiteX1" fmla="*/ 64540 w 123825"/>
                    <a:gd name="connsiteY1" fmla="*/ 26958 h 28575"/>
                    <a:gd name="connsiteX2" fmla="*/ 10723 w 123825"/>
                    <a:gd name="connsiteY2" fmla="*/ 19052 h 28575"/>
                    <a:gd name="connsiteX3" fmla="*/ 7294 w 123825"/>
                    <a:gd name="connsiteY3" fmla="*/ 13528 h 28575"/>
                    <a:gd name="connsiteX4" fmla="*/ 10914 w 123825"/>
                    <a:gd name="connsiteY4" fmla="*/ 10004 h 28575"/>
                    <a:gd name="connsiteX5" fmla="*/ 66064 w 123825"/>
                    <a:gd name="connsiteY5" fmla="*/ 8003 h 28575"/>
                    <a:gd name="connsiteX6" fmla="*/ 120166 w 123825"/>
                    <a:gd name="connsiteY6" fmla="*/ 18862 h 28575"/>
                    <a:gd name="connsiteX7" fmla="*/ 122928 w 123825"/>
                    <a:gd name="connsiteY7" fmla="*/ 24767 h 28575"/>
                    <a:gd name="connsiteX8" fmla="*/ 118927 w 123825"/>
                    <a:gd name="connsiteY8" fmla="*/ 27911 h 28575"/>
                    <a:gd name="connsiteX9" fmla="*/ 118927 w 123825"/>
                    <a:gd name="connsiteY9" fmla="*/ 27911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825" h="28575">
                      <a:moveTo>
                        <a:pt x="118927" y="27911"/>
                      </a:moveTo>
                      <a:cubicBezTo>
                        <a:pt x="100544" y="29435"/>
                        <a:pt x="82447" y="28387"/>
                        <a:pt x="64540" y="26958"/>
                      </a:cubicBezTo>
                      <a:cubicBezTo>
                        <a:pt x="46537" y="25244"/>
                        <a:pt x="28726" y="23339"/>
                        <a:pt x="10723" y="19052"/>
                      </a:cubicBezTo>
                      <a:cubicBezTo>
                        <a:pt x="8247" y="18481"/>
                        <a:pt x="6628" y="16004"/>
                        <a:pt x="7294" y="13528"/>
                      </a:cubicBezTo>
                      <a:cubicBezTo>
                        <a:pt x="7675" y="11718"/>
                        <a:pt x="9199" y="10385"/>
                        <a:pt x="10914" y="10004"/>
                      </a:cubicBezTo>
                      <a:cubicBezTo>
                        <a:pt x="29297" y="6575"/>
                        <a:pt x="47776" y="6670"/>
                        <a:pt x="66064" y="8003"/>
                      </a:cubicBezTo>
                      <a:cubicBezTo>
                        <a:pt x="84352" y="9623"/>
                        <a:pt x="102544" y="12480"/>
                        <a:pt x="120166" y="18862"/>
                      </a:cubicBezTo>
                      <a:cubicBezTo>
                        <a:pt x="122547" y="19719"/>
                        <a:pt x="123785" y="22386"/>
                        <a:pt x="122928" y="24767"/>
                      </a:cubicBezTo>
                      <a:cubicBezTo>
                        <a:pt x="122356" y="26577"/>
                        <a:pt x="120737" y="27720"/>
                        <a:pt x="118927" y="27911"/>
                      </a:cubicBezTo>
                      <a:lnTo>
                        <a:pt x="118927" y="27911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>
                <a:xfrm flipH="1">
                  <a:off x="4133064" y="-1290739"/>
                  <a:ext cx="76200" cy="76200"/>
                </a:xfrm>
                <a:custGeom>
                  <a:avLst/>
                  <a:gdLst>
                    <a:gd name="connsiteX0" fmla="*/ 66199 w 76200"/>
                    <a:gd name="connsiteY0" fmla="*/ 15703 h 76200"/>
                    <a:gd name="connsiteX1" fmla="*/ 33433 w 76200"/>
                    <a:gd name="connsiteY1" fmla="*/ 10559 h 76200"/>
                    <a:gd name="connsiteX2" fmla="*/ 29147 w 76200"/>
                    <a:gd name="connsiteY2" fmla="*/ 11607 h 76200"/>
                    <a:gd name="connsiteX3" fmla="*/ 7144 w 76200"/>
                    <a:gd name="connsiteY3" fmla="*/ 41611 h 76200"/>
                    <a:gd name="connsiteX4" fmla="*/ 30004 w 76200"/>
                    <a:gd name="connsiteY4" fmla="*/ 71900 h 76200"/>
                    <a:gd name="connsiteX5" fmla="*/ 67819 w 76200"/>
                    <a:gd name="connsiteY5" fmla="*/ 54850 h 76200"/>
                    <a:gd name="connsiteX6" fmla="*/ 66199 w 76200"/>
                    <a:gd name="connsiteY6" fmla="*/ 1570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66199" y="15703"/>
                      </a:moveTo>
                      <a:cubicBezTo>
                        <a:pt x="57817" y="5987"/>
                        <a:pt x="44101" y="4939"/>
                        <a:pt x="33433" y="10559"/>
                      </a:cubicBezTo>
                      <a:cubicBezTo>
                        <a:pt x="32005" y="10750"/>
                        <a:pt x="30576" y="11131"/>
                        <a:pt x="29147" y="11607"/>
                      </a:cubicBezTo>
                      <a:cubicBezTo>
                        <a:pt x="16384" y="15893"/>
                        <a:pt x="7240" y="27990"/>
                        <a:pt x="7144" y="41611"/>
                      </a:cubicBezTo>
                      <a:cubicBezTo>
                        <a:pt x="7049" y="55422"/>
                        <a:pt x="16860" y="68090"/>
                        <a:pt x="30004" y="71900"/>
                      </a:cubicBezTo>
                      <a:cubicBezTo>
                        <a:pt x="44959" y="76282"/>
                        <a:pt x="59532" y="66757"/>
                        <a:pt x="67819" y="54850"/>
                      </a:cubicBezTo>
                      <a:cubicBezTo>
                        <a:pt x="76296" y="42849"/>
                        <a:pt x="75820" y="26752"/>
                        <a:pt x="66199" y="15703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>
                <a:xfrm flipH="1">
                  <a:off x="4059149" y="-1283800"/>
                  <a:ext cx="9525" cy="9525"/>
                </a:xfrm>
                <a:custGeom>
                  <a:avLst/>
                  <a:gdLst>
                    <a:gd name="connsiteX0" fmla="*/ 7239 w 9525"/>
                    <a:gd name="connsiteY0" fmla="*/ 7239 h 9525"/>
                    <a:gd name="connsiteX1" fmla="*/ 7144 w 9525"/>
                    <a:gd name="connsiteY1" fmla="*/ 7144 h 9525"/>
                    <a:gd name="connsiteX2" fmla="*/ 7239 w 9525"/>
                    <a:gd name="connsiteY2" fmla="*/ 7239 h 9525"/>
                    <a:gd name="connsiteX3" fmla="*/ 7239 w 9525"/>
                    <a:gd name="connsiteY3" fmla="*/ 723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7239" y="7239"/>
                      </a:moveTo>
                      <a:cubicBezTo>
                        <a:pt x="7239" y="7239"/>
                        <a:pt x="7144" y="7144"/>
                        <a:pt x="7144" y="7144"/>
                      </a:cubicBezTo>
                      <a:cubicBezTo>
                        <a:pt x="7144" y="7239"/>
                        <a:pt x="7144" y="7239"/>
                        <a:pt x="7239" y="7239"/>
                      </a:cubicBezTo>
                      <a:cubicBezTo>
                        <a:pt x="7144" y="7239"/>
                        <a:pt x="7239" y="7334"/>
                        <a:pt x="7239" y="723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任意多边形: 形状 149"/>
                <p:cNvSpPr/>
                <p:nvPr/>
              </p:nvSpPr>
              <p:spPr>
                <a:xfrm flipH="1">
                  <a:off x="4016795" y="-1326716"/>
                  <a:ext cx="76200" cy="76200"/>
                </a:xfrm>
                <a:custGeom>
                  <a:avLst/>
                  <a:gdLst>
                    <a:gd name="connsiteX0" fmla="*/ 74708 w 76200"/>
                    <a:gd name="connsiteY0" fmla="*/ 32534 h 76200"/>
                    <a:gd name="connsiteX1" fmla="*/ 60326 w 76200"/>
                    <a:gd name="connsiteY1" fmla="*/ 13198 h 76200"/>
                    <a:gd name="connsiteX2" fmla="*/ 38132 w 76200"/>
                    <a:gd name="connsiteY2" fmla="*/ 7293 h 76200"/>
                    <a:gd name="connsiteX3" fmla="*/ 18130 w 76200"/>
                    <a:gd name="connsiteY3" fmla="*/ 17485 h 76200"/>
                    <a:gd name="connsiteX4" fmla="*/ 12034 w 76200"/>
                    <a:gd name="connsiteY4" fmla="*/ 28057 h 76200"/>
                    <a:gd name="connsiteX5" fmla="*/ 7652 w 76200"/>
                    <a:gd name="connsiteY5" fmla="*/ 53203 h 76200"/>
                    <a:gd name="connsiteX6" fmla="*/ 38894 w 76200"/>
                    <a:gd name="connsiteY6" fmla="*/ 77683 h 76200"/>
                    <a:gd name="connsiteX7" fmla="*/ 70994 w 76200"/>
                    <a:gd name="connsiteY7" fmla="*/ 56156 h 76200"/>
                    <a:gd name="connsiteX8" fmla="*/ 74708 w 76200"/>
                    <a:gd name="connsiteY8" fmla="*/ 3253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00" h="76200">
                      <a:moveTo>
                        <a:pt x="74708" y="32534"/>
                      </a:moveTo>
                      <a:cubicBezTo>
                        <a:pt x="73280" y="24057"/>
                        <a:pt x="67565" y="17389"/>
                        <a:pt x="60326" y="13198"/>
                      </a:cubicBezTo>
                      <a:cubicBezTo>
                        <a:pt x="53849" y="9388"/>
                        <a:pt x="45848" y="6436"/>
                        <a:pt x="38132" y="7293"/>
                      </a:cubicBezTo>
                      <a:cubicBezTo>
                        <a:pt x="30417" y="8150"/>
                        <a:pt x="23178" y="11484"/>
                        <a:pt x="18130" y="17485"/>
                      </a:cubicBezTo>
                      <a:cubicBezTo>
                        <a:pt x="15463" y="20628"/>
                        <a:pt x="13367" y="24247"/>
                        <a:pt x="12034" y="28057"/>
                      </a:cubicBezTo>
                      <a:cubicBezTo>
                        <a:pt x="7843" y="35677"/>
                        <a:pt x="6224" y="44821"/>
                        <a:pt x="7652" y="53203"/>
                      </a:cubicBezTo>
                      <a:cubicBezTo>
                        <a:pt x="10129" y="68062"/>
                        <a:pt x="24321" y="77873"/>
                        <a:pt x="38894" y="77683"/>
                      </a:cubicBezTo>
                      <a:cubicBezTo>
                        <a:pt x="52610" y="77587"/>
                        <a:pt x="65374" y="68443"/>
                        <a:pt x="70994" y="56156"/>
                      </a:cubicBezTo>
                      <a:cubicBezTo>
                        <a:pt x="74423" y="48631"/>
                        <a:pt x="76042" y="40821"/>
                        <a:pt x="74708" y="32534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任意多边形: 形状 150"/>
                <p:cNvSpPr/>
                <p:nvPr/>
              </p:nvSpPr>
              <p:spPr>
                <a:xfrm flipH="1">
                  <a:off x="3965935" y="-1399970"/>
                  <a:ext cx="76200" cy="76200"/>
                </a:xfrm>
                <a:custGeom>
                  <a:avLst/>
                  <a:gdLst>
                    <a:gd name="connsiteX0" fmla="*/ 67187 w 76200"/>
                    <a:gd name="connsiteY0" fmla="*/ 23206 h 76200"/>
                    <a:gd name="connsiteX1" fmla="*/ 53566 w 76200"/>
                    <a:gd name="connsiteY1" fmla="*/ 10347 h 76200"/>
                    <a:gd name="connsiteX2" fmla="*/ 31373 w 76200"/>
                    <a:gd name="connsiteY2" fmla="*/ 7966 h 76200"/>
                    <a:gd name="connsiteX3" fmla="*/ 15276 w 76200"/>
                    <a:gd name="connsiteY3" fmla="*/ 17586 h 76200"/>
                    <a:gd name="connsiteX4" fmla="*/ 7180 w 76200"/>
                    <a:gd name="connsiteY4" fmla="*/ 37112 h 76200"/>
                    <a:gd name="connsiteX5" fmla="*/ 8799 w 76200"/>
                    <a:gd name="connsiteY5" fmla="*/ 47495 h 76200"/>
                    <a:gd name="connsiteX6" fmla="*/ 11752 w 76200"/>
                    <a:gd name="connsiteY6" fmla="*/ 56829 h 76200"/>
                    <a:gd name="connsiteX7" fmla="*/ 44708 w 76200"/>
                    <a:gd name="connsiteY7" fmla="*/ 72926 h 76200"/>
                    <a:gd name="connsiteX8" fmla="*/ 68806 w 76200"/>
                    <a:gd name="connsiteY8" fmla="*/ 44923 h 76200"/>
                    <a:gd name="connsiteX9" fmla="*/ 67187 w 76200"/>
                    <a:gd name="connsiteY9" fmla="*/ 23206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" h="76200">
                      <a:moveTo>
                        <a:pt x="67187" y="23206"/>
                      </a:moveTo>
                      <a:cubicBezTo>
                        <a:pt x="64425" y="17586"/>
                        <a:pt x="59186" y="12919"/>
                        <a:pt x="53566" y="10347"/>
                      </a:cubicBezTo>
                      <a:cubicBezTo>
                        <a:pt x="46423" y="7109"/>
                        <a:pt x="38993" y="6347"/>
                        <a:pt x="31373" y="7966"/>
                      </a:cubicBezTo>
                      <a:cubicBezTo>
                        <a:pt x="25372" y="9204"/>
                        <a:pt x="19181" y="12919"/>
                        <a:pt x="15276" y="17586"/>
                      </a:cubicBezTo>
                      <a:cubicBezTo>
                        <a:pt x="10418" y="23301"/>
                        <a:pt x="7656" y="29683"/>
                        <a:pt x="7180" y="37112"/>
                      </a:cubicBezTo>
                      <a:cubicBezTo>
                        <a:pt x="6989" y="40732"/>
                        <a:pt x="7561" y="44256"/>
                        <a:pt x="8799" y="47495"/>
                      </a:cubicBezTo>
                      <a:cubicBezTo>
                        <a:pt x="9370" y="50733"/>
                        <a:pt x="10323" y="53876"/>
                        <a:pt x="11752" y="56829"/>
                      </a:cubicBezTo>
                      <a:cubicBezTo>
                        <a:pt x="17276" y="68545"/>
                        <a:pt x="31754" y="77213"/>
                        <a:pt x="44708" y="72926"/>
                      </a:cubicBezTo>
                      <a:cubicBezTo>
                        <a:pt x="56805" y="68926"/>
                        <a:pt x="65282" y="56734"/>
                        <a:pt x="68806" y="44923"/>
                      </a:cubicBezTo>
                      <a:cubicBezTo>
                        <a:pt x="70902" y="37684"/>
                        <a:pt x="70521" y="30064"/>
                        <a:pt x="67187" y="23206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>
                <a:xfrm flipH="1">
                  <a:off x="3386551" y="-1493026"/>
                  <a:ext cx="476250" cy="533400"/>
                </a:xfrm>
                <a:custGeom>
                  <a:avLst/>
                  <a:gdLst>
                    <a:gd name="connsiteX0" fmla="*/ 67018 w 476250"/>
                    <a:gd name="connsiteY0" fmla="*/ 40919 h 533400"/>
                    <a:gd name="connsiteX1" fmla="*/ 23774 w 476250"/>
                    <a:gd name="connsiteY1" fmla="*/ 328860 h 533400"/>
                    <a:gd name="connsiteX2" fmla="*/ 95307 w 476250"/>
                    <a:gd name="connsiteY2" fmla="*/ 320573 h 533400"/>
                    <a:gd name="connsiteX3" fmla="*/ 163506 w 476250"/>
                    <a:gd name="connsiteY3" fmla="*/ 508692 h 533400"/>
                    <a:gd name="connsiteX4" fmla="*/ 250089 w 476250"/>
                    <a:gd name="connsiteY4" fmla="*/ 433825 h 533400"/>
                    <a:gd name="connsiteX5" fmla="*/ 451542 w 476250"/>
                    <a:gd name="connsiteY5" fmla="*/ 517074 h 533400"/>
                    <a:gd name="connsiteX6" fmla="*/ 384963 w 476250"/>
                    <a:gd name="connsiteY6" fmla="*/ 299047 h 533400"/>
                    <a:gd name="connsiteX7" fmla="*/ 426587 w 476250"/>
                    <a:gd name="connsiteY7" fmla="*/ 217513 h 533400"/>
                    <a:gd name="connsiteX8" fmla="*/ 320097 w 476250"/>
                    <a:gd name="connsiteY8" fmla="*/ 159220 h 533400"/>
                    <a:gd name="connsiteX9" fmla="*/ 300095 w 476250"/>
                    <a:gd name="connsiteY9" fmla="*/ 46063 h 533400"/>
                    <a:gd name="connsiteX10" fmla="*/ 67018 w 476250"/>
                    <a:gd name="connsiteY10" fmla="*/ 40919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6250" h="533400">
                      <a:moveTo>
                        <a:pt x="67018" y="40919"/>
                      </a:moveTo>
                      <a:cubicBezTo>
                        <a:pt x="35871" y="68446"/>
                        <a:pt x="-21183" y="272281"/>
                        <a:pt x="23774" y="328860"/>
                      </a:cubicBezTo>
                      <a:cubicBezTo>
                        <a:pt x="68733" y="385438"/>
                        <a:pt x="95307" y="320573"/>
                        <a:pt x="95307" y="320573"/>
                      </a:cubicBezTo>
                      <a:cubicBezTo>
                        <a:pt x="95307" y="320573"/>
                        <a:pt x="90354" y="498691"/>
                        <a:pt x="163506" y="508692"/>
                      </a:cubicBezTo>
                      <a:cubicBezTo>
                        <a:pt x="236754" y="518693"/>
                        <a:pt x="250089" y="433825"/>
                        <a:pt x="250089" y="433825"/>
                      </a:cubicBezTo>
                      <a:cubicBezTo>
                        <a:pt x="250089" y="433825"/>
                        <a:pt x="346672" y="565366"/>
                        <a:pt x="451542" y="517074"/>
                      </a:cubicBezTo>
                      <a:cubicBezTo>
                        <a:pt x="501358" y="494119"/>
                        <a:pt x="440017" y="353530"/>
                        <a:pt x="384963" y="299047"/>
                      </a:cubicBezTo>
                      <a:cubicBezTo>
                        <a:pt x="384963" y="299047"/>
                        <a:pt x="456495" y="280759"/>
                        <a:pt x="426587" y="217513"/>
                      </a:cubicBezTo>
                      <a:cubicBezTo>
                        <a:pt x="396583" y="154267"/>
                        <a:pt x="320097" y="159220"/>
                        <a:pt x="320097" y="159220"/>
                      </a:cubicBezTo>
                      <a:cubicBezTo>
                        <a:pt x="320097" y="159220"/>
                        <a:pt x="381724" y="104260"/>
                        <a:pt x="300095" y="46063"/>
                      </a:cubicBezTo>
                      <a:cubicBezTo>
                        <a:pt x="218466" y="-12326"/>
                        <a:pt x="110262" y="2629"/>
                        <a:pt x="67018" y="40919"/>
                      </a:cubicBezTo>
                      <a:close/>
                    </a:path>
                  </a:pathLst>
                </a:custGeom>
                <a:solidFill>
                  <a:srgbClr val="F29E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任意多边形: 形状 152"/>
                <p:cNvSpPr/>
                <p:nvPr/>
              </p:nvSpPr>
              <p:spPr>
                <a:xfrm flipH="1">
                  <a:off x="3436122" y="-1572142"/>
                  <a:ext cx="647700" cy="542925"/>
                </a:xfrm>
                <a:custGeom>
                  <a:avLst/>
                  <a:gdLst>
                    <a:gd name="connsiteX0" fmla="*/ 642465 w 647700"/>
                    <a:gd name="connsiteY0" fmla="*/ 538278 h 542925"/>
                    <a:gd name="connsiteX1" fmla="*/ 489207 w 647700"/>
                    <a:gd name="connsiteY1" fmla="*/ 386259 h 542925"/>
                    <a:gd name="connsiteX2" fmla="*/ 426914 w 647700"/>
                    <a:gd name="connsiteY2" fmla="*/ 297962 h 542925"/>
                    <a:gd name="connsiteX3" fmla="*/ 398339 w 647700"/>
                    <a:gd name="connsiteY3" fmla="*/ 252623 h 542925"/>
                    <a:gd name="connsiteX4" fmla="*/ 368049 w 647700"/>
                    <a:gd name="connsiteY4" fmla="*/ 209094 h 542925"/>
                    <a:gd name="connsiteX5" fmla="*/ 214316 w 647700"/>
                    <a:gd name="connsiteY5" fmla="*/ 67457 h 542925"/>
                    <a:gd name="connsiteX6" fmla="*/ 116685 w 647700"/>
                    <a:gd name="connsiteY6" fmla="*/ 29167 h 542925"/>
                    <a:gd name="connsiteX7" fmla="*/ 11719 w 647700"/>
                    <a:gd name="connsiteY7" fmla="*/ 16403 h 542925"/>
                    <a:gd name="connsiteX8" fmla="*/ 11529 w 647700"/>
                    <a:gd name="connsiteY8" fmla="*/ 16403 h 542925"/>
                    <a:gd name="connsiteX9" fmla="*/ 7147 w 647700"/>
                    <a:gd name="connsiteY9" fmla="*/ 11736 h 542925"/>
                    <a:gd name="connsiteX10" fmla="*/ 11529 w 647700"/>
                    <a:gd name="connsiteY10" fmla="*/ 7355 h 542925"/>
                    <a:gd name="connsiteX11" fmla="*/ 119733 w 647700"/>
                    <a:gd name="connsiteY11" fmla="*/ 15641 h 542925"/>
                    <a:gd name="connsiteX12" fmla="*/ 222222 w 647700"/>
                    <a:gd name="connsiteY12" fmla="*/ 52884 h 542925"/>
                    <a:gd name="connsiteX13" fmla="*/ 310995 w 647700"/>
                    <a:gd name="connsiteY13" fmla="*/ 116511 h 542925"/>
                    <a:gd name="connsiteX14" fmla="*/ 383289 w 647700"/>
                    <a:gd name="connsiteY14" fmla="*/ 197855 h 542925"/>
                    <a:gd name="connsiteX15" fmla="*/ 413960 w 647700"/>
                    <a:gd name="connsiteY15" fmla="*/ 242622 h 542925"/>
                    <a:gd name="connsiteX16" fmla="*/ 442249 w 647700"/>
                    <a:gd name="connsiteY16" fmla="*/ 288342 h 542925"/>
                    <a:gd name="connsiteX17" fmla="*/ 471396 w 647700"/>
                    <a:gd name="connsiteY17" fmla="*/ 332919 h 542925"/>
                    <a:gd name="connsiteX18" fmla="*/ 502542 w 647700"/>
                    <a:gd name="connsiteY18" fmla="*/ 376163 h 542925"/>
                    <a:gd name="connsiteX19" fmla="*/ 570551 w 647700"/>
                    <a:gd name="connsiteY19" fmla="*/ 458078 h 542925"/>
                    <a:gd name="connsiteX20" fmla="*/ 647608 w 647700"/>
                    <a:gd name="connsiteY20" fmla="*/ 530944 h 542925"/>
                    <a:gd name="connsiteX21" fmla="*/ 647894 w 647700"/>
                    <a:gd name="connsiteY21" fmla="*/ 531134 h 542925"/>
                    <a:gd name="connsiteX22" fmla="*/ 648656 w 647700"/>
                    <a:gd name="connsiteY22" fmla="*/ 537516 h 542925"/>
                    <a:gd name="connsiteX23" fmla="*/ 642465 w 647700"/>
                    <a:gd name="connsiteY23" fmla="*/ 538278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47700" h="542925">
                      <a:moveTo>
                        <a:pt x="642465" y="538278"/>
                      </a:moveTo>
                      <a:cubicBezTo>
                        <a:pt x="583029" y="496178"/>
                        <a:pt x="534070" y="442647"/>
                        <a:pt x="489207" y="386259"/>
                      </a:cubicBezTo>
                      <a:cubicBezTo>
                        <a:pt x="466633" y="358065"/>
                        <a:pt x="446345" y="328252"/>
                        <a:pt x="426914" y="297962"/>
                      </a:cubicBezTo>
                      <a:lnTo>
                        <a:pt x="398339" y="252623"/>
                      </a:lnTo>
                      <a:cubicBezTo>
                        <a:pt x="388528" y="237860"/>
                        <a:pt x="378622" y="223286"/>
                        <a:pt x="368049" y="209094"/>
                      </a:cubicBezTo>
                      <a:cubicBezTo>
                        <a:pt x="326330" y="152420"/>
                        <a:pt x="275943" y="101271"/>
                        <a:pt x="214316" y="67457"/>
                      </a:cubicBezTo>
                      <a:cubicBezTo>
                        <a:pt x="183741" y="50408"/>
                        <a:pt x="150784" y="37739"/>
                        <a:pt x="116685" y="29167"/>
                      </a:cubicBezTo>
                      <a:cubicBezTo>
                        <a:pt x="82490" y="20690"/>
                        <a:pt x="47152" y="17642"/>
                        <a:pt x="11719" y="16403"/>
                      </a:cubicBezTo>
                      <a:lnTo>
                        <a:pt x="11529" y="16403"/>
                      </a:lnTo>
                      <a:cubicBezTo>
                        <a:pt x="9052" y="16308"/>
                        <a:pt x="7052" y="14213"/>
                        <a:pt x="7147" y="11736"/>
                      </a:cubicBezTo>
                      <a:cubicBezTo>
                        <a:pt x="7242" y="9355"/>
                        <a:pt x="9147" y="7450"/>
                        <a:pt x="11529" y="7355"/>
                      </a:cubicBezTo>
                      <a:cubicBezTo>
                        <a:pt x="47628" y="6402"/>
                        <a:pt x="83918" y="8593"/>
                        <a:pt x="119733" y="15641"/>
                      </a:cubicBezTo>
                      <a:cubicBezTo>
                        <a:pt x="155261" y="23452"/>
                        <a:pt x="189932" y="35834"/>
                        <a:pt x="222222" y="52884"/>
                      </a:cubicBezTo>
                      <a:cubicBezTo>
                        <a:pt x="254797" y="69553"/>
                        <a:pt x="284325" y="91651"/>
                        <a:pt x="310995" y="116511"/>
                      </a:cubicBezTo>
                      <a:cubicBezTo>
                        <a:pt x="337760" y="141276"/>
                        <a:pt x="361668" y="168803"/>
                        <a:pt x="383289" y="197855"/>
                      </a:cubicBezTo>
                      <a:cubicBezTo>
                        <a:pt x="394148" y="212333"/>
                        <a:pt x="404149" y="227477"/>
                        <a:pt x="413960" y="242622"/>
                      </a:cubicBezTo>
                      <a:lnTo>
                        <a:pt x="442249" y="288342"/>
                      </a:lnTo>
                      <a:cubicBezTo>
                        <a:pt x="451393" y="303582"/>
                        <a:pt x="461585" y="318060"/>
                        <a:pt x="471396" y="332919"/>
                      </a:cubicBezTo>
                      <a:cubicBezTo>
                        <a:pt x="481683" y="347397"/>
                        <a:pt x="491779" y="361970"/>
                        <a:pt x="502542" y="376163"/>
                      </a:cubicBezTo>
                      <a:cubicBezTo>
                        <a:pt x="523783" y="404642"/>
                        <a:pt x="546357" y="432074"/>
                        <a:pt x="570551" y="458078"/>
                      </a:cubicBezTo>
                      <a:cubicBezTo>
                        <a:pt x="594459" y="484176"/>
                        <a:pt x="620081" y="509322"/>
                        <a:pt x="647608" y="530944"/>
                      </a:cubicBezTo>
                      <a:lnTo>
                        <a:pt x="647894" y="531134"/>
                      </a:lnTo>
                      <a:cubicBezTo>
                        <a:pt x="649894" y="532658"/>
                        <a:pt x="650180" y="535516"/>
                        <a:pt x="648656" y="537516"/>
                      </a:cubicBezTo>
                      <a:cubicBezTo>
                        <a:pt x="647132" y="539231"/>
                        <a:pt x="644465" y="539612"/>
                        <a:pt x="642465" y="538278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任意多边形: 形状 153"/>
                <p:cNvSpPr/>
                <p:nvPr/>
              </p:nvSpPr>
              <p:spPr>
                <a:xfrm flipH="1">
                  <a:off x="3556039" y="-1380567"/>
                  <a:ext cx="171450" cy="219075"/>
                </a:xfrm>
                <a:custGeom>
                  <a:avLst/>
                  <a:gdLst>
                    <a:gd name="connsiteX0" fmla="*/ 11144 w 171450"/>
                    <a:gd name="connsiteY0" fmla="*/ 210686 h 219075"/>
                    <a:gd name="connsiteX1" fmla="*/ 7144 w 171450"/>
                    <a:gd name="connsiteY1" fmla="*/ 129343 h 219075"/>
                    <a:gd name="connsiteX2" fmla="*/ 11811 w 171450"/>
                    <a:gd name="connsiteY2" fmla="*/ 47237 h 219075"/>
                    <a:gd name="connsiteX3" fmla="*/ 13907 w 171450"/>
                    <a:gd name="connsiteY3" fmla="*/ 36665 h 219075"/>
                    <a:gd name="connsiteX4" fmla="*/ 17431 w 171450"/>
                    <a:gd name="connsiteY4" fmla="*/ 25425 h 219075"/>
                    <a:gd name="connsiteX5" fmla="*/ 18669 w 171450"/>
                    <a:gd name="connsiteY5" fmla="*/ 22472 h 219075"/>
                    <a:gd name="connsiteX6" fmla="*/ 19526 w 171450"/>
                    <a:gd name="connsiteY6" fmla="*/ 20758 h 219075"/>
                    <a:gd name="connsiteX7" fmla="*/ 21526 w 171450"/>
                    <a:gd name="connsiteY7" fmla="*/ 18186 h 219075"/>
                    <a:gd name="connsiteX8" fmla="*/ 28575 w 171450"/>
                    <a:gd name="connsiteY8" fmla="*/ 13424 h 219075"/>
                    <a:gd name="connsiteX9" fmla="*/ 40196 w 171450"/>
                    <a:gd name="connsiteY9" fmla="*/ 9899 h 219075"/>
                    <a:gd name="connsiteX10" fmla="*/ 82391 w 171450"/>
                    <a:gd name="connsiteY10" fmla="*/ 7232 h 219075"/>
                    <a:gd name="connsiteX11" fmla="*/ 163925 w 171450"/>
                    <a:gd name="connsiteY11" fmla="*/ 18853 h 219075"/>
                    <a:gd name="connsiteX12" fmla="*/ 167068 w 171450"/>
                    <a:gd name="connsiteY12" fmla="*/ 24473 h 219075"/>
                    <a:gd name="connsiteX13" fmla="*/ 162116 w 171450"/>
                    <a:gd name="connsiteY13" fmla="*/ 27806 h 219075"/>
                    <a:gd name="connsiteX14" fmla="*/ 162020 w 171450"/>
                    <a:gd name="connsiteY14" fmla="*/ 27806 h 219075"/>
                    <a:gd name="connsiteX15" fmla="*/ 82487 w 171450"/>
                    <a:gd name="connsiteY15" fmla="*/ 24092 h 219075"/>
                    <a:gd name="connsiteX16" fmla="*/ 44101 w 171450"/>
                    <a:gd name="connsiteY16" fmla="*/ 27997 h 219075"/>
                    <a:gd name="connsiteX17" fmla="*/ 36481 w 171450"/>
                    <a:gd name="connsiteY17" fmla="*/ 30378 h 219075"/>
                    <a:gd name="connsiteX18" fmla="*/ 35147 w 171450"/>
                    <a:gd name="connsiteY18" fmla="*/ 31140 h 219075"/>
                    <a:gd name="connsiteX19" fmla="*/ 35624 w 171450"/>
                    <a:gd name="connsiteY19" fmla="*/ 30569 h 219075"/>
                    <a:gd name="connsiteX20" fmla="*/ 35433 w 171450"/>
                    <a:gd name="connsiteY20" fmla="*/ 31140 h 219075"/>
                    <a:gd name="connsiteX21" fmla="*/ 34766 w 171450"/>
                    <a:gd name="connsiteY21" fmla="*/ 32855 h 219075"/>
                    <a:gd name="connsiteX22" fmla="*/ 32385 w 171450"/>
                    <a:gd name="connsiteY22" fmla="*/ 40951 h 219075"/>
                    <a:gd name="connsiteX23" fmla="*/ 30671 w 171450"/>
                    <a:gd name="connsiteY23" fmla="*/ 50285 h 219075"/>
                    <a:gd name="connsiteX24" fmla="*/ 26575 w 171450"/>
                    <a:gd name="connsiteY24" fmla="*/ 89624 h 219075"/>
                    <a:gd name="connsiteX25" fmla="*/ 24193 w 171450"/>
                    <a:gd name="connsiteY25" fmla="*/ 129724 h 219075"/>
                    <a:gd name="connsiteX26" fmla="*/ 20383 w 171450"/>
                    <a:gd name="connsiteY26" fmla="*/ 210496 h 219075"/>
                    <a:gd name="connsiteX27" fmla="*/ 15621 w 171450"/>
                    <a:gd name="connsiteY27" fmla="*/ 214877 h 219075"/>
                    <a:gd name="connsiteX28" fmla="*/ 11144 w 171450"/>
                    <a:gd name="connsiteY28" fmla="*/ 210686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71450" h="219075">
                      <a:moveTo>
                        <a:pt x="11144" y="210686"/>
                      </a:moveTo>
                      <a:cubicBezTo>
                        <a:pt x="8572" y="183635"/>
                        <a:pt x="7239" y="156489"/>
                        <a:pt x="7144" y="129343"/>
                      </a:cubicBezTo>
                      <a:cubicBezTo>
                        <a:pt x="7144" y="102101"/>
                        <a:pt x="7620" y="75050"/>
                        <a:pt x="11811" y="47237"/>
                      </a:cubicBezTo>
                      <a:cubicBezTo>
                        <a:pt x="12478" y="43713"/>
                        <a:pt x="12859" y="40284"/>
                        <a:pt x="13907" y="36665"/>
                      </a:cubicBezTo>
                      <a:cubicBezTo>
                        <a:pt x="14859" y="33045"/>
                        <a:pt x="15526" y="29616"/>
                        <a:pt x="17431" y="25425"/>
                      </a:cubicBezTo>
                      <a:lnTo>
                        <a:pt x="18669" y="22472"/>
                      </a:lnTo>
                      <a:cubicBezTo>
                        <a:pt x="18955" y="21901"/>
                        <a:pt x="18859" y="21710"/>
                        <a:pt x="19526" y="20758"/>
                      </a:cubicBezTo>
                      <a:cubicBezTo>
                        <a:pt x="20098" y="19901"/>
                        <a:pt x="20765" y="18948"/>
                        <a:pt x="21526" y="18186"/>
                      </a:cubicBezTo>
                      <a:cubicBezTo>
                        <a:pt x="24098" y="15710"/>
                        <a:pt x="26575" y="14376"/>
                        <a:pt x="28575" y="13424"/>
                      </a:cubicBezTo>
                      <a:cubicBezTo>
                        <a:pt x="32766" y="11519"/>
                        <a:pt x="36481" y="10661"/>
                        <a:pt x="40196" y="9899"/>
                      </a:cubicBezTo>
                      <a:cubicBezTo>
                        <a:pt x="54769" y="7232"/>
                        <a:pt x="68580" y="6947"/>
                        <a:pt x="82391" y="7232"/>
                      </a:cubicBezTo>
                      <a:cubicBezTo>
                        <a:pt x="110014" y="7994"/>
                        <a:pt x="137350" y="11423"/>
                        <a:pt x="163925" y="18853"/>
                      </a:cubicBezTo>
                      <a:cubicBezTo>
                        <a:pt x="166307" y="19520"/>
                        <a:pt x="167735" y="21996"/>
                        <a:pt x="167068" y="24473"/>
                      </a:cubicBezTo>
                      <a:cubicBezTo>
                        <a:pt x="166497" y="26663"/>
                        <a:pt x="164306" y="28092"/>
                        <a:pt x="162116" y="27806"/>
                      </a:cubicBezTo>
                      <a:lnTo>
                        <a:pt x="162020" y="27806"/>
                      </a:lnTo>
                      <a:cubicBezTo>
                        <a:pt x="135636" y="24282"/>
                        <a:pt x="108871" y="23425"/>
                        <a:pt x="82487" y="24092"/>
                      </a:cubicBezTo>
                      <a:cubicBezTo>
                        <a:pt x="69342" y="24663"/>
                        <a:pt x="56007" y="25330"/>
                        <a:pt x="44101" y="27997"/>
                      </a:cubicBezTo>
                      <a:cubicBezTo>
                        <a:pt x="41243" y="28664"/>
                        <a:pt x="38386" y="29521"/>
                        <a:pt x="36481" y="30378"/>
                      </a:cubicBezTo>
                      <a:cubicBezTo>
                        <a:pt x="35433" y="30759"/>
                        <a:pt x="34957" y="31331"/>
                        <a:pt x="35147" y="31140"/>
                      </a:cubicBezTo>
                      <a:cubicBezTo>
                        <a:pt x="35338" y="31045"/>
                        <a:pt x="35528" y="30759"/>
                        <a:pt x="35624" y="30569"/>
                      </a:cubicBezTo>
                      <a:cubicBezTo>
                        <a:pt x="35719" y="30283"/>
                        <a:pt x="35433" y="30950"/>
                        <a:pt x="35433" y="31140"/>
                      </a:cubicBezTo>
                      <a:lnTo>
                        <a:pt x="34766" y="32855"/>
                      </a:lnTo>
                      <a:cubicBezTo>
                        <a:pt x="33718" y="34855"/>
                        <a:pt x="33147" y="37998"/>
                        <a:pt x="32385" y="40951"/>
                      </a:cubicBezTo>
                      <a:cubicBezTo>
                        <a:pt x="31528" y="43808"/>
                        <a:pt x="31242" y="47142"/>
                        <a:pt x="30671" y="50285"/>
                      </a:cubicBezTo>
                      <a:cubicBezTo>
                        <a:pt x="28670" y="63049"/>
                        <a:pt x="27432" y="76289"/>
                        <a:pt x="26575" y="89624"/>
                      </a:cubicBezTo>
                      <a:cubicBezTo>
                        <a:pt x="25432" y="102959"/>
                        <a:pt x="24955" y="116294"/>
                        <a:pt x="24193" y="129724"/>
                      </a:cubicBezTo>
                      <a:lnTo>
                        <a:pt x="20383" y="210496"/>
                      </a:lnTo>
                      <a:cubicBezTo>
                        <a:pt x="20288" y="212972"/>
                        <a:pt x="18193" y="214973"/>
                        <a:pt x="15621" y="214877"/>
                      </a:cubicBezTo>
                      <a:cubicBezTo>
                        <a:pt x="13240" y="214782"/>
                        <a:pt x="11430" y="212972"/>
                        <a:pt x="11144" y="210686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任意多边形: 形状 154"/>
                <p:cNvSpPr/>
                <p:nvPr/>
              </p:nvSpPr>
              <p:spPr>
                <a:xfrm flipH="1">
                  <a:off x="3483947" y="-1270337"/>
                  <a:ext cx="161925" cy="171450"/>
                </a:xfrm>
                <a:custGeom>
                  <a:avLst/>
                  <a:gdLst>
                    <a:gd name="connsiteX0" fmla="*/ 29540 w 161925"/>
                    <a:gd name="connsiteY0" fmla="*/ 166941 h 171450"/>
                    <a:gd name="connsiteX1" fmla="*/ 14205 w 161925"/>
                    <a:gd name="connsiteY1" fmla="*/ 95503 h 171450"/>
                    <a:gd name="connsiteX2" fmla="*/ 8966 w 161925"/>
                    <a:gd name="connsiteY2" fmla="*/ 59213 h 171450"/>
                    <a:gd name="connsiteX3" fmla="*/ 7442 w 161925"/>
                    <a:gd name="connsiteY3" fmla="*/ 40639 h 171450"/>
                    <a:gd name="connsiteX4" fmla="*/ 7918 w 161925"/>
                    <a:gd name="connsiteY4" fmla="*/ 20446 h 171450"/>
                    <a:gd name="connsiteX5" fmla="*/ 8680 w 161925"/>
                    <a:gd name="connsiteY5" fmla="*/ 17112 h 171450"/>
                    <a:gd name="connsiteX6" fmla="*/ 10871 w 161925"/>
                    <a:gd name="connsiteY6" fmla="*/ 12350 h 171450"/>
                    <a:gd name="connsiteX7" fmla="*/ 14681 w 161925"/>
                    <a:gd name="connsiteY7" fmla="*/ 8730 h 171450"/>
                    <a:gd name="connsiteX8" fmla="*/ 16681 w 161925"/>
                    <a:gd name="connsiteY8" fmla="*/ 7778 h 171450"/>
                    <a:gd name="connsiteX9" fmla="*/ 17539 w 161925"/>
                    <a:gd name="connsiteY9" fmla="*/ 7587 h 171450"/>
                    <a:gd name="connsiteX10" fmla="*/ 19158 w 161925"/>
                    <a:gd name="connsiteY10" fmla="*/ 7302 h 171450"/>
                    <a:gd name="connsiteX11" fmla="*/ 22968 w 161925"/>
                    <a:gd name="connsiteY11" fmla="*/ 7206 h 171450"/>
                    <a:gd name="connsiteX12" fmla="*/ 33064 w 161925"/>
                    <a:gd name="connsiteY12" fmla="*/ 8349 h 171450"/>
                    <a:gd name="connsiteX13" fmla="*/ 51162 w 161925"/>
                    <a:gd name="connsiteY13" fmla="*/ 11493 h 171450"/>
                    <a:gd name="connsiteX14" fmla="*/ 86595 w 161925"/>
                    <a:gd name="connsiteY14" fmla="*/ 17779 h 171450"/>
                    <a:gd name="connsiteX15" fmla="*/ 157651 w 161925"/>
                    <a:gd name="connsiteY15" fmla="*/ 25113 h 171450"/>
                    <a:gd name="connsiteX16" fmla="*/ 162128 w 161925"/>
                    <a:gd name="connsiteY16" fmla="*/ 29685 h 171450"/>
                    <a:gd name="connsiteX17" fmla="*/ 158223 w 161925"/>
                    <a:gd name="connsiteY17" fmla="*/ 34162 h 171450"/>
                    <a:gd name="connsiteX18" fmla="*/ 84404 w 161925"/>
                    <a:gd name="connsiteY18" fmla="*/ 34448 h 171450"/>
                    <a:gd name="connsiteX19" fmla="*/ 48018 w 161925"/>
                    <a:gd name="connsiteY19" fmla="*/ 29685 h 171450"/>
                    <a:gd name="connsiteX20" fmla="*/ 30302 w 161925"/>
                    <a:gd name="connsiteY20" fmla="*/ 26923 h 171450"/>
                    <a:gd name="connsiteX21" fmla="*/ 22301 w 161925"/>
                    <a:gd name="connsiteY21" fmla="*/ 26066 h 171450"/>
                    <a:gd name="connsiteX22" fmla="*/ 21539 w 161925"/>
                    <a:gd name="connsiteY22" fmla="*/ 26066 h 171450"/>
                    <a:gd name="connsiteX23" fmla="*/ 22110 w 161925"/>
                    <a:gd name="connsiteY23" fmla="*/ 25971 h 171450"/>
                    <a:gd name="connsiteX24" fmla="*/ 22396 w 161925"/>
                    <a:gd name="connsiteY24" fmla="*/ 25875 h 171450"/>
                    <a:gd name="connsiteX25" fmla="*/ 23920 w 161925"/>
                    <a:gd name="connsiteY25" fmla="*/ 25209 h 171450"/>
                    <a:gd name="connsiteX26" fmla="*/ 26301 w 161925"/>
                    <a:gd name="connsiteY26" fmla="*/ 23208 h 171450"/>
                    <a:gd name="connsiteX27" fmla="*/ 26778 w 161925"/>
                    <a:gd name="connsiteY27" fmla="*/ 22542 h 171450"/>
                    <a:gd name="connsiteX28" fmla="*/ 26587 w 161925"/>
                    <a:gd name="connsiteY28" fmla="*/ 23685 h 171450"/>
                    <a:gd name="connsiteX29" fmla="*/ 26206 w 161925"/>
                    <a:gd name="connsiteY29" fmla="*/ 39782 h 171450"/>
                    <a:gd name="connsiteX30" fmla="*/ 27444 w 161925"/>
                    <a:gd name="connsiteY30" fmla="*/ 57403 h 171450"/>
                    <a:gd name="connsiteX31" fmla="*/ 30969 w 161925"/>
                    <a:gd name="connsiteY31" fmla="*/ 93217 h 171450"/>
                    <a:gd name="connsiteX32" fmla="*/ 38493 w 161925"/>
                    <a:gd name="connsiteY32" fmla="*/ 165321 h 171450"/>
                    <a:gd name="connsiteX33" fmla="*/ 34398 w 161925"/>
                    <a:gd name="connsiteY33" fmla="*/ 170274 h 171450"/>
                    <a:gd name="connsiteX34" fmla="*/ 29540 w 161925"/>
                    <a:gd name="connsiteY34" fmla="*/ 166941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61925" h="171450">
                      <a:moveTo>
                        <a:pt x="29540" y="166941"/>
                      </a:moveTo>
                      <a:cubicBezTo>
                        <a:pt x="23349" y="143319"/>
                        <a:pt x="18205" y="119601"/>
                        <a:pt x="14205" y="95503"/>
                      </a:cubicBezTo>
                      <a:cubicBezTo>
                        <a:pt x="12109" y="83502"/>
                        <a:pt x="10490" y="71405"/>
                        <a:pt x="8966" y="59213"/>
                      </a:cubicBezTo>
                      <a:cubicBezTo>
                        <a:pt x="8299" y="53117"/>
                        <a:pt x="7728" y="46926"/>
                        <a:pt x="7442" y="40639"/>
                      </a:cubicBezTo>
                      <a:cubicBezTo>
                        <a:pt x="7251" y="34162"/>
                        <a:pt x="6680" y="28257"/>
                        <a:pt x="7918" y="20446"/>
                      </a:cubicBezTo>
                      <a:cubicBezTo>
                        <a:pt x="8109" y="19398"/>
                        <a:pt x="8204" y="18636"/>
                        <a:pt x="8680" y="17112"/>
                      </a:cubicBezTo>
                      <a:cubicBezTo>
                        <a:pt x="9156" y="15779"/>
                        <a:pt x="9252" y="14731"/>
                        <a:pt x="10871" y="12350"/>
                      </a:cubicBezTo>
                      <a:cubicBezTo>
                        <a:pt x="11823" y="11302"/>
                        <a:pt x="11538" y="10731"/>
                        <a:pt x="14681" y="8730"/>
                      </a:cubicBezTo>
                      <a:cubicBezTo>
                        <a:pt x="15348" y="8349"/>
                        <a:pt x="16014" y="8064"/>
                        <a:pt x="16681" y="7778"/>
                      </a:cubicBezTo>
                      <a:lnTo>
                        <a:pt x="17539" y="7587"/>
                      </a:lnTo>
                      <a:lnTo>
                        <a:pt x="19158" y="7302"/>
                      </a:lnTo>
                      <a:cubicBezTo>
                        <a:pt x="20777" y="7111"/>
                        <a:pt x="22015" y="7111"/>
                        <a:pt x="22968" y="7206"/>
                      </a:cubicBezTo>
                      <a:cubicBezTo>
                        <a:pt x="26873" y="7397"/>
                        <a:pt x="29921" y="7873"/>
                        <a:pt x="33064" y="8349"/>
                      </a:cubicBezTo>
                      <a:cubicBezTo>
                        <a:pt x="39255" y="9302"/>
                        <a:pt x="45256" y="10350"/>
                        <a:pt x="51162" y="11493"/>
                      </a:cubicBezTo>
                      <a:cubicBezTo>
                        <a:pt x="63068" y="13779"/>
                        <a:pt x="74879" y="15779"/>
                        <a:pt x="86595" y="17779"/>
                      </a:cubicBezTo>
                      <a:cubicBezTo>
                        <a:pt x="110217" y="21494"/>
                        <a:pt x="133839" y="24732"/>
                        <a:pt x="157651" y="25113"/>
                      </a:cubicBezTo>
                      <a:cubicBezTo>
                        <a:pt x="160128" y="25113"/>
                        <a:pt x="162223" y="27209"/>
                        <a:pt x="162128" y="29685"/>
                      </a:cubicBezTo>
                      <a:cubicBezTo>
                        <a:pt x="162128" y="31971"/>
                        <a:pt x="160414" y="33876"/>
                        <a:pt x="158223" y="34162"/>
                      </a:cubicBezTo>
                      <a:cubicBezTo>
                        <a:pt x="133648" y="37686"/>
                        <a:pt x="108788" y="36924"/>
                        <a:pt x="84404" y="34448"/>
                      </a:cubicBezTo>
                      <a:cubicBezTo>
                        <a:pt x="72212" y="33305"/>
                        <a:pt x="60115" y="31495"/>
                        <a:pt x="48018" y="29685"/>
                      </a:cubicBezTo>
                      <a:lnTo>
                        <a:pt x="30302" y="26923"/>
                      </a:lnTo>
                      <a:cubicBezTo>
                        <a:pt x="27444" y="26542"/>
                        <a:pt x="24492" y="26161"/>
                        <a:pt x="22301" y="26066"/>
                      </a:cubicBezTo>
                      <a:cubicBezTo>
                        <a:pt x="21730" y="26066"/>
                        <a:pt x="21444" y="26066"/>
                        <a:pt x="21539" y="26066"/>
                      </a:cubicBezTo>
                      <a:cubicBezTo>
                        <a:pt x="21730" y="26066"/>
                        <a:pt x="21920" y="25971"/>
                        <a:pt x="22110" y="25971"/>
                      </a:cubicBezTo>
                      <a:lnTo>
                        <a:pt x="22396" y="25875"/>
                      </a:lnTo>
                      <a:cubicBezTo>
                        <a:pt x="22872" y="25685"/>
                        <a:pt x="23444" y="25494"/>
                        <a:pt x="23920" y="25209"/>
                      </a:cubicBezTo>
                      <a:cubicBezTo>
                        <a:pt x="26301" y="23399"/>
                        <a:pt x="25825" y="23685"/>
                        <a:pt x="26301" y="23208"/>
                      </a:cubicBezTo>
                      <a:cubicBezTo>
                        <a:pt x="26968" y="21970"/>
                        <a:pt x="26682" y="22542"/>
                        <a:pt x="26778" y="22542"/>
                      </a:cubicBezTo>
                      <a:cubicBezTo>
                        <a:pt x="26682" y="22446"/>
                        <a:pt x="26682" y="23208"/>
                        <a:pt x="26587" y="23685"/>
                      </a:cubicBezTo>
                      <a:cubicBezTo>
                        <a:pt x="25920" y="27876"/>
                        <a:pt x="26016" y="34162"/>
                        <a:pt x="26206" y="39782"/>
                      </a:cubicBezTo>
                      <a:cubicBezTo>
                        <a:pt x="26397" y="45592"/>
                        <a:pt x="26968" y="51498"/>
                        <a:pt x="27444" y="57403"/>
                      </a:cubicBezTo>
                      <a:cubicBezTo>
                        <a:pt x="28302" y="69309"/>
                        <a:pt x="29730" y="81216"/>
                        <a:pt x="30969" y="93217"/>
                      </a:cubicBezTo>
                      <a:cubicBezTo>
                        <a:pt x="33636" y="117125"/>
                        <a:pt x="36207" y="141223"/>
                        <a:pt x="38493" y="165321"/>
                      </a:cubicBezTo>
                      <a:cubicBezTo>
                        <a:pt x="38779" y="167798"/>
                        <a:pt x="36969" y="170084"/>
                        <a:pt x="34398" y="170274"/>
                      </a:cubicBezTo>
                      <a:cubicBezTo>
                        <a:pt x="32112" y="170560"/>
                        <a:pt x="30111" y="169036"/>
                        <a:pt x="29540" y="166941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任意多边形: 形状 155"/>
                <p:cNvSpPr/>
                <p:nvPr/>
              </p:nvSpPr>
              <p:spPr>
                <a:xfrm flipH="1">
                  <a:off x="3299358" y="-1994076"/>
                  <a:ext cx="323850" cy="371475"/>
                </a:xfrm>
                <a:custGeom>
                  <a:avLst/>
                  <a:gdLst>
                    <a:gd name="connsiteX0" fmla="*/ 319677 w 323850"/>
                    <a:gd name="connsiteY0" fmla="*/ 13617 h 371475"/>
                    <a:gd name="connsiteX1" fmla="*/ 262051 w 323850"/>
                    <a:gd name="connsiteY1" fmla="*/ 116678 h 371475"/>
                    <a:gd name="connsiteX2" fmla="*/ 192995 w 323850"/>
                    <a:gd name="connsiteY2" fmla="*/ 212690 h 371475"/>
                    <a:gd name="connsiteX3" fmla="*/ 111461 w 323850"/>
                    <a:gd name="connsiteY3" fmla="*/ 298796 h 371475"/>
                    <a:gd name="connsiteX4" fmla="*/ 13734 w 323850"/>
                    <a:gd name="connsiteY4" fmla="*/ 366233 h 371475"/>
                    <a:gd name="connsiteX5" fmla="*/ 7638 w 323850"/>
                    <a:gd name="connsiteY5" fmla="*/ 364137 h 371475"/>
                    <a:gd name="connsiteX6" fmla="*/ 9163 w 323850"/>
                    <a:gd name="connsiteY6" fmla="*/ 358422 h 371475"/>
                    <a:gd name="connsiteX7" fmla="*/ 9448 w 323850"/>
                    <a:gd name="connsiteY7" fmla="*/ 358232 h 371475"/>
                    <a:gd name="connsiteX8" fmla="*/ 33547 w 323850"/>
                    <a:gd name="connsiteY8" fmla="*/ 342039 h 371475"/>
                    <a:gd name="connsiteX9" fmla="*/ 39547 w 323850"/>
                    <a:gd name="connsiteY9" fmla="*/ 338039 h 371475"/>
                    <a:gd name="connsiteX10" fmla="*/ 45262 w 323850"/>
                    <a:gd name="connsiteY10" fmla="*/ 333562 h 371475"/>
                    <a:gd name="connsiteX11" fmla="*/ 56597 w 323850"/>
                    <a:gd name="connsiteY11" fmla="*/ 324513 h 371475"/>
                    <a:gd name="connsiteX12" fmla="*/ 68027 w 323850"/>
                    <a:gd name="connsiteY12" fmla="*/ 315655 h 371475"/>
                    <a:gd name="connsiteX13" fmla="*/ 78885 w 323850"/>
                    <a:gd name="connsiteY13" fmla="*/ 306035 h 371475"/>
                    <a:gd name="connsiteX14" fmla="*/ 100317 w 323850"/>
                    <a:gd name="connsiteY14" fmla="*/ 286509 h 371475"/>
                    <a:gd name="connsiteX15" fmla="*/ 178422 w 323850"/>
                    <a:gd name="connsiteY15" fmla="*/ 200688 h 371475"/>
                    <a:gd name="connsiteX16" fmla="*/ 248145 w 323850"/>
                    <a:gd name="connsiteY16" fmla="*/ 107343 h 371475"/>
                    <a:gd name="connsiteX17" fmla="*/ 280625 w 323850"/>
                    <a:gd name="connsiteY17" fmla="*/ 58861 h 371475"/>
                    <a:gd name="connsiteX18" fmla="*/ 311772 w 323850"/>
                    <a:gd name="connsiteY18" fmla="*/ 9426 h 371475"/>
                    <a:gd name="connsiteX19" fmla="*/ 311867 w 323850"/>
                    <a:gd name="connsiteY19" fmla="*/ 9331 h 371475"/>
                    <a:gd name="connsiteX20" fmla="*/ 318154 w 323850"/>
                    <a:gd name="connsiteY20" fmla="*/ 7807 h 371475"/>
                    <a:gd name="connsiteX21" fmla="*/ 319677 w 323850"/>
                    <a:gd name="connsiteY21" fmla="*/ 13617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3850" h="371475">
                      <a:moveTo>
                        <a:pt x="319677" y="13617"/>
                      </a:moveTo>
                      <a:cubicBezTo>
                        <a:pt x="302914" y="49431"/>
                        <a:pt x="283101" y="83340"/>
                        <a:pt x="262051" y="116678"/>
                      </a:cubicBezTo>
                      <a:cubicBezTo>
                        <a:pt x="240810" y="149825"/>
                        <a:pt x="217760" y="181924"/>
                        <a:pt x="192995" y="212690"/>
                      </a:cubicBezTo>
                      <a:cubicBezTo>
                        <a:pt x="167563" y="242884"/>
                        <a:pt x="141179" y="272412"/>
                        <a:pt x="111461" y="298796"/>
                      </a:cubicBezTo>
                      <a:cubicBezTo>
                        <a:pt x="81648" y="324894"/>
                        <a:pt x="49358" y="348612"/>
                        <a:pt x="13734" y="366233"/>
                      </a:cubicBezTo>
                      <a:cubicBezTo>
                        <a:pt x="11448" y="367376"/>
                        <a:pt x="8781" y="366423"/>
                        <a:pt x="7638" y="364137"/>
                      </a:cubicBezTo>
                      <a:cubicBezTo>
                        <a:pt x="6591" y="362042"/>
                        <a:pt x="7258" y="359661"/>
                        <a:pt x="9163" y="358422"/>
                      </a:cubicBezTo>
                      <a:lnTo>
                        <a:pt x="9448" y="358232"/>
                      </a:lnTo>
                      <a:cubicBezTo>
                        <a:pt x="17449" y="352707"/>
                        <a:pt x="25450" y="347373"/>
                        <a:pt x="33547" y="342039"/>
                      </a:cubicBezTo>
                      <a:lnTo>
                        <a:pt x="39547" y="338039"/>
                      </a:lnTo>
                      <a:lnTo>
                        <a:pt x="45262" y="333562"/>
                      </a:lnTo>
                      <a:lnTo>
                        <a:pt x="56597" y="324513"/>
                      </a:lnTo>
                      <a:lnTo>
                        <a:pt x="68027" y="315655"/>
                      </a:lnTo>
                      <a:cubicBezTo>
                        <a:pt x="71742" y="312607"/>
                        <a:pt x="75266" y="309273"/>
                        <a:pt x="78885" y="306035"/>
                      </a:cubicBezTo>
                      <a:cubicBezTo>
                        <a:pt x="86029" y="299463"/>
                        <a:pt x="93459" y="293367"/>
                        <a:pt x="100317" y="286509"/>
                      </a:cubicBezTo>
                      <a:cubicBezTo>
                        <a:pt x="128130" y="259648"/>
                        <a:pt x="154038" y="230787"/>
                        <a:pt x="178422" y="200688"/>
                      </a:cubicBezTo>
                      <a:cubicBezTo>
                        <a:pt x="203187" y="170875"/>
                        <a:pt x="225951" y="139252"/>
                        <a:pt x="248145" y="107343"/>
                      </a:cubicBezTo>
                      <a:cubicBezTo>
                        <a:pt x="259384" y="91437"/>
                        <a:pt x="270147" y="75244"/>
                        <a:pt x="280625" y="58861"/>
                      </a:cubicBezTo>
                      <a:cubicBezTo>
                        <a:pt x="291388" y="42669"/>
                        <a:pt x="301675" y="26000"/>
                        <a:pt x="311772" y="9426"/>
                      </a:cubicBezTo>
                      <a:lnTo>
                        <a:pt x="311867" y="9331"/>
                      </a:lnTo>
                      <a:cubicBezTo>
                        <a:pt x="313201" y="7236"/>
                        <a:pt x="315963" y="6474"/>
                        <a:pt x="318154" y="7807"/>
                      </a:cubicBezTo>
                      <a:cubicBezTo>
                        <a:pt x="319963" y="9045"/>
                        <a:pt x="320630" y="11522"/>
                        <a:pt x="319677" y="13617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任意多边形: 形状 156"/>
                <p:cNvSpPr/>
                <p:nvPr/>
              </p:nvSpPr>
              <p:spPr>
                <a:xfrm flipH="1">
                  <a:off x="3391628" y="-2010714"/>
                  <a:ext cx="76200" cy="247650"/>
                </a:xfrm>
                <a:custGeom>
                  <a:avLst/>
                  <a:gdLst>
                    <a:gd name="connsiteX0" fmla="*/ 71524 w 76200"/>
                    <a:gd name="connsiteY0" fmla="*/ 12063 h 247650"/>
                    <a:gd name="connsiteX1" fmla="*/ 55427 w 76200"/>
                    <a:gd name="connsiteY1" fmla="*/ 131697 h 247650"/>
                    <a:gd name="connsiteX2" fmla="*/ 39710 w 76200"/>
                    <a:gd name="connsiteY2" fmla="*/ 190276 h 247650"/>
                    <a:gd name="connsiteX3" fmla="*/ 15612 w 76200"/>
                    <a:gd name="connsiteY3" fmla="*/ 246378 h 247650"/>
                    <a:gd name="connsiteX4" fmla="*/ 9421 w 76200"/>
                    <a:gd name="connsiteY4" fmla="*/ 247997 h 247650"/>
                    <a:gd name="connsiteX5" fmla="*/ 7421 w 76200"/>
                    <a:gd name="connsiteY5" fmla="*/ 242568 h 247650"/>
                    <a:gd name="connsiteX6" fmla="*/ 7421 w 76200"/>
                    <a:gd name="connsiteY6" fmla="*/ 242473 h 247650"/>
                    <a:gd name="connsiteX7" fmla="*/ 23613 w 76200"/>
                    <a:gd name="connsiteY7" fmla="*/ 185609 h 247650"/>
                    <a:gd name="connsiteX8" fmla="*/ 36853 w 76200"/>
                    <a:gd name="connsiteY8" fmla="*/ 127601 h 247650"/>
                    <a:gd name="connsiteX9" fmla="*/ 49331 w 76200"/>
                    <a:gd name="connsiteY9" fmla="*/ 69213 h 247650"/>
                    <a:gd name="connsiteX10" fmla="*/ 62475 w 76200"/>
                    <a:gd name="connsiteY10" fmla="*/ 10730 h 247650"/>
                    <a:gd name="connsiteX11" fmla="*/ 62475 w 76200"/>
                    <a:gd name="connsiteY11" fmla="*/ 10634 h 247650"/>
                    <a:gd name="connsiteX12" fmla="*/ 68000 w 76200"/>
                    <a:gd name="connsiteY12" fmla="*/ 7301 h 247650"/>
                    <a:gd name="connsiteX13" fmla="*/ 71524 w 76200"/>
                    <a:gd name="connsiteY13" fmla="*/ 1206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6200" h="247650">
                      <a:moveTo>
                        <a:pt x="71524" y="12063"/>
                      </a:moveTo>
                      <a:cubicBezTo>
                        <a:pt x="69905" y="52449"/>
                        <a:pt x="63904" y="92264"/>
                        <a:pt x="55427" y="131697"/>
                      </a:cubicBezTo>
                      <a:cubicBezTo>
                        <a:pt x="51045" y="151414"/>
                        <a:pt x="46092" y="171035"/>
                        <a:pt x="39710" y="190276"/>
                      </a:cubicBezTo>
                      <a:cubicBezTo>
                        <a:pt x="33424" y="209516"/>
                        <a:pt x="25994" y="228662"/>
                        <a:pt x="15612" y="246378"/>
                      </a:cubicBezTo>
                      <a:cubicBezTo>
                        <a:pt x="14374" y="248569"/>
                        <a:pt x="11516" y="249331"/>
                        <a:pt x="9421" y="247997"/>
                      </a:cubicBezTo>
                      <a:cubicBezTo>
                        <a:pt x="7516" y="246854"/>
                        <a:pt x="6659" y="244568"/>
                        <a:pt x="7421" y="242568"/>
                      </a:cubicBezTo>
                      <a:lnTo>
                        <a:pt x="7421" y="242473"/>
                      </a:lnTo>
                      <a:cubicBezTo>
                        <a:pt x="13898" y="223899"/>
                        <a:pt x="18660" y="204754"/>
                        <a:pt x="23613" y="185609"/>
                      </a:cubicBezTo>
                      <a:cubicBezTo>
                        <a:pt x="28376" y="166463"/>
                        <a:pt x="32757" y="147032"/>
                        <a:pt x="36853" y="127601"/>
                      </a:cubicBezTo>
                      <a:lnTo>
                        <a:pt x="49331" y="69213"/>
                      </a:lnTo>
                      <a:cubicBezTo>
                        <a:pt x="53426" y="49687"/>
                        <a:pt x="57903" y="30161"/>
                        <a:pt x="62475" y="10730"/>
                      </a:cubicBezTo>
                      <a:lnTo>
                        <a:pt x="62475" y="10634"/>
                      </a:lnTo>
                      <a:cubicBezTo>
                        <a:pt x="63047" y="8158"/>
                        <a:pt x="65523" y="6634"/>
                        <a:pt x="68000" y="7301"/>
                      </a:cubicBezTo>
                      <a:cubicBezTo>
                        <a:pt x="70190" y="7967"/>
                        <a:pt x="71619" y="9968"/>
                        <a:pt x="71524" y="1206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任意多边形: 形状 157"/>
                <p:cNvSpPr/>
                <p:nvPr/>
              </p:nvSpPr>
              <p:spPr>
                <a:xfrm flipH="1">
                  <a:off x="3171451" y="-1968838"/>
                  <a:ext cx="209550" cy="95250"/>
                </a:xfrm>
                <a:custGeom>
                  <a:avLst/>
                  <a:gdLst>
                    <a:gd name="connsiteX0" fmla="*/ 205962 w 209550"/>
                    <a:gd name="connsiteY0" fmla="*/ 16288 h 95250"/>
                    <a:gd name="connsiteX1" fmla="*/ 155575 w 209550"/>
                    <a:gd name="connsiteY1" fmla="*/ 29718 h 95250"/>
                    <a:gd name="connsiteX2" fmla="*/ 106426 w 209550"/>
                    <a:gd name="connsiteY2" fmla="*/ 46291 h 95250"/>
                    <a:gd name="connsiteX3" fmla="*/ 59182 w 209550"/>
                    <a:gd name="connsiteY3" fmla="*/ 66961 h 95250"/>
                    <a:gd name="connsiteX4" fmla="*/ 14319 w 209550"/>
                    <a:gd name="connsiteY4" fmla="*/ 92964 h 95250"/>
                    <a:gd name="connsiteX5" fmla="*/ 14129 w 209550"/>
                    <a:gd name="connsiteY5" fmla="*/ 93059 h 95250"/>
                    <a:gd name="connsiteX6" fmla="*/ 7842 w 209550"/>
                    <a:gd name="connsiteY6" fmla="*/ 91631 h 95250"/>
                    <a:gd name="connsiteX7" fmla="*/ 8509 w 209550"/>
                    <a:gd name="connsiteY7" fmla="*/ 85915 h 95250"/>
                    <a:gd name="connsiteX8" fmla="*/ 50990 w 209550"/>
                    <a:gd name="connsiteY8" fmla="*/ 52197 h 95250"/>
                    <a:gd name="connsiteX9" fmla="*/ 99663 w 209550"/>
                    <a:gd name="connsiteY9" fmla="*/ 28384 h 95250"/>
                    <a:gd name="connsiteX10" fmla="*/ 205105 w 209550"/>
                    <a:gd name="connsiteY10" fmla="*/ 7144 h 95250"/>
                    <a:gd name="connsiteX11" fmla="*/ 209677 w 209550"/>
                    <a:gd name="connsiteY11" fmla="*/ 11620 h 95250"/>
                    <a:gd name="connsiteX12" fmla="*/ 206153 w 209550"/>
                    <a:gd name="connsiteY12" fmla="*/ 16097 h 95250"/>
                    <a:gd name="connsiteX13" fmla="*/ 205962 w 209550"/>
                    <a:gd name="connsiteY13" fmla="*/ 1628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9550" h="95250">
                      <a:moveTo>
                        <a:pt x="205962" y="16288"/>
                      </a:moveTo>
                      <a:cubicBezTo>
                        <a:pt x="189103" y="20193"/>
                        <a:pt x="172148" y="24955"/>
                        <a:pt x="155575" y="29718"/>
                      </a:cubicBezTo>
                      <a:cubicBezTo>
                        <a:pt x="138906" y="34671"/>
                        <a:pt x="122523" y="40100"/>
                        <a:pt x="106426" y="46291"/>
                      </a:cubicBezTo>
                      <a:cubicBezTo>
                        <a:pt x="90234" y="52197"/>
                        <a:pt x="74613" y="59436"/>
                        <a:pt x="59182" y="66961"/>
                      </a:cubicBezTo>
                      <a:cubicBezTo>
                        <a:pt x="43752" y="74581"/>
                        <a:pt x="29083" y="83534"/>
                        <a:pt x="14319" y="92964"/>
                      </a:cubicBezTo>
                      <a:lnTo>
                        <a:pt x="14129" y="93059"/>
                      </a:lnTo>
                      <a:cubicBezTo>
                        <a:pt x="12033" y="94393"/>
                        <a:pt x="9176" y="93821"/>
                        <a:pt x="7842" y="91631"/>
                      </a:cubicBezTo>
                      <a:cubicBezTo>
                        <a:pt x="6699" y="89821"/>
                        <a:pt x="6985" y="87439"/>
                        <a:pt x="8509" y="85915"/>
                      </a:cubicBezTo>
                      <a:cubicBezTo>
                        <a:pt x="21273" y="73152"/>
                        <a:pt x="35369" y="61436"/>
                        <a:pt x="50990" y="52197"/>
                      </a:cubicBezTo>
                      <a:cubicBezTo>
                        <a:pt x="66516" y="42767"/>
                        <a:pt x="82804" y="34671"/>
                        <a:pt x="99663" y="28384"/>
                      </a:cubicBezTo>
                      <a:cubicBezTo>
                        <a:pt x="133477" y="15716"/>
                        <a:pt x="168910" y="7620"/>
                        <a:pt x="205105" y="7144"/>
                      </a:cubicBezTo>
                      <a:cubicBezTo>
                        <a:pt x="207581" y="7144"/>
                        <a:pt x="209677" y="9144"/>
                        <a:pt x="209677" y="11620"/>
                      </a:cubicBezTo>
                      <a:cubicBezTo>
                        <a:pt x="209677" y="13811"/>
                        <a:pt x="208153" y="15621"/>
                        <a:pt x="206153" y="16097"/>
                      </a:cubicBezTo>
                      <a:lnTo>
                        <a:pt x="205962" y="16288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任意多边形: 形状 158"/>
                <p:cNvSpPr/>
                <p:nvPr/>
              </p:nvSpPr>
              <p:spPr>
                <a:xfrm flipH="1">
                  <a:off x="3374648" y="-2043180"/>
                  <a:ext cx="57150" cy="57150"/>
                </a:xfrm>
                <a:custGeom>
                  <a:avLst/>
                  <a:gdLst>
                    <a:gd name="connsiteX0" fmla="*/ 54449 w 57150"/>
                    <a:gd name="connsiteY0" fmla="*/ 17764 h 57150"/>
                    <a:gd name="connsiteX1" fmla="*/ 53592 w 57150"/>
                    <a:gd name="connsiteY1" fmla="*/ 16431 h 57150"/>
                    <a:gd name="connsiteX2" fmla="*/ 50639 w 57150"/>
                    <a:gd name="connsiteY2" fmla="*/ 12811 h 57150"/>
                    <a:gd name="connsiteX3" fmla="*/ 42447 w 57150"/>
                    <a:gd name="connsiteY3" fmla="*/ 7953 h 57150"/>
                    <a:gd name="connsiteX4" fmla="*/ 36637 w 57150"/>
                    <a:gd name="connsiteY4" fmla="*/ 7763 h 57150"/>
                    <a:gd name="connsiteX5" fmla="*/ 35875 w 57150"/>
                    <a:gd name="connsiteY5" fmla="*/ 7572 h 57150"/>
                    <a:gd name="connsiteX6" fmla="*/ 26826 w 57150"/>
                    <a:gd name="connsiteY6" fmla="*/ 7572 h 57150"/>
                    <a:gd name="connsiteX7" fmla="*/ 20730 w 57150"/>
                    <a:gd name="connsiteY7" fmla="*/ 9763 h 57150"/>
                    <a:gd name="connsiteX8" fmla="*/ 11682 w 57150"/>
                    <a:gd name="connsiteY8" fmla="*/ 18050 h 57150"/>
                    <a:gd name="connsiteX9" fmla="*/ 8157 w 57150"/>
                    <a:gd name="connsiteY9" fmla="*/ 39862 h 57150"/>
                    <a:gd name="connsiteX10" fmla="*/ 14158 w 57150"/>
                    <a:gd name="connsiteY10" fmla="*/ 50721 h 57150"/>
                    <a:gd name="connsiteX11" fmla="*/ 24731 w 57150"/>
                    <a:gd name="connsiteY11" fmla="*/ 57769 h 57150"/>
                    <a:gd name="connsiteX12" fmla="*/ 34161 w 57150"/>
                    <a:gd name="connsiteY12" fmla="*/ 59007 h 57150"/>
                    <a:gd name="connsiteX13" fmla="*/ 46067 w 57150"/>
                    <a:gd name="connsiteY13" fmla="*/ 55293 h 57150"/>
                    <a:gd name="connsiteX14" fmla="*/ 54925 w 57150"/>
                    <a:gd name="connsiteY14" fmla="*/ 45577 h 57150"/>
                    <a:gd name="connsiteX15" fmla="*/ 56830 w 57150"/>
                    <a:gd name="connsiteY15" fmla="*/ 40719 h 57150"/>
                    <a:gd name="connsiteX16" fmla="*/ 57688 w 57150"/>
                    <a:gd name="connsiteY16" fmla="*/ 35195 h 57150"/>
                    <a:gd name="connsiteX17" fmla="*/ 57783 w 57150"/>
                    <a:gd name="connsiteY17" fmla="*/ 30813 h 57150"/>
                    <a:gd name="connsiteX18" fmla="*/ 54449 w 57150"/>
                    <a:gd name="connsiteY18" fmla="*/ 1776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7150" h="57150">
                      <a:moveTo>
                        <a:pt x="54449" y="17764"/>
                      </a:moveTo>
                      <a:cubicBezTo>
                        <a:pt x="54163" y="17288"/>
                        <a:pt x="53877" y="16812"/>
                        <a:pt x="53592" y="16431"/>
                      </a:cubicBezTo>
                      <a:cubicBezTo>
                        <a:pt x="52734" y="15192"/>
                        <a:pt x="51782" y="13859"/>
                        <a:pt x="50639" y="12811"/>
                      </a:cubicBezTo>
                      <a:cubicBezTo>
                        <a:pt x="47972" y="10335"/>
                        <a:pt x="45781" y="9192"/>
                        <a:pt x="42447" y="7953"/>
                      </a:cubicBezTo>
                      <a:cubicBezTo>
                        <a:pt x="40733" y="7287"/>
                        <a:pt x="38638" y="7382"/>
                        <a:pt x="36637" y="7763"/>
                      </a:cubicBezTo>
                      <a:cubicBezTo>
                        <a:pt x="36351" y="7668"/>
                        <a:pt x="36161" y="7572"/>
                        <a:pt x="35875" y="7572"/>
                      </a:cubicBezTo>
                      <a:cubicBezTo>
                        <a:pt x="32256" y="7001"/>
                        <a:pt x="30446" y="7001"/>
                        <a:pt x="26826" y="7572"/>
                      </a:cubicBezTo>
                      <a:cubicBezTo>
                        <a:pt x="24636" y="7858"/>
                        <a:pt x="22635" y="8811"/>
                        <a:pt x="20730" y="9763"/>
                      </a:cubicBezTo>
                      <a:cubicBezTo>
                        <a:pt x="16921" y="11573"/>
                        <a:pt x="14158" y="14716"/>
                        <a:pt x="11682" y="18050"/>
                      </a:cubicBezTo>
                      <a:cubicBezTo>
                        <a:pt x="7205" y="24146"/>
                        <a:pt x="6062" y="32718"/>
                        <a:pt x="8157" y="39862"/>
                      </a:cubicBezTo>
                      <a:cubicBezTo>
                        <a:pt x="9396" y="44053"/>
                        <a:pt x="11396" y="47482"/>
                        <a:pt x="14158" y="50721"/>
                      </a:cubicBezTo>
                      <a:cubicBezTo>
                        <a:pt x="17016" y="54054"/>
                        <a:pt x="20730" y="56245"/>
                        <a:pt x="24731" y="57769"/>
                      </a:cubicBezTo>
                      <a:cubicBezTo>
                        <a:pt x="27684" y="58912"/>
                        <a:pt x="31017" y="59388"/>
                        <a:pt x="34161" y="59007"/>
                      </a:cubicBezTo>
                      <a:cubicBezTo>
                        <a:pt x="38352" y="58531"/>
                        <a:pt x="42447" y="57674"/>
                        <a:pt x="46067" y="55293"/>
                      </a:cubicBezTo>
                      <a:cubicBezTo>
                        <a:pt x="49686" y="52911"/>
                        <a:pt x="53211" y="49673"/>
                        <a:pt x="54925" y="45577"/>
                      </a:cubicBezTo>
                      <a:cubicBezTo>
                        <a:pt x="55592" y="43958"/>
                        <a:pt x="56354" y="42339"/>
                        <a:pt x="56830" y="40719"/>
                      </a:cubicBezTo>
                      <a:cubicBezTo>
                        <a:pt x="57306" y="38910"/>
                        <a:pt x="57497" y="37005"/>
                        <a:pt x="57688" y="35195"/>
                      </a:cubicBezTo>
                      <a:cubicBezTo>
                        <a:pt x="57878" y="33766"/>
                        <a:pt x="57878" y="32337"/>
                        <a:pt x="57783" y="30813"/>
                      </a:cubicBezTo>
                      <a:cubicBezTo>
                        <a:pt x="57497" y="26051"/>
                        <a:pt x="56544" y="21955"/>
                        <a:pt x="54449" y="17764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任意多边形: 形状 159"/>
                <p:cNvSpPr/>
                <p:nvPr/>
              </p:nvSpPr>
              <p:spPr>
                <a:xfrm flipH="1">
                  <a:off x="3273009" y="-2028907"/>
                  <a:ext cx="57150" cy="57150"/>
                </a:xfrm>
                <a:custGeom>
                  <a:avLst/>
                  <a:gdLst>
                    <a:gd name="connsiteX0" fmla="*/ 53394 w 57150"/>
                    <a:gd name="connsiteY0" fmla="*/ 22636 h 57150"/>
                    <a:gd name="connsiteX1" fmla="*/ 51489 w 57150"/>
                    <a:gd name="connsiteY1" fmla="*/ 18540 h 57150"/>
                    <a:gd name="connsiteX2" fmla="*/ 47488 w 57150"/>
                    <a:gd name="connsiteY2" fmla="*/ 13683 h 57150"/>
                    <a:gd name="connsiteX3" fmla="*/ 42249 w 57150"/>
                    <a:gd name="connsiteY3" fmla="*/ 10063 h 57150"/>
                    <a:gd name="connsiteX4" fmla="*/ 29676 w 57150"/>
                    <a:gd name="connsiteY4" fmla="*/ 7206 h 57150"/>
                    <a:gd name="connsiteX5" fmla="*/ 23485 w 57150"/>
                    <a:gd name="connsiteY5" fmla="*/ 8253 h 57150"/>
                    <a:gd name="connsiteX6" fmla="*/ 15294 w 57150"/>
                    <a:gd name="connsiteY6" fmla="*/ 13016 h 57150"/>
                    <a:gd name="connsiteX7" fmla="*/ 8531 w 57150"/>
                    <a:gd name="connsiteY7" fmla="*/ 23970 h 57150"/>
                    <a:gd name="connsiteX8" fmla="*/ 7674 w 57150"/>
                    <a:gd name="connsiteY8" fmla="*/ 31113 h 57150"/>
                    <a:gd name="connsiteX9" fmla="*/ 8436 w 57150"/>
                    <a:gd name="connsiteY9" fmla="*/ 43591 h 57150"/>
                    <a:gd name="connsiteX10" fmla="*/ 13103 w 57150"/>
                    <a:gd name="connsiteY10" fmla="*/ 51306 h 57150"/>
                    <a:gd name="connsiteX11" fmla="*/ 17961 w 57150"/>
                    <a:gd name="connsiteY11" fmla="*/ 55212 h 57150"/>
                    <a:gd name="connsiteX12" fmla="*/ 29962 w 57150"/>
                    <a:gd name="connsiteY12" fmla="*/ 59022 h 57150"/>
                    <a:gd name="connsiteX13" fmla="*/ 51298 w 57150"/>
                    <a:gd name="connsiteY13" fmla="*/ 46830 h 57150"/>
                    <a:gd name="connsiteX14" fmla="*/ 54251 w 57150"/>
                    <a:gd name="connsiteY14" fmla="*/ 36828 h 57150"/>
                    <a:gd name="connsiteX15" fmla="*/ 53394 w 57150"/>
                    <a:gd name="connsiteY15" fmla="*/ 22636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150" h="57150">
                      <a:moveTo>
                        <a:pt x="53394" y="22636"/>
                      </a:moveTo>
                      <a:cubicBezTo>
                        <a:pt x="52917" y="21207"/>
                        <a:pt x="52346" y="19779"/>
                        <a:pt x="51489" y="18540"/>
                      </a:cubicBezTo>
                      <a:cubicBezTo>
                        <a:pt x="50441" y="16826"/>
                        <a:pt x="49107" y="15016"/>
                        <a:pt x="47488" y="13683"/>
                      </a:cubicBezTo>
                      <a:cubicBezTo>
                        <a:pt x="45869" y="12349"/>
                        <a:pt x="44154" y="10920"/>
                        <a:pt x="42249" y="10063"/>
                      </a:cubicBezTo>
                      <a:cubicBezTo>
                        <a:pt x="38344" y="8253"/>
                        <a:pt x="34058" y="6825"/>
                        <a:pt x="29676" y="7206"/>
                      </a:cubicBezTo>
                      <a:cubicBezTo>
                        <a:pt x="27581" y="7396"/>
                        <a:pt x="25485" y="7587"/>
                        <a:pt x="23485" y="8253"/>
                      </a:cubicBezTo>
                      <a:cubicBezTo>
                        <a:pt x="20056" y="9492"/>
                        <a:pt x="18056" y="10730"/>
                        <a:pt x="15294" y="13016"/>
                      </a:cubicBezTo>
                      <a:cubicBezTo>
                        <a:pt x="12055" y="15683"/>
                        <a:pt x="9674" y="19969"/>
                        <a:pt x="8531" y="23970"/>
                      </a:cubicBezTo>
                      <a:cubicBezTo>
                        <a:pt x="7864" y="26256"/>
                        <a:pt x="7674" y="28732"/>
                        <a:pt x="7674" y="31113"/>
                      </a:cubicBezTo>
                      <a:cubicBezTo>
                        <a:pt x="6912" y="35209"/>
                        <a:pt x="6816" y="39591"/>
                        <a:pt x="8436" y="43591"/>
                      </a:cubicBezTo>
                      <a:cubicBezTo>
                        <a:pt x="9674" y="46734"/>
                        <a:pt x="10722" y="48735"/>
                        <a:pt x="13103" y="51306"/>
                      </a:cubicBezTo>
                      <a:cubicBezTo>
                        <a:pt x="14532" y="52830"/>
                        <a:pt x="16246" y="54164"/>
                        <a:pt x="17961" y="55212"/>
                      </a:cubicBezTo>
                      <a:cubicBezTo>
                        <a:pt x="21580" y="57593"/>
                        <a:pt x="25771" y="58641"/>
                        <a:pt x="29962" y="59022"/>
                      </a:cubicBezTo>
                      <a:cubicBezTo>
                        <a:pt x="38630" y="59879"/>
                        <a:pt x="47488" y="54545"/>
                        <a:pt x="51298" y="46830"/>
                      </a:cubicBezTo>
                      <a:cubicBezTo>
                        <a:pt x="52917" y="43591"/>
                        <a:pt x="53775" y="40257"/>
                        <a:pt x="54251" y="36828"/>
                      </a:cubicBezTo>
                      <a:cubicBezTo>
                        <a:pt x="55680" y="32542"/>
                        <a:pt x="55394" y="27113"/>
                        <a:pt x="53394" y="22636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任意多边形: 形状 160"/>
                <p:cNvSpPr/>
                <p:nvPr/>
              </p:nvSpPr>
              <p:spPr>
                <a:xfrm flipH="1">
                  <a:off x="3121064" y="-1995569"/>
                  <a:ext cx="66675" cy="57150"/>
                </a:xfrm>
                <a:custGeom>
                  <a:avLst/>
                  <a:gdLst>
                    <a:gd name="connsiteX0" fmla="*/ 59278 w 66675"/>
                    <a:gd name="connsiteY0" fmla="*/ 26731 h 57150"/>
                    <a:gd name="connsiteX1" fmla="*/ 51658 w 66675"/>
                    <a:gd name="connsiteY1" fmla="*/ 15015 h 57150"/>
                    <a:gd name="connsiteX2" fmla="*/ 25750 w 66675"/>
                    <a:gd name="connsiteY2" fmla="*/ 7967 h 57150"/>
                    <a:gd name="connsiteX3" fmla="*/ 7748 w 66675"/>
                    <a:gd name="connsiteY3" fmla="*/ 25874 h 57150"/>
                    <a:gd name="connsiteX4" fmla="*/ 7367 w 66675"/>
                    <a:gd name="connsiteY4" fmla="*/ 34827 h 57150"/>
                    <a:gd name="connsiteX5" fmla="*/ 7271 w 66675"/>
                    <a:gd name="connsiteY5" fmla="*/ 35494 h 57150"/>
                    <a:gd name="connsiteX6" fmla="*/ 7938 w 66675"/>
                    <a:gd name="connsiteY6" fmla="*/ 41876 h 57150"/>
                    <a:gd name="connsiteX7" fmla="*/ 10796 w 66675"/>
                    <a:gd name="connsiteY7" fmla="*/ 47876 h 57150"/>
                    <a:gd name="connsiteX8" fmla="*/ 17177 w 66675"/>
                    <a:gd name="connsiteY8" fmla="*/ 54258 h 57150"/>
                    <a:gd name="connsiteX9" fmla="*/ 23273 w 66675"/>
                    <a:gd name="connsiteY9" fmla="*/ 57306 h 57150"/>
                    <a:gd name="connsiteX10" fmla="*/ 29846 w 66675"/>
                    <a:gd name="connsiteY10" fmla="*/ 58544 h 57150"/>
                    <a:gd name="connsiteX11" fmla="*/ 37466 w 66675"/>
                    <a:gd name="connsiteY11" fmla="*/ 57878 h 57150"/>
                    <a:gd name="connsiteX12" fmla="*/ 48515 w 66675"/>
                    <a:gd name="connsiteY12" fmla="*/ 53306 h 57150"/>
                    <a:gd name="connsiteX13" fmla="*/ 58135 w 66675"/>
                    <a:gd name="connsiteY13" fmla="*/ 43495 h 57150"/>
                    <a:gd name="connsiteX14" fmla="*/ 59278 w 66675"/>
                    <a:gd name="connsiteY14" fmla="*/ 26731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59278" y="26731"/>
                      </a:moveTo>
                      <a:cubicBezTo>
                        <a:pt x="57659" y="22349"/>
                        <a:pt x="55182" y="18158"/>
                        <a:pt x="51658" y="15015"/>
                      </a:cubicBezTo>
                      <a:cubicBezTo>
                        <a:pt x="44514" y="8824"/>
                        <a:pt x="35084" y="5490"/>
                        <a:pt x="25750" y="7967"/>
                      </a:cubicBezTo>
                      <a:cubicBezTo>
                        <a:pt x="17368" y="10157"/>
                        <a:pt x="9557" y="17301"/>
                        <a:pt x="7748" y="25874"/>
                      </a:cubicBezTo>
                      <a:cubicBezTo>
                        <a:pt x="7081" y="28826"/>
                        <a:pt x="6986" y="31874"/>
                        <a:pt x="7367" y="34827"/>
                      </a:cubicBezTo>
                      <a:cubicBezTo>
                        <a:pt x="7367" y="35113"/>
                        <a:pt x="7271" y="35303"/>
                        <a:pt x="7271" y="35494"/>
                      </a:cubicBezTo>
                      <a:cubicBezTo>
                        <a:pt x="7081" y="37589"/>
                        <a:pt x="7271" y="39875"/>
                        <a:pt x="7938" y="41876"/>
                      </a:cubicBezTo>
                      <a:cubicBezTo>
                        <a:pt x="8605" y="43971"/>
                        <a:pt x="9462" y="46067"/>
                        <a:pt x="10796" y="47876"/>
                      </a:cubicBezTo>
                      <a:cubicBezTo>
                        <a:pt x="12891" y="50639"/>
                        <a:pt x="14415" y="52163"/>
                        <a:pt x="17177" y="54258"/>
                      </a:cubicBezTo>
                      <a:cubicBezTo>
                        <a:pt x="18987" y="55592"/>
                        <a:pt x="21083" y="56449"/>
                        <a:pt x="23273" y="57306"/>
                      </a:cubicBezTo>
                      <a:cubicBezTo>
                        <a:pt x="25369" y="58068"/>
                        <a:pt x="27655" y="58354"/>
                        <a:pt x="29846" y="58544"/>
                      </a:cubicBezTo>
                      <a:cubicBezTo>
                        <a:pt x="32417" y="58735"/>
                        <a:pt x="34989" y="58354"/>
                        <a:pt x="37466" y="57878"/>
                      </a:cubicBezTo>
                      <a:cubicBezTo>
                        <a:pt x="41371" y="57211"/>
                        <a:pt x="45181" y="55401"/>
                        <a:pt x="48515" y="53306"/>
                      </a:cubicBezTo>
                      <a:cubicBezTo>
                        <a:pt x="52325" y="50829"/>
                        <a:pt x="56230" y="47686"/>
                        <a:pt x="58135" y="43495"/>
                      </a:cubicBezTo>
                      <a:cubicBezTo>
                        <a:pt x="60611" y="38256"/>
                        <a:pt x="61278" y="32351"/>
                        <a:pt x="59278" y="26731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任意多边形: 形状 161"/>
                <p:cNvSpPr/>
                <p:nvPr/>
              </p:nvSpPr>
              <p:spPr>
                <a:xfrm flipH="1">
                  <a:off x="2828428" y="-1808608"/>
                  <a:ext cx="447675" cy="219075"/>
                </a:xfrm>
                <a:custGeom>
                  <a:avLst/>
                  <a:gdLst>
                    <a:gd name="connsiteX0" fmla="*/ 10672 w 447675"/>
                    <a:gd name="connsiteY0" fmla="*/ 100184 h 219075"/>
                    <a:gd name="connsiteX1" fmla="*/ 230414 w 447675"/>
                    <a:gd name="connsiteY1" fmla="*/ 206673 h 219075"/>
                    <a:gd name="connsiteX2" fmla="*/ 442345 w 447675"/>
                    <a:gd name="connsiteY2" fmla="*/ 27984 h 219075"/>
                    <a:gd name="connsiteX3" fmla="*/ 324712 w 447675"/>
                    <a:gd name="connsiteY3" fmla="*/ 17983 h 219075"/>
                    <a:gd name="connsiteX4" fmla="*/ 10672 w 447675"/>
                    <a:gd name="connsiteY4" fmla="*/ 100184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675" h="219075">
                      <a:moveTo>
                        <a:pt x="10672" y="100184"/>
                      </a:moveTo>
                      <a:cubicBezTo>
                        <a:pt x="-11997" y="149714"/>
                        <a:pt x="76109" y="246678"/>
                        <a:pt x="230414" y="206673"/>
                      </a:cubicBezTo>
                      <a:cubicBezTo>
                        <a:pt x="384624" y="166763"/>
                        <a:pt x="449013" y="46844"/>
                        <a:pt x="442345" y="27984"/>
                      </a:cubicBezTo>
                      <a:cubicBezTo>
                        <a:pt x="435678" y="9125"/>
                        <a:pt x="415676" y="34652"/>
                        <a:pt x="324712" y="17983"/>
                      </a:cubicBezTo>
                      <a:cubicBezTo>
                        <a:pt x="255655" y="5410"/>
                        <a:pt x="65060" y="-18593"/>
                        <a:pt x="10672" y="100184"/>
                      </a:cubicBezTo>
                      <a:close/>
                    </a:path>
                  </a:pathLst>
                </a:custGeom>
                <a:solidFill>
                  <a:srgbClr val="F29E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任意多边形: 形状 162"/>
                <p:cNvSpPr/>
                <p:nvPr/>
              </p:nvSpPr>
              <p:spPr>
                <a:xfrm flipH="1">
                  <a:off x="2908433" y="-1748015"/>
                  <a:ext cx="638175" cy="95250"/>
                </a:xfrm>
                <a:custGeom>
                  <a:avLst/>
                  <a:gdLst>
                    <a:gd name="connsiteX0" fmla="*/ 630935 w 638175"/>
                    <a:gd name="connsiteY0" fmla="*/ 15683 h 95250"/>
                    <a:gd name="connsiteX1" fmla="*/ 477201 w 638175"/>
                    <a:gd name="connsiteY1" fmla="*/ 54830 h 95250"/>
                    <a:gd name="connsiteX2" fmla="*/ 319467 w 638175"/>
                    <a:gd name="connsiteY2" fmla="*/ 55973 h 95250"/>
                    <a:gd name="connsiteX3" fmla="*/ 164115 w 638175"/>
                    <a:gd name="connsiteY3" fmla="*/ 58450 h 95250"/>
                    <a:gd name="connsiteX4" fmla="*/ 13334 w 638175"/>
                    <a:gd name="connsiteY4" fmla="*/ 93692 h 95250"/>
                    <a:gd name="connsiteX5" fmla="*/ 13239 w 638175"/>
                    <a:gd name="connsiteY5" fmla="*/ 93692 h 95250"/>
                    <a:gd name="connsiteX6" fmla="*/ 7428 w 638175"/>
                    <a:gd name="connsiteY6" fmla="*/ 90930 h 95250"/>
                    <a:gd name="connsiteX7" fmla="*/ 10000 w 638175"/>
                    <a:gd name="connsiteY7" fmla="*/ 85215 h 95250"/>
                    <a:gd name="connsiteX8" fmla="*/ 46671 w 638175"/>
                    <a:gd name="connsiteY8" fmla="*/ 70356 h 95250"/>
                    <a:gd name="connsiteX9" fmla="*/ 84390 w 638175"/>
                    <a:gd name="connsiteY9" fmla="*/ 58069 h 95250"/>
                    <a:gd name="connsiteX10" fmla="*/ 122967 w 638175"/>
                    <a:gd name="connsiteY10" fmla="*/ 48639 h 95250"/>
                    <a:gd name="connsiteX11" fmla="*/ 142493 w 638175"/>
                    <a:gd name="connsiteY11" fmla="*/ 44734 h 95250"/>
                    <a:gd name="connsiteX12" fmla="*/ 162210 w 638175"/>
                    <a:gd name="connsiteY12" fmla="*/ 41876 h 95250"/>
                    <a:gd name="connsiteX13" fmla="*/ 320229 w 638175"/>
                    <a:gd name="connsiteY13" fmla="*/ 36923 h 95250"/>
                    <a:gd name="connsiteX14" fmla="*/ 476249 w 638175"/>
                    <a:gd name="connsiteY14" fmla="*/ 37971 h 95250"/>
                    <a:gd name="connsiteX15" fmla="*/ 553211 w 638175"/>
                    <a:gd name="connsiteY15" fmla="*/ 29780 h 95250"/>
                    <a:gd name="connsiteX16" fmla="*/ 626268 w 638175"/>
                    <a:gd name="connsiteY16" fmla="*/ 7872 h 95250"/>
                    <a:gd name="connsiteX17" fmla="*/ 626934 w 638175"/>
                    <a:gd name="connsiteY17" fmla="*/ 7586 h 95250"/>
                    <a:gd name="connsiteX18" fmla="*/ 632935 w 638175"/>
                    <a:gd name="connsiteY18" fmla="*/ 9682 h 95250"/>
                    <a:gd name="connsiteX19" fmla="*/ 630935 w 638175"/>
                    <a:gd name="connsiteY19" fmla="*/ 15683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38175" h="95250">
                      <a:moveTo>
                        <a:pt x="630935" y="15683"/>
                      </a:moveTo>
                      <a:cubicBezTo>
                        <a:pt x="583310" y="42638"/>
                        <a:pt x="529589" y="50163"/>
                        <a:pt x="477201" y="54830"/>
                      </a:cubicBezTo>
                      <a:cubicBezTo>
                        <a:pt x="424528" y="59307"/>
                        <a:pt x="371664" y="57402"/>
                        <a:pt x="319467" y="55973"/>
                      </a:cubicBezTo>
                      <a:cubicBezTo>
                        <a:pt x="267270" y="53878"/>
                        <a:pt x="215359" y="52640"/>
                        <a:pt x="164115" y="58450"/>
                      </a:cubicBezTo>
                      <a:cubicBezTo>
                        <a:pt x="112775" y="63879"/>
                        <a:pt x="62292" y="76166"/>
                        <a:pt x="13334" y="93692"/>
                      </a:cubicBezTo>
                      <a:lnTo>
                        <a:pt x="13239" y="93692"/>
                      </a:lnTo>
                      <a:cubicBezTo>
                        <a:pt x="10857" y="94550"/>
                        <a:pt x="8286" y="93311"/>
                        <a:pt x="7428" y="90930"/>
                      </a:cubicBezTo>
                      <a:cubicBezTo>
                        <a:pt x="6571" y="88644"/>
                        <a:pt x="7714" y="86072"/>
                        <a:pt x="10000" y="85215"/>
                      </a:cubicBezTo>
                      <a:cubicBezTo>
                        <a:pt x="22192" y="80167"/>
                        <a:pt x="34384" y="75023"/>
                        <a:pt x="46671" y="70356"/>
                      </a:cubicBezTo>
                      <a:cubicBezTo>
                        <a:pt x="59244" y="66260"/>
                        <a:pt x="71627" y="61593"/>
                        <a:pt x="84390" y="58069"/>
                      </a:cubicBezTo>
                      <a:cubicBezTo>
                        <a:pt x="97249" y="54830"/>
                        <a:pt x="109917" y="50925"/>
                        <a:pt x="122967" y="48639"/>
                      </a:cubicBezTo>
                      <a:lnTo>
                        <a:pt x="142493" y="44734"/>
                      </a:lnTo>
                      <a:lnTo>
                        <a:pt x="162210" y="41876"/>
                      </a:lnTo>
                      <a:cubicBezTo>
                        <a:pt x="214788" y="34161"/>
                        <a:pt x="267937" y="35685"/>
                        <a:pt x="320229" y="36923"/>
                      </a:cubicBezTo>
                      <a:cubicBezTo>
                        <a:pt x="372522" y="39019"/>
                        <a:pt x="424433" y="40924"/>
                        <a:pt x="476249" y="37971"/>
                      </a:cubicBezTo>
                      <a:cubicBezTo>
                        <a:pt x="502157" y="36447"/>
                        <a:pt x="527970" y="34637"/>
                        <a:pt x="553211" y="29780"/>
                      </a:cubicBezTo>
                      <a:cubicBezTo>
                        <a:pt x="578357" y="25398"/>
                        <a:pt x="603979" y="18731"/>
                        <a:pt x="626268" y="7872"/>
                      </a:cubicBezTo>
                      <a:lnTo>
                        <a:pt x="626934" y="7586"/>
                      </a:lnTo>
                      <a:cubicBezTo>
                        <a:pt x="629220" y="6539"/>
                        <a:pt x="631887" y="7396"/>
                        <a:pt x="632935" y="9682"/>
                      </a:cubicBezTo>
                      <a:cubicBezTo>
                        <a:pt x="633888" y="11873"/>
                        <a:pt x="633030" y="14444"/>
                        <a:pt x="630935" y="1568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任意多边形: 形状 163"/>
                <p:cNvSpPr/>
                <p:nvPr/>
              </p:nvSpPr>
              <p:spPr>
                <a:xfrm flipH="1">
                  <a:off x="3021539" y="-1789533"/>
                  <a:ext cx="161925" cy="95250"/>
                </a:xfrm>
                <a:custGeom>
                  <a:avLst/>
                  <a:gdLst>
                    <a:gd name="connsiteX0" fmla="*/ 156444 w 161925"/>
                    <a:gd name="connsiteY0" fmla="*/ 14529 h 95250"/>
                    <a:gd name="connsiteX1" fmla="*/ 91484 w 161925"/>
                    <a:gd name="connsiteY1" fmla="*/ 67297 h 95250"/>
                    <a:gd name="connsiteX2" fmla="*/ 53384 w 161925"/>
                    <a:gd name="connsiteY2" fmla="*/ 85395 h 95250"/>
                    <a:gd name="connsiteX3" fmla="*/ 12331 w 161925"/>
                    <a:gd name="connsiteY3" fmla="*/ 95491 h 95250"/>
                    <a:gd name="connsiteX4" fmla="*/ 7187 w 161925"/>
                    <a:gd name="connsiteY4" fmla="*/ 91586 h 95250"/>
                    <a:gd name="connsiteX5" fmla="*/ 9950 w 161925"/>
                    <a:gd name="connsiteY5" fmla="*/ 86823 h 95250"/>
                    <a:gd name="connsiteX6" fmla="*/ 10140 w 161925"/>
                    <a:gd name="connsiteY6" fmla="*/ 86728 h 95250"/>
                    <a:gd name="connsiteX7" fmla="*/ 46716 w 161925"/>
                    <a:gd name="connsiteY7" fmla="*/ 70059 h 95250"/>
                    <a:gd name="connsiteX8" fmla="*/ 81863 w 161925"/>
                    <a:gd name="connsiteY8" fmla="*/ 50914 h 95250"/>
                    <a:gd name="connsiteX9" fmla="*/ 116153 w 161925"/>
                    <a:gd name="connsiteY9" fmla="*/ 29959 h 95250"/>
                    <a:gd name="connsiteX10" fmla="*/ 150158 w 161925"/>
                    <a:gd name="connsiteY10" fmla="*/ 7956 h 95250"/>
                    <a:gd name="connsiteX11" fmla="*/ 150348 w 161925"/>
                    <a:gd name="connsiteY11" fmla="*/ 7861 h 95250"/>
                    <a:gd name="connsiteX12" fmla="*/ 156635 w 161925"/>
                    <a:gd name="connsiteY12" fmla="*/ 9195 h 95250"/>
                    <a:gd name="connsiteX13" fmla="*/ 156444 w 161925"/>
                    <a:gd name="connsiteY13" fmla="*/ 1452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1925" h="95250">
                      <a:moveTo>
                        <a:pt x="156444" y="14529"/>
                      </a:moveTo>
                      <a:cubicBezTo>
                        <a:pt x="138061" y="35960"/>
                        <a:pt x="115677" y="53010"/>
                        <a:pt x="91484" y="67297"/>
                      </a:cubicBezTo>
                      <a:cubicBezTo>
                        <a:pt x="79387" y="74346"/>
                        <a:pt x="66623" y="80442"/>
                        <a:pt x="53384" y="85395"/>
                      </a:cubicBezTo>
                      <a:cubicBezTo>
                        <a:pt x="40239" y="90443"/>
                        <a:pt x="26333" y="93681"/>
                        <a:pt x="12331" y="95491"/>
                      </a:cubicBezTo>
                      <a:cubicBezTo>
                        <a:pt x="9854" y="95777"/>
                        <a:pt x="7568" y="94062"/>
                        <a:pt x="7187" y="91586"/>
                      </a:cubicBezTo>
                      <a:cubicBezTo>
                        <a:pt x="6902" y="89490"/>
                        <a:pt x="8045" y="87585"/>
                        <a:pt x="9950" y="86823"/>
                      </a:cubicBezTo>
                      <a:lnTo>
                        <a:pt x="10140" y="86728"/>
                      </a:lnTo>
                      <a:cubicBezTo>
                        <a:pt x="22618" y="81394"/>
                        <a:pt x="34810" y="75965"/>
                        <a:pt x="46716" y="70059"/>
                      </a:cubicBezTo>
                      <a:cubicBezTo>
                        <a:pt x="58527" y="63963"/>
                        <a:pt x="70433" y="57867"/>
                        <a:pt x="81863" y="50914"/>
                      </a:cubicBezTo>
                      <a:cubicBezTo>
                        <a:pt x="93389" y="44247"/>
                        <a:pt x="104819" y="37103"/>
                        <a:pt x="116153" y="29959"/>
                      </a:cubicBezTo>
                      <a:lnTo>
                        <a:pt x="150158" y="7956"/>
                      </a:lnTo>
                      <a:lnTo>
                        <a:pt x="150348" y="7861"/>
                      </a:lnTo>
                      <a:cubicBezTo>
                        <a:pt x="152444" y="6528"/>
                        <a:pt x="155301" y="7099"/>
                        <a:pt x="156635" y="9195"/>
                      </a:cubicBezTo>
                      <a:cubicBezTo>
                        <a:pt x="157873" y="10814"/>
                        <a:pt x="157682" y="13005"/>
                        <a:pt x="156444" y="14529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任意多边形: 形状 164"/>
                <p:cNvSpPr/>
                <p:nvPr/>
              </p:nvSpPr>
              <p:spPr>
                <a:xfrm flipH="1">
                  <a:off x="2947569" y="-1711385"/>
                  <a:ext cx="171450" cy="38100"/>
                </a:xfrm>
                <a:custGeom>
                  <a:avLst/>
                  <a:gdLst>
                    <a:gd name="connsiteX0" fmla="*/ 159913 w 171450"/>
                    <a:gd name="connsiteY0" fmla="*/ 39537 h 38100"/>
                    <a:gd name="connsiteX1" fmla="*/ 85141 w 171450"/>
                    <a:gd name="connsiteY1" fmla="*/ 30107 h 38100"/>
                    <a:gd name="connsiteX2" fmla="*/ 10942 w 171450"/>
                    <a:gd name="connsiteY2" fmla="*/ 17439 h 38100"/>
                    <a:gd name="connsiteX3" fmla="*/ 10846 w 171450"/>
                    <a:gd name="connsiteY3" fmla="*/ 17439 h 38100"/>
                    <a:gd name="connsiteX4" fmla="*/ 7227 w 171450"/>
                    <a:gd name="connsiteY4" fmla="*/ 12010 h 38100"/>
                    <a:gd name="connsiteX5" fmla="*/ 11227 w 171450"/>
                    <a:gd name="connsiteY5" fmla="*/ 8390 h 38100"/>
                    <a:gd name="connsiteX6" fmla="*/ 87808 w 171450"/>
                    <a:gd name="connsiteY6" fmla="*/ 11343 h 38100"/>
                    <a:gd name="connsiteX7" fmla="*/ 161913 w 171450"/>
                    <a:gd name="connsiteY7" fmla="*/ 30774 h 38100"/>
                    <a:gd name="connsiteX8" fmla="*/ 164389 w 171450"/>
                    <a:gd name="connsiteY8" fmla="*/ 36775 h 38100"/>
                    <a:gd name="connsiteX9" fmla="*/ 159817 w 171450"/>
                    <a:gd name="connsiteY9" fmla="*/ 39632 h 38100"/>
                    <a:gd name="connsiteX10" fmla="*/ 159913 w 171450"/>
                    <a:gd name="connsiteY10" fmla="*/ 3953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1450" h="38100">
                      <a:moveTo>
                        <a:pt x="159913" y="39537"/>
                      </a:moveTo>
                      <a:cubicBezTo>
                        <a:pt x="134671" y="37632"/>
                        <a:pt x="109906" y="33822"/>
                        <a:pt x="85141" y="30107"/>
                      </a:cubicBezTo>
                      <a:cubicBezTo>
                        <a:pt x="60376" y="26107"/>
                        <a:pt x="35802" y="22582"/>
                        <a:pt x="10942" y="17439"/>
                      </a:cubicBezTo>
                      <a:lnTo>
                        <a:pt x="10846" y="17439"/>
                      </a:lnTo>
                      <a:cubicBezTo>
                        <a:pt x="8370" y="16963"/>
                        <a:pt x="6751" y="14486"/>
                        <a:pt x="7227" y="12010"/>
                      </a:cubicBezTo>
                      <a:cubicBezTo>
                        <a:pt x="7608" y="10009"/>
                        <a:pt x="9322" y="8581"/>
                        <a:pt x="11227" y="8390"/>
                      </a:cubicBezTo>
                      <a:cubicBezTo>
                        <a:pt x="36850" y="5723"/>
                        <a:pt x="62567" y="7628"/>
                        <a:pt x="87808" y="11343"/>
                      </a:cubicBezTo>
                      <a:cubicBezTo>
                        <a:pt x="113050" y="15248"/>
                        <a:pt x="138005" y="20963"/>
                        <a:pt x="161913" y="30774"/>
                      </a:cubicBezTo>
                      <a:cubicBezTo>
                        <a:pt x="164294" y="31726"/>
                        <a:pt x="165342" y="34393"/>
                        <a:pt x="164389" y="36775"/>
                      </a:cubicBezTo>
                      <a:cubicBezTo>
                        <a:pt x="163627" y="38680"/>
                        <a:pt x="161722" y="39727"/>
                        <a:pt x="159817" y="39632"/>
                      </a:cubicBezTo>
                      <a:lnTo>
                        <a:pt x="159913" y="39537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35" name="图片 1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20108" y="192324"/>
                <a:ext cx="2129560" cy="675077"/>
              </a:xfrm>
              <a:prstGeom prst="rect">
                <a:avLst/>
              </a:prstGeom>
            </p:spPr>
          </p:pic>
        </p:grpSp>
      </p:grpSp>
      <p:grpSp>
        <p:nvGrpSpPr>
          <p:cNvPr id="166" name="组合 165"/>
          <p:cNvGrpSpPr/>
          <p:nvPr userDrawn="1"/>
        </p:nvGrpSpPr>
        <p:grpSpPr>
          <a:xfrm flipH="1">
            <a:off x="10334119" y="-6923"/>
            <a:ext cx="1855150" cy="1838746"/>
            <a:chOff x="-17992" y="-16448"/>
            <a:chExt cx="2870728" cy="2845345"/>
          </a:xfrm>
        </p:grpSpPr>
        <p:sp>
          <p:nvSpPr>
            <p:cNvPr id="167" name="任意多边形: 形状 166"/>
            <p:cNvSpPr/>
            <p:nvPr/>
          </p:nvSpPr>
          <p:spPr>
            <a:xfrm rot="10800000">
              <a:off x="-17494" y="-16448"/>
              <a:ext cx="2870230" cy="2845345"/>
            </a:xfrm>
            <a:custGeom>
              <a:avLst/>
              <a:gdLst>
                <a:gd name="connsiteX0" fmla="*/ 4204903 w 4207212"/>
                <a:gd name="connsiteY0" fmla="*/ 9412 h 4170734"/>
                <a:gd name="connsiteX1" fmla="*/ 4204903 w 4207212"/>
                <a:gd name="connsiteY1" fmla="*/ 4168230 h 4170734"/>
                <a:gd name="connsiteX2" fmla="*/ 9120 w 4207212"/>
                <a:gd name="connsiteY2" fmla="*/ 4168230 h 4170734"/>
                <a:gd name="connsiteX3" fmla="*/ 9241 w 4207212"/>
                <a:gd name="connsiteY3" fmla="*/ 4167743 h 4170734"/>
                <a:gd name="connsiteX4" fmla="*/ 576851 w 4207212"/>
                <a:gd name="connsiteY4" fmla="*/ 3254194 h 4170734"/>
                <a:gd name="connsiteX5" fmla="*/ 594481 w 4207212"/>
                <a:gd name="connsiteY5" fmla="*/ 3240211 h 4170734"/>
                <a:gd name="connsiteX6" fmla="*/ 697108 w 4207212"/>
                <a:gd name="connsiteY6" fmla="*/ 3165308 h 4170734"/>
                <a:gd name="connsiteX7" fmla="*/ 697230 w 4207212"/>
                <a:gd name="connsiteY7" fmla="*/ 3165308 h 4170734"/>
                <a:gd name="connsiteX8" fmla="*/ 785509 w 4207212"/>
                <a:gd name="connsiteY8" fmla="*/ 3108279 h 4170734"/>
                <a:gd name="connsiteX9" fmla="*/ 785630 w 4207212"/>
                <a:gd name="connsiteY9" fmla="*/ 3108158 h 4170734"/>
                <a:gd name="connsiteX10" fmla="*/ 881448 w 4207212"/>
                <a:gd name="connsiteY10" fmla="*/ 3052588 h 4170734"/>
                <a:gd name="connsiteX11" fmla="*/ 883029 w 4207212"/>
                <a:gd name="connsiteY11" fmla="*/ 3051737 h 4170734"/>
                <a:gd name="connsiteX12" fmla="*/ 1345700 w 4207212"/>
                <a:gd name="connsiteY12" fmla="*/ 2855603 h 4170734"/>
                <a:gd name="connsiteX13" fmla="*/ 1481644 w 4207212"/>
                <a:gd name="connsiteY13" fmla="*/ 2801858 h 4170734"/>
                <a:gd name="connsiteX14" fmla="*/ 1508639 w 4207212"/>
                <a:gd name="connsiteY14" fmla="*/ 2788361 h 4170734"/>
                <a:gd name="connsiteX15" fmla="*/ 1519582 w 4207212"/>
                <a:gd name="connsiteY15" fmla="*/ 2782524 h 4170734"/>
                <a:gd name="connsiteX16" fmla="*/ 1534417 w 4207212"/>
                <a:gd name="connsiteY16" fmla="*/ 2774377 h 4170734"/>
                <a:gd name="connsiteX17" fmla="*/ 1550589 w 4207212"/>
                <a:gd name="connsiteY17" fmla="*/ 2765136 h 4170734"/>
                <a:gd name="connsiteX18" fmla="*/ 1550711 w 4207212"/>
                <a:gd name="connsiteY18" fmla="*/ 2765136 h 4170734"/>
                <a:gd name="connsiteX19" fmla="*/ 1570896 w 4207212"/>
                <a:gd name="connsiteY19" fmla="*/ 2752612 h 4170734"/>
                <a:gd name="connsiteX20" fmla="*/ 1593513 w 4207212"/>
                <a:gd name="connsiteY20" fmla="*/ 2737534 h 4170734"/>
                <a:gd name="connsiteX21" fmla="*/ 1635585 w 4207212"/>
                <a:gd name="connsiteY21" fmla="*/ 2706284 h 4170734"/>
                <a:gd name="connsiteX22" fmla="*/ 1656743 w 4207212"/>
                <a:gd name="connsiteY22" fmla="*/ 2688652 h 4170734"/>
                <a:gd name="connsiteX23" fmla="*/ 1674131 w 4207212"/>
                <a:gd name="connsiteY23" fmla="*/ 2672966 h 4170734"/>
                <a:gd name="connsiteX24" fmla="*/ 1692005 w 4207212"/>
                <a:gd name="connsiteY24" fmla="*/ 2655700 h 4170734"/>
                <a:gd name="connsiteX25" fmla="*/ 1725322 w 4207212"/>
                <a:gd name="connsiteY25" fmla="*/ 2619707 h 4170734"/>
                <a:gd name="connsiteX26" fmla="*/ 1725444 w 4207212"/>
                <a:gd name="connsiteY26" fmla="*/ 2619464 h 4170734"/>
                <a:gd name="connsiteX27" fmla="*/ 1735415 w 4207212"/>
                <a:gd name="connsiteY27" fmla="*/ 2607548 h 4170734"/>
                <a:gd name="connsiteX28" fmla="*/ 1745021 w 4207212"/>
                <a:gd name="connsiteY28" fmla="*/ 2595510 h 4170734"/>
                <a:gd name="connsiteX29" fmla="*/ 1762895 w 4207212"/>
                <a:gd name="connsiteY29" fmla="*/ 2571677 h 4170734"/>
                <a:gd name="connsiteX30" fmla="*/ 1764111 w 4207212"/>
                <a:gd name="connsiteY30" fmla="*/ 2569975 h 4170734"/>
                <a:gd name="connsiteX31" fmla="*/ 1770191 w 4207212"/>
                <a:gd name="connsiteY31" fmla="*/ 2561220 h 4170734"/>
                <a:gd name="connsiteX32" fmla="*/ 1771407 w 4207212"/>
                <a:gd name="connsiteY32" fmla="*/ 2559275 h 4170734"/>
                <a:gd name="connsiteX33" fmla="*/ 1777244 w 4207212"/>
                <a:gd name="connsiteY33" fmla="*/ 2550641 h 4170734"/>
                <a:gd name="connsiteX34" fmla="*/ 1782959 w 4207212"/>
                <a:gd name="connsiteY34" fmla="*/ 2541886 h 4170734"/>
                <a:gd name="connsiteX35" fmla="*/ 1796820 w 4207212"/>
                <a:gd name="connsiteY35" fmla="*/ 2519391 h 4170734"/>
                <a:gd name="connsiteX36" fmla="*/ 1850566 w 4207212"/>
                <a:gd name="connsiteY36" fmla="*/ 2409225 h 4170734"/>
                <a:gd name="connsiteX37" fmla="*/ 1851417 w 4207212"/>
                <a:gd name="connsiteY37" fmla="*/ 2407158 h 4170734"/>
                <a:gd name="connsiteX38" fmla="*/ 1861509 w 4207212"/>
                <a:gd name="connsiteY38" fmla="*/ 2380650 h 4170734"/>
                <a:gd name="connsiteX39" fmla="*/ 1861631 w 4207212"/>
                <a:gd name="connsiteY39" fmla="*/ 2380407 h 4170734"/>
                <a:gd name="connsiteX40" fmla="*/ 1862361 w 4207212"/>
                <a:gd name="connsiteY40" fmla="*/ 2378461 h 4170734"/>
                <a:gd name="connsiteX41" fmla="*/ 1862361 w 4207212"/>
                <a:gd name="connsiteY41" fmla="*/ 2378340 h 4170734"/>
                <a:gd name="connsiteX42" fmla="*/ 1870507 w 4207212"/>
                <a:gd name="connsiteY42" fmla="*/ 2354993 h 4170734"/>
                <a:gd name="connsiteX43" fmla="*/ 1872453 w 4207212"/>
                <a:gd name="connsiteY43" fmla="*/ 2349157 h 4170734"/>
                <a:gd name="connsiteX44" fmla="*/ 1872453 w 4207212"/>
                <a:gd name="connsiteY44" fmla="*/ 2349035 h 4170734"/>
                <a:gd name="connsiteX45" fmla="*/ 1892395 w 4207212"/>
                <a:gd name="connsiteY45" fmla="*/ 2283252 h 4170734"/>
                <a:gd name="connsiteX46" fmla="*/ 1893976 w 4207212"/>
                <a:gd name="connsiteY46" fmla="*/ 2277172 h 4170734"/>
                <a:gd name="connsiteX47" fmla="*/ 1898596 w 4207212"/>
                <a:gd name="connsiteY47" fmla="*/ 2259906 h 4170734"/>
                <a:gd name="connsiteX48" fmla="*/ 1900785 w 4207212"/>
                <a:gd name="connsiteY48" fmla="*/ 2251029 h 4170734"/>
                <a:gd name="connsiteX49" fmla="*/ 1904190 w 4207212"/>
                <a:gd name="connsiteY49" fmla="*/ 2236924 h 4170734"/>
                <a:gd name="connsiteX50" fmla="*/ 1907108 w 4207212"/>
                <a:gd name="connsiteY50" fmla="*/ 2224400 h 4170734"/>
                <a:gd name="connsiteX51" fmla="*/ 1909175 w 4207212"/>
                <a:gd name="connsiteY51" fmla="*/ 2215401 h 4170734"/>
                <a:gd name="connsiteX52" fmla="*/ 1910026 w 4207212"/>
                <a:gd name="connsiteY52" fmla="*/ 2211997 h 4170734"/>
                <a:gd name="connsiteX53" fmla="*/ 1910026 w 4207212"/>
                <a:gd name="connsiteY53" fmla="*/ 2211875 h 4170734"/>
                <a:gd name="connsiteX54" fmla="*/ 1911242 w 4207212"/>
                <a:gd name="connsiteY54" fmla="*/ 2206160 h 4170734"/>
                <a:gd name="connsiteX55" fmla="*/ 1911364 w 4207212"/>
                <a:gd name="connsiteY55" fmla="*/ 2205917 h 4170734"/>
                <a:gd name="connsiteX56" fmla="*/ 1919146 w 4207212"/>
                <a:gd name="connsiteY56" fmla="*/ 2168587 h 4170734"/>
                <a:gd name="connsiteX57" fmla="*/ 1922186 w 4207212"/>
                <a:gd name="connsiteY57" fmla="*/ 2152415 h 4170734"/>
                <a:gd name="connsiteX58" fmla="*/ 1922307 w 4207212"/>
                <a:gd name="connsiteY58" fmla="*/ 2152415 h 4170734"/>
                <a:gd name="connsiteX59" fmla="*/ 1925104 w 4207212"/>
                <a:gd name="connsiteY59" fmla="*/ 2137459 h 4170734"/>
                <a:gd name="connsiteX60" fmla="*/ 1925225 w 4207212"/>
                <a:gd name="connsiteY60" fmla="*/ 2137094 h 4170734"/>
                <a:gd name="connsiteX61" fmla="*/ 1930819 w 4207212"/>
                <a:gd name="connsiteY61" fmla="*/ 2105844 h 4170734"/>
                <a:gd name="connsiteX62" fmla="*/ 1931914 w 4207212"/>
                <a:gd name="connsiteY62" fmla="*/ 2099278 h 4170734"/>
                <a:gd name="connsiteX63" fmla="*/ 1934102 w 4207212"/>
                <a:gd name="connsiteY63" fmla="*/ 2086875 h 4170734"/>
                <a:gd name="connsiteX64" fmla="*/ 1940304 w 4207212"/>
                <a:gd name="connsiteY64" fmla="*/ 2048329 h 4170734"/>
                <a:gd name="connsiteX65" fmla="*/ 1941033 w 4207212"/>
                <a:gd name="connsiteY65" fmla="*/ 2044073 h 4170734"/>
                <a:gd name="connsiteX66" fmla="*/ 1941641 w 4207212"/>
                <a:gd name="connsiteY66" fmla="*/ 2040061 h 4170734"/>
                <a:gd name="connsiteX67" fmla="*/ 1948451 w 4207212"/>
                <a:gd name="connsiteY67" fmla="*/ 1994827 h 4170734"/>
                <a:gd name="connsiteX68" fmla="*/ 1950031 w 4207212"/>
                <a:gd name="connsiteY68" fmla="*/ 1984248 h 4170734"/>
                <a:gd name="connsiteX69" fmla="*/ 1958300 w 4207212"/>
                <a:gd name="connsiteY69" fmla="*/ 1925396 h 4170734"/>
                <a:gd name="connsiteX70" fmla="*/ 1959881 w 4207212"/>
                <a:gd name="connsiteY70" fmla="*/ 1913966 h 4170734"/>
                <a:gd name="connsiteX71" fmla="*/ 1975688 w 4207212"/>
                <a:gd name="connsiteY71" fmla="*/ 1803678 h 4170734"/>
                <a:gd name="connsiteX72" fmla="*/ 1991617 w 4207212"/>
                <a:gd name="connsiteY72" fmla="*/ 1700930 h 4170734"/>
                <a:gd name="connsiteX73" fmla="*/ 1995994 w 4207212"/>
                <a:gd name="connsiteY73" fmla="*/ 1675030 h 4170734"/>
                <a:gd name="connsiteX74" fmla="*/ 1997211 w 4207212"/>
                <a:gd name="connsiteY74" fmla="*/ 1667856 h 4170734"/>
                <a:gd name="connsiteX75" fmla="*/ 2002439 w 4207212"/>
                <a:gd name="connsiteY75" fmla="*/ 1638795 h 4170734"/>
                <a:gd name="connsiteX76" fmla="*/ 2010342 w 4207212"/>
                <a:gd name="connsiteY76" fmla="*/ 1597209 h 4170734"/>
                <a:gd name="connsiteX77" fmla="*/ 2225445 w 4207212"/>
                <a:gd name="connsiteY77" fmla="*/ 1035923 h 4170734"/>
                <a:gd name="connsiteX78" fmla="*/ 2323938 w 4207212"/>
                <a:gd name="connsiteY78" fmla="*/ 896817 h 4170734"/>
                <a:gd name="connsiteX79" fmla="*/ 2364673 w 4207212"/>
                <a:gd name="connsiteY79" fmla="*/ 844896 h 4170734"/>
                <a:gd name="connsiteX80" fmla="*/ 2364794 w 4207212"/>
                <a:gd name="connsiteY80" fmla="*/ 844774 h 4170734"/>
                <a:gd name="connsiteX81" fmla="*/ 2475325 w 4207212"/>
                <a:gd name="connsiteY81" fmla="*/ 717950 h 4170734"/>
                <a:gd name="connsiteX82" fmla="*/ 2513020 w 4207212"/>
                <a:gd name="connsiteY82" fmla="*/ 678675 h 4170734"/>
                <a:gd name="connsiteX83" fmla="*/ 2919514 w 4207212"/>
                <a:gd name="connsiteY83" fmla="*/ 354135 h 4170734"/>
                <a:gd name="connsiteX84" fmla="*/ 2937997 w 4207212"/>
                <a:gd name="connsiteY84" fmla="*/ 342949 h 4170734"/>
                <a:gd name="connsiteX85" fmla="*/ 2938970 w 4207212"/>
                <a:gd name="connsiteY85" fmla="*/ 342341 h 4170734"/>
                <a:gd name="connsiteX86" fmla="*/ 3094247 w 4207212"/>
                <a:gd name="connsiteY86" fmla="*/ 256980 h 4170734"/>
                <a:gd name="connsiteX87" fmla="*/ 3122214 w 4207212"/>
                <a:gd name="connsiteY87" fmla="*/ 243362 h 4170734"/>
                <a:gd name="connsiteX88" fmla="*/ 3136441 w 4207212"/>
                <a:gd name="connsiteY88" fmla="*/ 236552 h 4170734"/>
                <a:gd name="connsiteX89" fmla="*/ 3159301 w 4207212"/>
                <a:gd name="connsiteY89" fmla="*/ 225974 h 4170734"/>
                <a:gd name="connsiteX90" fmla="*/ 3187390 w 4207212"/>
                <a:gd name="connsiteY90" fmla="*/ 213328 h 4170734"/>
                <a:gd name="connsiteX91" fmla="*/ 3196996 w 4207212"/>
                <a:gd name="connsiteY91" fmla="*/ 209072 h 4170734"/>
                <a:gd name="connsiteX92" fmla="*/ 3223990 w 4207212"/>
                <a:gd name="connsiteY92" fmla="*/ 197520 h 4170734"/>
                <a:gd name="connsiteX93" fmla="*/ 3249282 w 4207212"/>
                <a:gd name="connsiteY93" fmla="*/ 187063 h 4170734"/>
                <a:gd name="connsiteX94" fmla="*/ 3274938 w 4207212"/>
                <a:gd name="connsiteY94" fmla="*/ 176849 h 4170734"/>
                <a:gd name="connsiteX95" fmla="*/ 3300230 w 4207212"/>
                <a:gd name="connsiteY95" fmla="*/ 167121 h 4170734"/>
                <a:gd name="connsiteX96" fmla="*/ 3325401 w 4207212"/>
                <a:gd name="connsiteY96" fmla="*/ 157758 h 4170734"/>
                <a:gd name="connsiteX97" fmla="*/ 3392886 w 4207212"/>
                <a:gd name="connsiteY97" fmla="*/ 134290 h 4170734"/>
                <a:gd name="connsiteX98" fmla="*/ 3410396 w 4207212"/>
                <a:gd name="connsiteY98" fmla="*/ 128575 h 4170734"/>
                <a:gd name="connsiteX99" fmla="*/ 3443957 w 4207212"/>
                <a:gd name="connsiteY99" fmla="*/ 117996 h 4170734"/>
                <a:gd name="connsiteX100" fmla="*/ 3451252 w 4207212"/>
                <a:gd name="connsiteY100" fmla="*/ 115686 h 4170734"/>
                <a:gd name="connsiteX101" fmla="*/ 3500499 w 4207212"/>
                <a:gd name="connsiteY101" fmla="*/ 101459 h 4170734"/>
                <a:gd name="connsiteX102" fmla="*/ 3530047 w 4207212"/>
                <a:gd name="connsiteY102" fmla="*/ 93434 h 4170734"/>
                <a:gd name="connsiteX103" fmla="*/ 3575280 w 4207212"/>
                <a:gd name="connsiteY103" fmla="*/ 81761 h 4170734"/>
                <a:gd name="connsiteX104" fmla="*/ 3594371 w 4207212"/>
                <a:gd name="connsiteY104" fmla="*/ 77140 h 4170734"/>
                <a:gd name="connsiteX105" fmla="*/ 3603855 w 4207212"/>
                <a:gd name="connsiteY105" fmla="*/ 74952 h 4170734"/>
                <a:gd name="connsiteX106" fmla="*/ 3619784 w 4207212"/>
                <a:gd name="connsiteY106" fmla="*/ 71304 h 4170734"/>
                <a:gd name="connsiteX107" fmla="*/ 4204903 w 4207212"/>
                <a:gd name="connsiteY107" fmla="*/ 9412 h 417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207212" h="4170734">
                  <a:moveTo>
                    <a:pt x="4204903" y="9412"/>
                  </a:moveTo>
                  <a:lnTo>
                    <a:pt x="4204903" y="4168230"/>
                  </a:lnTo>
                  <a:lnTo>
                    <a:pt x="9120" y="4168230"/>
                  </a:lnTo>
                  <a:cubicBezTo>
                    <a:pt x="9120" y="4168108"/>
                    <a:pt x="9120" y="4167864"/>
                    <a:pt x="9241" y="4167743"/>
                  </a:cubicBezTo>
                  <a:cubicBezTo>
                    <a:pt x="80861" y="3779488"/>
                    <a:pt x="295234" y="3478660"/>
                    <a:pt x="576851" y="3254194"/>
                  </a:cubicBezTo>
                  <a:cubicBezTo>
                    <a:pt x="582687" y="3249452"/>
                    <a:pt x="588523" y="3244831"/>
                    <a:pt x="594481" y="3240211"/>
                  </a:cubicBezTo>
                  <a:cubicBezTo>
                    <a:pt x="627799" y="3214189"/>
                    <a:pt x="662089" y="3189262"/>
                    <a:pt x="697108" y="3165308"/>
                  </a:cubicBezTo>
                  <a:lnTo>
                    <a:pt x="697230" y="3165308"/>
                  </a:lnTo>
                  <a:cubicBezTo>
                    <a:pt x="726170" y="3145609"/>
                    <a:pt x="755596" y="3126519"/>
                    <a:pt x="785509" y="3108279"/>
                  </a:cubicBezTo>
                  <a:cubicBezTo>
                    <a:pt x="785630" y="3108158"/>
                    <a:pt x="785630" y="3108158"/>
                    <a:pt x="785630" y="3108158"/>
                  </a:cubicBezTo>
                  <a:cubicBezTo>
                    <a:pt x="817124" y="3088824"/>
                    <a:pt x="848982" y="3070341"/>
                    <a:pt x="881448" y="3052588"/>
                  </a:cubicBezTo>
                  <a:cubicBezTo>
                    <a:pt x="881934" y="3052345"/>
                    <a:pt x="882542" y="3051980"/>
                    <a:pt x="883029" y="3051737"/>
                  </a:cubicBezTo>
                  <a:cubicBezTo>
                    <a:pt x="1031010" y="2970998"/>
                    <a:pt x="1187626" y="2906065"/>
                    <a:pt x="1345700" y="2855603"/>
                  </a:cubicBezTo>
                  <a:cubicBezTo>
                    <a:pt x="1395190" y="2839796"/>
                    <a:pt x="1440423" y="2821921"/>
                    <a:pt x="1481644" y="2801858"/>
                  </a:cubicBezTo>
                  <a:cubicBezTo>
                    <a:pt x="1490886" y="2797602"/>
                    <a:pt x="1499884" y="2793103"/>
                    <a:pt x="1508639" y="2788361"/>
                  </a:cubicBezTo>
                  <a:cubicBezTo>
                    <a:pt x="1512287" y="2786537"/>
                    <a:pt x="1516056" y="2784591"/>
                    <a:pt x="1519582" y="2782524"/>
                  </a:cubicBezTo>
                  <a:cubicBezTo>
                    <a:pt x="1524568" y="2779849"/>
                    <a:pt x="1529553" y="2777052"/>
                    <a:pt x="1534417" y="2774377"/>
                  </a:cubicBezTo>
                  <a:cubicBezTo>
                    <a:pt x="1539888" y="2771459"/>
                    <a:pt x="1545239" y="2768297"/>
                    <a:pt x="1550589" y="2765136"/>
                  </a:cubicBezTo>
                  <a:lnTo>
                    <a:pt x="1550711" y="2765136"/>
                  </a:lnTo>
                  <a:cubicBezTo>
                    <a:pt x="1557642" y="2761002"/>
                    <a:pt x="1564329" y="2756868"/>
                    <a:pt x="1570896" y="2752612"/>
                  </a:cubicBezTo>
                  <a:cubicBezTo>
                    <a:pt x="1578557" y="2747748"/>
                    <a:pt x="1586095" y="2742762"/>
                    <a:pt x="1593513" y="2737534"/>
                  </a:cubicBezTo>
                  <a:cubicBezTo>
                    <a:pt x="1608226" y="2727563"/>
                    <a:pt x="1622209" y="2717106"/>
                    <a:pt x="1635585" y="2706284"/>
                  </a:cubicBezTo>
                  <a:cubicBezTo>
                    <a:pt x="1642880" y="2700447"/>
                    <a:pt x="1649933" y="2694489"/>
                    <a:pt x="1656743" y="2688652"/>
                  </a:cubicBezTo>
                  <a:cubicBezTo>
                    <a:pt x="1662579" y="2683545"/>
                    <a:pt x="1668537" y="2678317"/>
                    <a:pt x="1674131" y="2672966"/>
                  </a:cubicBezTo>
                  <a:cubicBezTo>
                    <a:pt x="1680210" y="2667373"/>
                    <a:pt x="1686168" y="2661536"/>
                    <a:pt x="1692005" y="2655700"/>
                  </a:cubicBezTo>
                  <a:cubicBezTo>
                    <a:pt x="1703800" y="2644026"/>
                    <a:pt x="1714865" y="2631989"/>
                    <a:pt x="1725322" y="2619707"/>
                  </a:cubicBezTo>
                  <a:cubicBezTo>
                    <a:pt x="1725201" y="2619586"/>
                    <a:pt x="1725322" y="2619586"/>
                    <a:pt x="1725444" y="2619464"/>
                  </a:cubicBezTo>
                  <a:cubicBezTo>
                    <a:pt x="1728849" y="2615573"/>
                    <a:pt x="1732132" y="2611561"/>
                    <a:pt x="1735415" y="2607548"/>
                  </a:cubicBezTo>
                  <a:cubicBezTo>
                    <a:pt x="1738820" y="2603657"/>
                    <a:pt x="1741981" y="2599644"/>
                    <a:pt x="1745021" y="2595510"/>
                  </a:cubicBezTo>
                  <a:cubicBezTo>
                    <a:pt x="1751344" y="2587728"/>
                    <a:pt x="1757302" y="2579703"/>
                    <a:pt x="1762895" y="2571677"/>
                  </a:cubicBezTo>
                  <a:cubicBezTo>
                    <a:pt x="1763261" y="2571069"/>
                    <a:pt x="1763747" y="2570461"/>
                    <a:pt x="1764111" y="2569975"/>
                  </a:cubicBezTo>
                  <a:cubicBezTo>
                    <a:pt x="1766300" y="2567178"/>
                    <a:pt x="1768367" y="2564138"/>
                    <a:pt x="1770191" y="2561220"/>
                  </a:cubicBezTo>
                  <a:cubicBezTo>
                    <a:pt x="1770678" y="2560612"/>
                    <a:pt x="1771042" y="2559882"/>
                    <a:pt x="1771407" y="2559275"/>
                  </a:cubicBezTo>
                  <a:cubicBezTo>
                    <a:pt x="1773352" y="2556356"/>
                    <a:pt x="1775298" y="2553560"/>
                    <a:pt x="1777244" y="2550641"/>
                  </a:cubicBezTo>
                  <a:cubicBezTo>
                    <a:pt x="1779190" y="2547723"/>
                    <a:pt x="1781135" y="2544805"/>
                    <a:pt x="1782959" y="2541886"/>
                  </a:cubicBezTo>
                  <a:cubicBezTo>
                    <a:pt x="1787701" y="2534469"/>
                    <a:pt x="1792321" y="2526930"/>
                    <a:pt x="1796820" y="2519391"/>
                  </a:cubicBezTo>
                  <a:cubicBezTo>
                    <a:pt x="1817492" y="2484128"/>
                    <a:pt x="1835123" y="2447406"/>
                    <a:pt x="1850566" y="2409225"/>
                  </a:cubicBezTo>
                  <a:cubicBezTo>
                    <a:pt x="1850809" y="2408496"/>
                    <a:pt x="1851052" y="2407888"/>
                    <a:pt x="1851417" y="2407158"/>
                  </a:cubicBezTo>
                  <a:cubicBezTo>
                    <a:pt x="1854822" y="2398403"/>
                    <a:pt x="1858227" y="2389527"/>
                    <a:pt x="1861509" y="2380650"/>
                  </a:cubicBezTo>
                  <a:cubicBezTo>
                    <a:pt x="1861509" y="2380529"/>
                    <a:pt x="1861509" y="2380529"/>
                    <a:pt x="1861631" y="2380407"/>
                  </a:cubicBezTo>
                  <a:cubicBezTo>
                    <a:pt x="1861874" y="2379799"/>
                    <a:pt x="1862117" y="2379070"/>
                    <a:pt x="1862361" y="2378461"/>
                  </a:cubicBezTo>
                  <a:lnTo>
                    <a:pt x="1862361" y="2378340"/>
                  </a:lnTo>
                  <a:cubicBezTo>
                    <a:pt x="1865157" y="2370679"/>
                    <a:pt x="1867954" y="2362897"/>
                    <a:pt x="1870507" y="2354993"/>
                  </a:cubicBezTo>
                  <a:cubicBezTo>
                    <a:pt x="1871237" y="2353048"/>
                    <a:pt x="1871845" y="2351102"/>
                    <a:pt x="1872453" y="2349157"/>
                  </a:cubicBezTo>
                  <a:lnTo>
                    <a:pt x="1872453" y="2349035"/>
                  </a:lnTo>
                  <a:cubicBezTo>
                    <a:pt x="1879749" y="2327513"/>
                    <a:pt x="1886315" y="2305626"/>
                    <a:pt x="1892395" y="2283252"/>
                  </a:cubicBezTo>
                  <a:cubicBezTo>
                    <a:pt x="1893003" y="2281185"/>
                    <a:pt x="1893489" y="2279239"/>
                    <a:pt x="1893976" y="2277172"/>
                  </a:cubicBezTo>
                  <a:cubicBezTo>
                    <a:pt x="1895556" y="2271457"/>
                    <a:pt x="1897137" y="2265742"/>
                    <a:pt x="1898596" y="2259906"/>
                  </a:cubicBezTo>
                  <a:cubicBezTo>
                    <a:pt x="1899326" y="2256987"/>
                    <a:pt x="1900056" y="2253947"/>
                    <a:pt x="1900785" y="2251029"/>
                  </a:cubicBezTo>
                  <a:cubicBezTo>
                    <a:pt x="1902001" y="2246409"/>
                    <a:pt x="1903096" y="2241666"/>
                    <a:pt x="1904190" y="2236924"/>
                  </a:cubicBezTo>
                  <a:cubicBezTo>
                    <a:pt x="1905163" y="2232790"/>
                    <a:pt x="1906136" y="2228534"/>
                    <a:pt x="1907108" y="2224400"/>
                  </a:cubicBezTo>
                  <a:cubicBezTo>
                    <a:pt x="1907837" y="2221481"/>
                    <a:pt x="1908567" y="2218441"/>
                    <a:pt x="1909175" y="2215401"/>
                  </a:cubicBezTo>
                  <a:cubicBezTo>
                    <a:pt x="1909418" y="2214307"/>
                    <a:pt x="1909783" y="2213091"/>
                    <a:pt x="1910026" y="2211997"/>
                  </a:cubicBezTo>
                  <a:lnTo>
                    <a:pt x="1910026" y="2211875"/>
                  </a:lnTo>
                  <a:cubicBezTo>
                    <a:pt x="1910391" y="2209930"/>
                    <a:pt x="1910877" y="2208106"/>
                    <a:pt x="1911242" y="2206160"/>
                  </a:cubicBezTo>
                  <a:cubicBezTo>
                    <a:pt x="1911364" y="2206039"/>
                    <a:pt x="1911364" y="2206039"/>
                    <a:pt x="1911364" y="2205917"/>
                  </a:cubicBezTo>
                  <a:cubicBezTo>
                    <a:pt x="1914039" y="2193636"/>
                    <a:pt x="1916714" y="2181112"/>
                    <a:pt x="1919146" y="2168587"/>
                  </a:cubicBezTo>
                  <a:cubicBezTo>
                    <a:pt x="1920240" y="2163115"/>
                    <a:pt x="1921213" y="2157765"/>
                    <a:pt x="1922186" y="2152415"/>
                  </a:cubicBezTo>
                  <a:cubicBezTo>
                    <a:pt x="1922307" y="2152415"/>
                    <a:pt x="1922307" y="2152415"/>
                    <a:pt x="1922307" y="2152415"/>
                  </a:cubicBezTo>
                  <a:cubicBezTo>
                    <a:pt x="1923280" y="2147429"/>
                    <a:pt x="1924253" y="2142444"/>
                    <a:pt x="1925104" y="2137459"/>
                  </a:cubicBezTo>
                  <a:cubicBezTo>
                    <a:pt x="1925225" y="2137337"/>
                    <a:pt x="1925225" y="2137215"/>
                    <a:pt x="1925225" y="2137094"/>
                  </a:cubicBezTo>
                  <a:cubicBezTo>
                    <a:pt x="1927171" y="2126758"/>
                    <a:pt x="1928995" y="2116301"/>
                    <a:pt x="1930819" y="2105844"/>
                  </a:cubicBezTo>
                  <a:cubicBezTo>
                    <a:pt x="1931184" y="2103655"/>
                    <a:pt x="1931549" y="2101466"/>
                    <a:pt x="1931914" y="2099278"/>
                  </a:cubicBezTo>
                  <a:cubicBezTo>
                    <a:pt x="1932643" y="2095143"/>
                    <a:pt x="1933373" y="2091009"/>
                    <a:pt x="1934102" y="2086875"/>
                  </a:cubicBezTo>
                  <a:cubicBezTo>
                    <a:pt x="1936169" y="2074107"/>
                    <a:pt x="1938236" y="2061340"/>
                    <a:pt x="1940304" y="2048329"/>
                  </a:cubicBezTo>
                  <a:cubicBezTo>
                    <a:pt x="1940547" y="2046870"/>
                    <a:pt x="1940790" y="2045532"/>
                    <a:pt x="1941033" y="2044073"/>
                  </a:cubicBezTo>
                  <a:cubicBezTo>
                    <a:pt x="1941154" y="2042736"/>
                    <a:pt x="1941398" y="2041398"/>
                    <a:pt x="1941641" y="2040061"/>
                  </a:cubicBezTo>
                  <a:cubicBezTo>
                    <a:pt x="1943952" y="2025104"/>
                    <a:pt x="1946262" y="2009905"/>
                    <a:pt x="1948451" y="1994827"/>
                  </a:cubicBezTo>
                  <a:cubicBezTo>
                    <a:pt x="1948937" y="1991301"/>
                    <a:pt x="1949545" y="1987775"/>
                    <a:pt x="1950031" y="1984248"/>
                  </a:cubicBezTo>
                  <a:cubicBezTo>
                    <a:pt x="1952828" y="1964793"/>
                    <a:pt x="1955624" y="1945216"/>
                    <a:pt x="1958300" y="1925396"/>
                  </a:cubicBezTo>
                  <a:cubicBezTo>
                    <a:pt x="1958786" y="1921626"/>
                    <a:pt x="1959394" y="1917735"/>
                    <a:pt x="1959881" y="1913966"/>
                  </a:cubicBezTo>
                  <a:cubicBezTo>
                    <a:pt x="1964987" y="1877487"/>
                    <a:pt x="1970094" y="1840765"/>
                    <a:pt x="1975688" y="1803678"/>
                  </a:cubicBezTo>
                  <a:cubicBezTo>
                    <a:pt x="1980673" y="1769632"/>
                    <a:pt x="1985902" y="1735342"/>
                    <a:pt x="1991617" y="1700930"/>
                  </a:cubicBezTo>
                  <a:cubicBezTo>
                    <a:pt x="1993076" y="1692297"/>
                    <a:pt x="1994535" y="1683663"/>
                    <a:pt x="1995994" y="1675030"/>
                  </a:cubicBezTo>
                  <a:cubicBezTo>
                    <a:pt x="1996359" y="1672598"/>
                    <a:pt x="1996845" y="1670166"/>
                    <a:pt x="1997211" y="1667856"/>
                  </a:cubicBezTo>
                  <a:cubicBezTo>
                    <a:pt x="1998912" y="1658128"/>
                    <a:pt x="2000615" y="1648401"/>
                    <a:pt x="2002439" y="1638795"/>
                  </a:cubicBezTo>
                  <a:cubicBezTo>
                    <a:pt x="2004992" y="1624932"/>
                    <a:pt x="2007546" y="1611071"/>
                    <a:pt x="2010342" y="1597209"/>
                  </a:cubicBezTo>
                  <a:cubicBezTo>
                    <a:pt x="2048159" y="1407520"/>
                    <a:pt x="2107133" y="1215763"/>
                    <a:pt x="2225445" y="1035923"/>
                  </a:cubicBezTo>
                  <a:cubicBezTo>
                    <a:pt x="2257425" y="987284"/>
                    <a:pt x="2290378" y="940956"/>
                    <a:pt x="2323938" y="896817"/>
                  </a:cubicBezTo>
                  <a:cubicBezTo>
                    <a:pt x="2337435" y="879064"/>
                    <a:pt x="2351054" y="861798"/>
                    <a:pt x="2364673" y="844896"/>
                  </a:cubicBezTo>
                  <a:lnTo>
                    <a:pt x="2364794" y="844774"/>
                  </a:lnTo>
                  <a:cubicBezTo>
                    <a:pt x="2400787" y="800149"/>
                    <a:pt x="2437752" y="757955"/>
                    <a:pt x="2475325" y="717950"/>
                  </a:cubicBezTo>
                  <a:cubicBezTo>
                    <a:pt x="2487849" y="704574"/>
                    <a:pt x="2500374" y="691564"/>
                    <a:pt x="2513020" y="678675"/>
                  </a:cubicBezTo>
                  <a:cubicBezTo>
                    <a:pt x="2643127" y="546378"/>
                    <a:pt x="2780652" y="439982"/>
                    <a:pt x="2919514" y="354135"/>
                  </a:cubicBezTo>
                  <a:cubicBezTo>
                    <a:pt x="2925594" y="350366"/>
                    <a:pt x="2931795" y="346596"/>
                    <a:pt x="2937997" y="342949"/>
                  </a:cubicBezTo>
                  <a:cubicBezTo>
                    <a:pt x="2938361" y="342706"/>
                    <a:pt x="2938605" y="342584"/>
                    <a:pt x="2938970" y="342341"/>
                  </a:cubicBezTo>
                  <a:cubicBezTo>
                    <a:pt x="2990769" y="311091"/>
                    <a:pt x="3042569" y="282759"/>
                    <a:pt x="3094247" y="256980"/>
                  </a:cubicBezTo>
                  <a:cubicBezTo>
                    <a:pt x="3103610" y="252360"/>
                    <a:pt x="3112852" y="247739"/>
                    <a:pt x="3122214" y="243362"/>
                  </a:cubicBezTo>
                  <a:cubicBezTo>
                    <a:pt x="3126956" y="241051"/>
                    <a:pt x="3131699" y="238741"/>
                    <a:pt x="3136441" y="236552"/>
                  </a:cubicBezTo>
                  <a:cubicBezTo>
                    <a:pt x="3143980" y="232905"/>
                    <a:pt x="3151641" y="229378"/>
                    <a:pt x="3159301" y="225974"/>
                  </a:cubicBezTo>
                  <a:cubicBezTo>
                    <a:pt x="3168664" y="221596"/>
                    <a:pt x="3178027" y="217462"/>
                    <a:pt x="3187390" y="213328"/>
                  </a:cubicBezTo>
                  <a:cubicBezTo>
                    <a:pt x="3190673" y="211868"/>
                    <a:pt x="3193834" y="210409"/>
                    <a:pt x="3196996" y="209072"/>
                  </a:cubicBezTo>
                  <a:cubicBezTo>
                    <a:pt x="3205994" y="205181"/>
                    <a:pt x="3214992" y="201290"/>
                    <a:pt x="3223990" y="197520"/>
                  </a:cubicBezTo>
                  <a:cubicBezTo>
                    <a:pt x="3232380" y="193994"/>
                    <a:pt x="3240892" y="190468"/>
                    <a:pt x="3249282" y="187063"/>
                  </a:cubicBezTo>
                  <a:cubicBezTo>
                    <a:pt x="3257915" y="183658"/>
                    <a:pt x="3266427" y="180254"/>
                    <a:pt x="3274938" y="176849"/>
                  </a:cubicBezTo>
                  <a:cubicBezTo>
                    <a:pt x="3283328" y="173566"/>
                    <a:pt x="3291719" y="170283"/>
                    <a:pt x="3300230" y="167121"/>
                  </a:cubicBezTo>
                  <a:cubicBezTo>
                    <a:pt x="3308621" y="163960"/>
                    <a:pt x="3317011" y="160798"/>
                    <a:pt x="3325401" y="157758"/>
                  </a:cubicBezTo>
                  <a:cubicBezTo>
                    <a:pt x="3348017" y="149490"/>
                    <a:pt x="3370513" y="141586"/>
                    <a:pt x="3392886" y="134290"/>
                  </a:cubicBezTo>
                  <a:cubicBezTo>
                    <a:pt x="3398723" y="132345"/>
                    <a:pt x="3404560" y="130521"/>
                    <a:pt x="3410396" y="128575"/>
                  </a:cubicBezTo>
                  <a:cubicBezTo>
                    <a:pt x="3421583" y="124927"/>
                    <a:pt x="3432770" y="121401"/>
                    <a:pt x="3443957" y="117996"/>
                  </a:cubicBezTo>
                  <a:cubicBezTo>
                    <a:pt x="3446389" y="117267"/>
                    <a:pt x="3448821" y="116537"/>
                    <a:pt x="3451252" y="115686"/>
                  </a:cubicBezTo>
                  <a:cubicBezTo>
                    <a:pt x="3467790" y="110701"/>
                    <a:pt x="3484205" y="105959"/>
                    <a:pt x="3500499" y="101459"/>
                  </a:cubicBezTo>
                  <a:cubicBezTo>
                    <a:pt x="3510348" y="98663"/>
                    <a:pt x="3520197" y="95988"/>
                    <a:pt x="3530047" y="93434"/>
                  </a:cubicBezTo>
                  <a:cubicBezTo>
                    <a:pt x="3545246" y="89300"/>
                    <a:pt x="3560324" y="85409"/>
                    <a:pt x="3575280" y="81761"/>
                  </a:cubicBezTo>
                  <a:cubicBezTo>
                    <a:pt x="3581603" y="80180"/>
                    <a:pt x="3588047" y="78600"/>
                    <a:pt x="3594371" y="77140"/>
                  </a:cubicBezTo>
                  <a:cubicBezTo>
                    <a:pt x="3597532" y="76411"/>
                    <a:pt x="3600694" y="75681"/>
                    <a:pt x="3603855" y="74952"/>
                  </a:cubicBezTo>
                  <a:cubicBezTo>
                    <a:pt x="3609206" y="73736"/>
                    <a:pt x="3614434" y="72520"/>
                    <a:pt x="3619784" y="71304"/>
                  </a:cubicBezTo>
                  <a:cubicBezTo>
                    <a:pt x="3861030" y="16342"/>
                    <a:pt x="4069810" y="7223"/>
                    <a:pt x="4204903" y="9412"/>
                  </a:cubicBezTo>
                  <a:close/>
                </a:path>
              </a:pathLst>
            </a:custGeom>
            <a:solidFill>
              <a:srgbClr val="FDEAC8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8" name="组合 167"/>
            <p:cNvGrpSpPr/>
            <p:nvPr/>
          </p:nvGrpSpPr>
          <p:grpSpPr>
            <a:xfrm>
              <a:off x="-17992" y="192324"/>
              <a:ext cx="2460295" cy="1282776"/>
              <a:chOff x="20108" y="192324"/>
              <a:chExt cx="2460295" cy="1282776"/>
            </a:xfrm>
          </p:grpSpPr>
          <p:grpSp>
            <p:nvGrpSpPr>
              <p:cNvPr id="169" name="组合 168"/>
              <p:cNvGrpSpPr/>
              <p:nvPr/>
            </p:nvGrpSpPr>
            <p:grpSpPr>
              <a:xfrm flipH="1">
                <a:off x="344023" y="391546"/>
                <a:ext cx="2136380" cy="1083554"/>
                <a:chOff x="2828428" y="-2043180"/>
                <a:chExt cx="2136380" cy="1083554"/>
              </a:xfrm>
            </p:grpSpPr>
            <p:sp>
              <p:nvSpPr>
                <p:cNvPr id="171" name="任意多边形: 形状 170"/>
                <p:cNvSpPr/>
                <p:nvPr/>
              </p:nvSpPr>
              <p:spPr>
                <a:xfrm flipH="1">
                  <a:off x="4421883" y="-1648516"/>
                  <a:ext cx="542925" cy="571500"/>
                </a:xfrm>
                <a:custGeom>
                  <a:avLst/>
                  <a:gdLst>
                    <a:gd name="connsiteX0" fmla="*/ 253482 w 542925"/>
                    <a:gd name="connsiteY0" fmla="*/ 8291 h 571500"/>
                    <a:gd name="connsiteX1" fmla="*/ 7165 w 542925"/>
                    <a:gd name="connsiteY1" fmla="*/ 259655 h 571500"/>
                    <a:gd name="connsiteX2" fmla="*/ 165280 w 542925"/>
                    <a:gd name="connsiteY2" fmla="*/ 249654 h 571500"/>
                    <a:gd name="connsiteX3" fmla="*/ 306727 w 542925"/>
                    <a:gd name="connsiteY3" fmla="*/ 570932 h 571500"/>
                    <a:gd name="connsiteX4" fmla="*/ 379974 w 542925"/>
                    <a:gd name="connsiteY4" fmla="*/ 239653 h 571500"/>
                    <a:gd name="connsiteX5" fmla="*/ 539804 w 542925"/>
                    <a:gd name="connsiteY5" fmla="*/ 257941 h 571500"/>
                    <a:gd name="connsiteX6" fmla="*/ 253482 w 542925"/>
                    <a:gd name="connsiteY6" fmla="*/ 8291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2925" h="571500">
                      <a:moveTo>
                        <a:pt x="253482" y="8291"/>
                      </a:moveTo>
                      <a:cubicBezTo>
                        <a:pt x="105368" y="21626"/>
                        <a:pt x="5451" y="173073"/>
                        <a:pt x="7165" y="259655"/>
                      </a:cubicBezTo>
                      <a:cubicBezTo>
                        <a:pt x="7165" y="259655"/>
                        <a:pt x="78698" y="302899"/>
                        <a:pt x="165280" y="249654"/>
                      </a:cubicBezTo>
                      <a:cubicBezTo>
                        <a:pt x="165280" y="249654"/>
                        <a:pt x="122037" y="456061"/>
                        <a:pt x="306727" y="570932"/>
                      </a:cubicBezTo>
                      <a:cubicBezTo>
                        <a:pt x="306727" y="570932"/>
                        <a:pt x="481510" y="406150"/>
                        <a:pt x="379974" y="239653"/>
                      </a:cubicBezTo>
                      <a:cubicBezTo>
                        <a:pt x="379974" y="239653"/>
                        <a:pt x="439886" y="291278"/>
                        <a:pt x="539804" y="257941"/>
                      </a:cubicBezTo>
                      <a:cubicBezTo>
                        <a:pt x="539804" y="258036"/>
                        <a:pt x="486082" y="-12569"/>
                        <a:pt x="253482" y="8291"/>
                      </a:cubicBezTo>
                      <a:close/>
                    </a:path>
                  </a:pathLst>
                </a:custGeom>
                <a:solidFill>
                  <a:srgbClr val="E266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任意多边形: 形状 171"/>
                <p:cNvSpPr/>
                <p:nvPr/>
              </p:nvSpPr>
              <p:spPr>
                <a:xfrm flipH="1">
                  <a:off x="4632795" y="-1778588"/>
                  <a:ext cx="161925" cy="600075"/>
                </a:xfrm>
                <a:custGeom>
                  <a:avLst/>
                  <a:gdLst>
                    <a:gd name="connsiteX0" fmla="*/ 132162 w 161925"/>
                    <a:gd name="connsiteY0" fmla="*/ 590229 h 600075"/>
                    <a:gd name="connsiteX1" fmla="*/ 138544 w 161925"/>
                    <a:gd name="connsiteY1" fmla="*/ 515172 h 600075"/>
                    <a:gd name="connsiteX2" fmla="*/ 139687 w 161925"/>
                    <a:gd name="connsiteY2" fmla="*/ 477453 h 600075"/>
                    <a:gd name="connsiteX3" fmla="*/ 139211 w 161925"/>
                    <a:gd name="connsiteY3" fmla="*/ 439734 h 600075"/>
                    <a:gd name="connsiteX4" fmla="*/ 122637 w 161925"/>
                    <a:gd name="connsiteY4" fmla="*/ 290287 h 600075"/>
                    <a:gd name="connsiteX5" fmla="*/ 114922 w 161925"/>
                    <a:gd name="connsiteY5" fmla="*/ 253520 h 600075"/>
                    <a:gd name="connsiteX6" fmla="*/ 105207 w 161925"/>
                    <a:gd name="connsiteY6" fmla="*/ 217230 h 600075"/>
                    <a:gd name="connsiteX7" fmla="*/ 93300 w 161925"/>
                    <a:gd name="connsiteY7" fmla="*/ 181607 h 600075"/>
                    <a:gd name="connsiteX8" fmla="*/ 87204 w 161925"/>
                    <a:gd name="connsiteY8" fmla="*/ 163890 h 600075"/>
                    <a:gd name="connsiteX9" fmla="*/ 80061 w 161925"/>
                    <a:gd name="connsiteY9" fmla="*/ 146555 h 600075"/>
                    <a:gd name="connsiteX10" fmla="*/ 65297 w 161925"/>
                    <a:gd name="connsiteY10" fmla="*/ 111979 h 600075"/>
                    <a:gd name="connsiteX11" fmla="*/ 47580 w 161925"/>
                    <a:gd name="connsiteY11" fmla="*/ 78832 h 600075"/>
                    <a:gd name="connsiteX12" fmla="*/ 38817 w 161925"/>
                    <a:gd name="connsiteY12" fmla="*/ 62163 h 600075"/>
                    <a:gd name="connsiteX13" fmla="*/ 28530 w 161925"/>
                    <a:gd name="connsiteY13" fmla="*/ 46351 h 600075"/>
                    <a:gd name="connsiteX14" fmla="*/ 8147 w 161925"/>
                    <a:gd name="connsiteY14" fmla="*/ 14538 h 600075"/>
                    <a:gd name="connsiteX15" fmla="*/ 7861 w 161925"/>
                    <a:gd name="connsiteY15" fmla="*/ 14157 h 600075"/>
                    <a:gd name="connsiteX16" fmla="*/ 9195 w 161925"/>
                    <a:gd name="connsiteY16" fmla="*/ 7871 h 600075"/>
                    <a:gd name="connsiteX17" fmla="*/ 15291 w 161925"/>
                    <a:gd name="connsiteY17" fmla="*/ 9014 h 600075"/>
                    <a:gd name="connsiteX18" fmla="*/ 38151 w 161925"/>
                    <a:gd name="connsiteY18" fmla="*/ 39779 h 600075"/>
                    <a:gd name="connsiteX19" fmla="*/ 49581 w 161925"/>
                    <a:gd name="connsiteY19" fmla="*/ 55305 h 600075"/>
                    <a:gd name="connsiteX20" fmla="*/ 59487 w 161925"/>
                    <a:gd name="connsiteY20" fmla="*/ 71783 h 600075"/>
                    <a:gd name="connsiteX21" fmla="*/ 78918 w 161925"/>
                    <a:gd name="connsiteY21" fmla="*/ 105025 h 600075"/>
                    <a:gd name="connsiteX22" fmla="*/ 95301 w 161925"/>
                    <a:gd name="connsiteY22" fmla="*/ 139887 h 600075"/>
                    <a:gd name="connsiteX23" fmla="*/ 141306 w 161925"/>
                    <a:gd name="connsiteY23" fmla="*/ 286572 h 600075"/>
                    <a:gd name="connsiteX24" fmla="*/ 155975 w 161925"/>
                    <a:gd name="connsiteY24" fmla="*/ 439353 h 600075"/>
                    <a:gd name="connsiteX25" fmla="*/ 141021 w 161925"/>
                    <a:gd name="connsiteY25" fmla="*/ 591944 h 600075"/>
                    <a:gd name="connsiteX26" fmla="*/ 135591 w 161925"/>
                    <a:gd name="connsiteY26" fmla="*/ 595468 h 600075"/>
                    <a:gd name="connsiteX27" fmla="*/ 132067 w 161925"/>
                    <a:gd name="connsiteY27" fmla="*/ 590420 h 600075"/>
                    <a:gd name="connsiteX28" fmla="*/ 132162 w 161925"/>
                    <a:gd name="connsiteY28" fmla="*/ 590229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61925" h="600075">
                      <a:moveTo>
                        <a:pt x="132162" y="590229"/>
                      </a:moveTo>
                      <a:cubicBezTo>
                        <a:pt x="135401" y="565464"/>
                        <a:pt x="137782" y="540223"/>
                        <a:pt x="138544" y="515172"/>
                      </a:cubicBezTo>
                      <a:cubicBezTo>
                        <a:pt x="139401" y="502599"/>
                        <a:pt x="139306" y="490026"/>
                        <a:pt x="139687" y="477453"/>
                      </a:cubicBezTo>
                      <a:cubicBezTo>
                        <a:pt x="139782" y="464880"/>
                        <a:pt x="139401" y="452307"/>
                        <a:pt x="139211" y="439734"/>
                      </a:cubicBezTo>
                      <a:cubicBezTo>
                        <a:pt x="137687" y="389537"/>
                        <a:pt x="132448" y="339436"/>
                        <a:pt x="122637" y="290287"/>
                      </a:cubicBezTo>
                      <a:cubicBezTo>
                        <a:pt x="120066" y="278000"/>
                        <a:pt x="118161" y="265617"/>
                        <a:pt x="114922" y="253520"/>
                      </a:cubicBezTo>
                      <a:lnTo>
                        <a:pt x="105207" y="217230"/>
                      </a:lnTo>
                      <a:cubicBezTo>
                        <a:pt x="102063" y="205133"/>
                        <a:pt x="97206" y="193513"/>
                        <a:pt x="93300" y="181607"/>
                      </a:cubicBezTo>
                      <a:lnTo>
                        <a:pt x="87204" y="163890"/>
                      </a:lnTo>
                      <a:cubicBezTo>
                        <a:pt x="85204" y="157985"/>
                        <a:pt x="82442" y="152365"/>
                        <a:pt x="80061" y="146555"/>
                      </a:cubicBezTo>
                      <a:lnTo>
                        <a:pt x="65297" y="111979"/>
                      </a:lnTo>
                      <a:lnTo>
                        <a:pt x="47580" y="78832"/>
                      </a:lnTo>
                      <a:cubicBezTo>
                        <a:pt x="44628" y="73307"/>
                        <a:pt x="41865" y="67688"/>
                        <a:pt x="38817" y="62163"/>
                      </a:cubicBezTo>
                      <a:lnTo>
                        <a:pt x="28530" y="46351"/>
                      </a:lnTo>
                      <a:lnTo>
                        <a:pt x="8147" y="14538"/>
                      </a:lnTo>
                      <a:lnTo>
                        <a:pt x="7861" y="14157"/>
                      </a:lnTo>
                      <a:cubicBezTo>
                        <a:pt x="6528" y="12062"/>
                        <a:pt x="7099" y="9204"/>
                        <a:pt x="9195" y="7871"/>
                      </a:cubicBezTo>
                      <a:cubicBezTo>
                        <a:pt x="11195" y="6537"/>
                        <a:pt x="13862" y="7109"/>
                        <a:pt x="15291" y="9014"/>
                      </a:cubicBezTo>
                      <a:lnTo>
                        <a:pt x="38151" y="39779"/>
                      </a:lnTo>
                      <a:lnTo>
                        <a:pt x="49581" y="55305"/>
                      </a:lnTo>
                      <a:cubicBezTo>
                        <a:pt x="53010" y="60734"/>
                        <a:pt x="56153" y="66259"/>
                        <a:pt x="59487" y="71783"/>
                      </a:cubicBezTo>
                      <a:lnTo>
                        <a:pt x="78918" y="105025"/>
                      </a:lnTo>
                      <a:lnTo>
                        <a:pt x="95301" y="139887"/>
                      </a:lnTo>
                      <a:cubicBezTo>
                        <a:pt x="116160" y="186750"/>
                        <a:pt x="131686" y="236185"/>
                        <a:pt x="141306" y="286572"/>
                      </a:cubicBezTo>
                      <a:cubicBezTo>
                        <a:pt x="150736" y="336959"/>
                        <a:pt x="155975" y="388204"/>
                        <a:pt x="155975" y="439353"/>
                      </a:cubicBezTo>
                      <a:cubicBezTo>
                        <a:pt x="155784" y="490598"/>
                        <a:pt x="151784" y="541652"/>
                        <a:pt x="141021" y="591944"/>
                      </a:cubicBezTo>
                      <a:cubicBezTo>
                        <a:pt x="140449" y="594420"/>
                        <a:pt x="138068" y="595944"/>
                        <a:pt x="135591" y="595468"/>
                      </a:cubicBezTo>
                      <a:cubicBezTo>
                        <a:pt x="133305" y="594992"/>
                        <a:pt x="131781" y="592801"/>
                        <a:pt x="132067" y="590420"/>
                      </a:cubicBezTo>
                      <a:lnTo>
                        <a:pt x="132162" y="590229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任意多边形: 形状 172"/>
                <p:cNvSpPr/>
                <p:nvPr/>
              </p:nvSpPr>
              <p:spPr>
                <a:xfrm flipH="1">
                  <a:off x="4533029" y="-1566257"/>
                  <a:ext cx="276225" cy="123825"/>
                </a:xfrm>
                <a:custGeom>
                  <a:avLst/>
                  <a:gdLst>
                    <a:gd name="connsiteX0" fmla="*/ 9726 w 276225"/>
                    <a:gd name="connsiteY0" fmla="*/ 112151 h 123825"/>
                    <a:gd name="connsiteX1" fmla="*/ 44207 w 276225"/>
                    <a:gd name="connsiteY1" fmla="*/ 93005 h 123825"/>
                    <a:gd name="connsiteX2" fmla="*/ 76306 w 276225"/>
                    <a:gd name="connsiteY2" fmla="*/ 70717 h 123825"/>
                    <a:gd name="connsiteX3" fmla="*/ 104119 w 276225"/>
                    <a:gd name="connsiteY3" fmla="*/ 44333 h 123825"/>
                    <a:gd name="connsiteX4" fmla="*/ 123455 w 276225"/>
                    <a:gd name="connsiteY4" fmla="*/ 13186 h 123825"/>
                    <a:gd name="connsiteX5" fmla="*/ 135933 w 276225"/>
                    <a:gd name="connsiteY5" fmla="*/ 7852 h 123825"/>
                    <a:gd name="connsiteX6" fmla="*/ 139457 w 276225"/>
                    <a:gd name="connsiteY6" fmla="*/ 10233 h 123825"/>
                    <a:gd name="connsiteX7" fmla="*/ 168889 w 276225"/>
                    <a:gd name="connsiteY7" fmla="*/ 38999 h 123825"/>
                    <a:gd name="connsiteX8" fmla="*/ 200703 w 276225"/>
                    <a:gd name="connsiteY8" fmla="*/ 65478 h 123825"/>
                    <a:gd name="connsiteX9" fmla="*/ 234993 w 276225"/>
                    <a:gd name="connsiteY9" fmla="*/ 88338 h 123825"/>
                    <a:gd name="connsiteX10" fmla="*/ 272235 w 276225"/>
                    <a:gd name="connsiteY10" fmla="*/ 105483 h 123825"/>
                    <a:gd name="connsiteX11" fmla="*/ 272426 w 276225"/>
                    <a:gd name="connsiteY11" fmla="*/ 105578 h 123825"/>
                    <a:gd name="connsiteX12" fmla="*/ 275188 w 276225"/>
                    <a:gd name="connsiteY12" fmla="*/ 111389 h 123825"/>
                    <a:gd name="connsiteX13" fmla="*/ 270045 w 276225"/>
                    <a:gd name="connsiteY13" fmla="*/ 114341 h 123825"/>
                    <a:gd name="connsiteX14" fmla="*/ 228611 w 276225"/>
                    <a:gd name="connsiteY14" fmla="*/ 100911 h 123825"/>
                    <a:gd name="connsiteX15" fmla="*/ 190987 w 276225"/>
                    <a:gd name="connsiteY15" fmla="*/ 79385 h 123825"/>
                    <a:gd name="connsiteX16" fmla="*/ 156697 w 276225"/>
                    <a:gd name="connsiteY16" fmla="*/ 53096 h 123825"/>
                    <a:gd name="connsiteX17" fmla="*/ 125360 w 276225"/>
                    <a:gd name="connsiteY17" fmla="*/ 23092 h 123825"/>
                    <a:gd name="connsiteX18" fmla="*/ 141362 w 276225"/>
                    <a:gd name="connsiteY18" fmla="*/ 20139 h 123825"/>
                    <a:gd name="connsiteX19" fmla="*/ 118121 w 276225"/>
                    <a:gd name="connsiteY19" fmla="*/ 56620 h 123825"/>
                    <a:gd name="connsiteX20" fmla="*/ 86498 w 276225"/>
                    <a:gd name="connsiteY20" fmla="*/ 84242 h 123825"/>
                    <a:gd name="connsiteX21" fmla="*/ 51065 w 276225"/>
                    <a:gd name="connsiteY21" fmla="*/ 105293 h 123825"/>
                    <a:gd name="connsiteX22" fmla="*/ 13060 w 276225"/>
                    <a:gd name="connsiteY22" fmla="*/ 120818 h 123825"/>
                    <a:gd name="connsiteX23" fmla="*/ 7345 w 276225"/>
                    <a:gd name="connsiteY23" fmla="*/ 117770 h 123825"/>
                    <a:gd name="connsiteX24" fmla="*/ 9631 w 276225"/>
                    <a:gd name="connsiteY24" fmla="*/ 112341 h 123825"/>
                    <a:gd name="connsiteX25" fmla="*/ 9726 w 276225"/>
                    <a:gd name="connsiteY25" fmla="*/ 11215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76225" h="123825">
                      <a:moveTo>
                        <a:pt x="9726" y="112151"/>
                      </a:moveTo>
                      <a:cubicBezTo>
                        <a:pt x="21347" y="106340"/>
                        <a:pt x="33158" y="99959"/>
                        <a:pt x="44207" y="93005"/>
                      </a:cubicBezTo>
                      <a:cubicBezTo>
                        <a:pt x="55351" y="86052"/>
                        <a:pt x="66210" y="78813"/>
                        <a:pt x="76306" y="70717"/>
                      </a:cubicBezTo>
                      <a:cubicBezTo>
                        <a:pt x="86307" y="62525"/>
                        <a:pt x="95928" y="54048"/>
                        <a:pt x="104119" y="44333"/>
                      </a:cubicBezTo>
                      <a:cubicBezTo>
                        <a:pt x="112120" y="34712"/>
                        <a:pt x="118978" y="24330"/>
                        <a:pt x="123455" y="13186"/>
                      </a:cubicBezTo>
                      <a:cubicBezTo>
                        <a:pt x="125455" y="8233"/>
                        <a:pt x="130980" y="5852"/>
                        <a:pt x="135933" y="7852"/>
                      </a:cubicBezTo>
                      <a:cubicBezTo>
                        <a:pt x="137266" y="8423"/>
                        <a:pt x="138504" y="9281"/>
                        <a:pt x="139457" y="10233"/>
                      </a:cubicBezTo>
                      <a:cubicBezTo>
                        <a:pt x="148506" y="20139"/>
                        <a:pt x="158602" y="29855"/>
                        <a:pt x="168889" y="38999"/>
                      </a:cubicBezTo>
                      <a:cubicBezTo>
                        <a:pt x="179081" y="48333"/>
                        <a:pt x="189844" y="57001"/>
                        <a:pt x="200703" y="65478"/>
                      </a:cubicBezTo>
                      <a:cubicBezTo>
                        <a:pt x="211752" y="73670"/>
                        <a:pt x="223086" y="81385"/>
                        <a:pt x="234993" y="88338"/>
                      </a:cubicBezTo>
                      <a:cubicBezTo>
                        <a:pt x="246804" y="95196"/>
                        <a:pt x="259281" y="100816"/>
                        <a:pt x="272235" y="105483"/>
                      </a:cubicBezTo>
                      <a:lnTo>
                        <a:pt x="272426" y="105578"/>
                      </a:lnTo>
                      <a:cubicBezTo>
                        <a:pt x="274807" y="106436"/>
                        <a:pt x="276045" y="109007"/>
                        <a:pt x="275188" y="111389"/>
                      </a:cubicBezTo>
                      <a:cubicBezTo>
                        <a:pt x="274426" y="113484"/>
                        <a:pt x="272235" y="114722"/>
                        <a:pt x="270045" y="114341"/>
                      </a:cubicBezTo>
                      <a:cubicBezTo>
                        <a:pt x="255662" y="111674"/>
                        <a:pt x="241946" y="106626"/>
                        <a:pt x="228611" y="100911"/>
                      </a:cubicBezTo>
                      <a:cubicBezTo>
                        <a:pt x="215562" y="94625"/>
                        <a:pt x="202893" y="87481"/>
                        <a:pt x="190987" y="79385"/>
                      </a:cubicBezTo>
                      <a:cubicBezTo>
                        <a:pt x="178986" y="71384"/>
                        <a:pt x="167746" y="62430"/>
                        <a:pt x="156697" y="53096"/>
                      </a:cubicBezTo>
                      <a:cubicBezTo>
                        <a:pt x="145839" y="43571"/>
                        <a:pt x="135456" y="33950"/>
                        <a:pt x="125360" y="23092"/>
                      </a:cubicBezTo>
                      <a:lnTo>
                        <a:pt x="141362" y="20139"/>
                      </a:lnTo>
                      <a:cubicBezTo>
                        <a:pt x="135647" y="33855"/>
                        <a:pt x="127551" y="45952"/>
                        <a:pt x="118121" y="56620"/>
                      </a:cubicBezTo>
                      <a:cubicBezTo>
                        <a:pt x="108596" y="67097"/>
                        <a:pt x="97832" y="76146"/>
                        <a:pt x="86498" y="84242"/>
                      </a:cubicBezTo>
                      <a:cubicBezTo>
                        <a:pt x="75258" y="92339"/>
                        <a:pt x="63257" y="99101"/>
                        <a:pt x="51065" y="105293"/>
                      </a:cubicBezTo>
                      <a:cubicBezTo>
                        <a:pt x="38682" y="111198"/>
                        <a:pt x="26300" y="116723"/>
                        <a:pt x="13060" y="120818"/>
                      </a:cubicBezTo>
                      <a:cubicBezTo>
                        <a:pt x="10679" y="121580"/>
                        <a:pt x="8107" y="120247"/>
                        <a:pt x="7345" y="117770"/>
                      </a:cubicBezTo>
                      <a:cubicBezTo>
                        <a:pt x="6678" y="115580"/>
                        <a:pt x="7726" y="113294"/>
                        <a:pt x="9631" y="112341"/>
                      </a:cubicBezTo>
                      <a:lnTo>
                        <a:pt x="9726" y="112151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任意多边形: 形状 173"/>
                <p:cNvSpPr/>
                <p:nvPr/>
              </p:nvSpPr>
              <p:spPr>
                <a:xfrm flipH="1">
                  <a:off x="4567410" y="-1451999"/>
                  <a:ext cx="200025" cy="152400"/>
                </a:xfrm>
                <a:custGeom>
                  <a:avLst/>
                  <a:gdLst>
                    <a:gd name="connsiteX0" fmla="*/ 10675 w 200025"/>
                    <a:gd name="connsiteY0" fmla="*/ 140862 h 152400"/>
                    <a:gd name="connsiteX1" fmla="*/ 44679 w 200025"/>
                    <a:gd name="connsiteY1" fmla="*/ 119240 h 152400"/>
                    <a:gd name="connsiteX2" fmla="*/ 71730 w 200025"/>
                    <a:gd name="connsiteY2" fmla="*/ 88760 h 152400"/>
                    <a:gd name="connsiteX3" fmla="*/ 91732 w 200025"/>
                    <a:gd name="connsiteY3" fmla="*/ 52946 h 152400"/>
                    <a:gd name="connsiteX4" fmla="*/ 99448 w 200025"/>
                    <a:gd name="connsiteY4" fmla="*/ 33801 h 152400"/>
                    <a:gd name="connsiteX5" fmla="*/ 105829 w 200025"/>
                    <a:gd name="connsiteY5" fmla="*/ 13989 h 152400"/>
                    <a:gd name="connsiteX6" fmla="*/ 105925 w 200025"/>
                    <a:gd name="connsiteY6" fmla="*/ 13703 h 152400"/>
                    <a:gd name="connsiteX7" fmla="*/ 117831 w 200025"/>
                    <a:gd name="connsiteY7" fmla="*/ 7607 h 152400"/>
                    <a:gd name="connsiteX8" fmla="*/ 124117 w 200025"/>
                    <a:gd name="connsiteY8" fmla="*/ 14465 h 152400"/>
                    <a:gd name="connsiteX9" fmla="*/ 134214 w 200025"/>
                    <a:gd name="connsiteY9" fmla="*/ 47517 h 152400"/>
                    <a:gd name="connsiteX10" fmla="*/ 148501 w 200025"/>
                    <a:gd name="connsiteY10" fmla="*/ 79045 h 152400"/>
                    <a:gd name="connsiteX11" fmla="*/ 168218 w 200025"/>
                    <a:gd name="connsiteY11" fmla="*/ 106477 h 152400"/>
                    <a:gd name="connsiteX12" fmla="*/ 195745 w 200025"/>
                    <a:gd name="connsiteY12" fmla="*/ 124193 h 152400"/>
                    <a:gd name="connsiteX13" fmla="*/ 195936 w 200025"/>
                    <a:gd name="connsiteY13" fmla="*/ 124289 h 152400"/>
                    <a:gd name="connsiteX14" fmla="*/ 198793 w 200025"/>
                    <a:gd name="connsiteY14" fmla="*/ 130004 h 152400"/>
                    <a:gd name="connsiteX15" fmla="*/ 193840 w 200025"/>
                    <a:gd name="connsiteY15" fmla="*/ 133052 h 152400"/>
                    <a:gd name="connsiteX16" fmla="*/ 159074 w 200025"/>
                    <a:gd name="connsiteY16" fmla="*/ 116383 h 152400"/>
                    <a:gd name="connsiteX17" fmla="*/ 134404 w 200025"/>
                    <a:gd name="connsiteY17" fmla="*/ 87427 h 152400"/>
                    <a:gd name="connsiteX18" fmla="*/ 117355 w 200025"/>
                    <a:gd name="connsiteY18" fmla="*/ 54089 h 152400"/>
                    <a:gd name="connsiteX19" fmla="*/ 105639 w 200025"/>
                    <a:gd name="connsiteY19" fmla="*/ 18561 h 152400"/>
                    <a:gd name="connsiteX20" fmla="*/ 123927 w 200025"/>
                    <a:gd name="connsiteY20" fmla="*/ 19037 h 152400"/>
                    <a:gd name="connsiteX21" fmla="*/ 117259 w 200025"/>
                    <a:gd name="connsiteY21" fmla="*/ 40183 h 152400"/>
                    <a:gd name="connsiteX22" fmla="*/ 108687 w 200025"/>
                    <a:gd name="connsiteY22" fmla="*/ 60757 h 152400"/>
                    <a:gd name="connsiteX23" fmla="*/ 85541 w 200025"/>
                    <a:gd name="connsiteY23" fmla="*/ 99047 h 152400"/>
                    <a:gd name="connsiteX24" fmla="*/ 53442 w 200025"/>
                    <a:gd name="connsiteY24" fmla="*/ 130480 h 152400"/>
                    <a:gd name="connsiteX25" fmla="*/ 12580 w 200025"/>
                    <a:gd name="connsiteY25" fmla="*/ 149720 h 152400"/>
                    <a:gd name="connsiteX26" fmla="*/ 7246 w 200025"/>
                    <a:gd name="connsiteY26" fmla="*/ 146196 h 152400"/>
                    <a:gd name="connsiteX27" fmla="*/ 10008 w 200025"/>
                    <a:gd name="connsiteY27" fmla="*/ 141053 h 152400"/>
                    <a:gd name="connsiteX28" fmla="*/ 10675 w 200025"/>
                    <a:gd name="connsiteY28" fmla="*/ 140862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0025" h="152400">
                      <a:moveTo>
                        <a:pt x="10675" y="140862"/>
                      </a:moveTo>
                      <a:cubicBezTo>
                        <a:pt x="22771" y="136100"/>
                        <a:pt x="34678" y="128194"/>
                        <a:pt x="44679" y="119240"/>
                      </a:cubicBezTo>
                      <a:cubicBezTo>
                        <a:pt x="54966" y="110287"/>
                        <a:pt x="63824" y="99905"/>
                        <a:pt x="71730" y="88760"/>
                      </a:cubicBezTo>
                      <a:cubicBezTo>
                        <a:pt x="79636" y="77616"/>
                        <a:pt x="85922" y="65424"/>
                        <a:pt x="91732" y="52946"/>
                      </a:cubicBezTo>
                      <a:cubicBezTo>
                        <a:pt x="94590" y="46755"/>
                        <a:pt x="96876" y="40183"/>
                        <a:pt x="99448" y="33801"/>
                      </a:cubicBezTo>
                      <a:lnTo>
                        <a:pt x="105829" y="13989"/>
                      </a:lnTo>
                      <a:lnTo>
                        <a:pt x="105925" y="13703"/>
                      </a:lnTo>
                      <a:cubicBezTo>
                        <a:pt x="107544" y="8750"/>
                        <a:pt x="112878" y="5988"/>
                        <a:pt x="117831" y="7607"/>
                      </a:cubicBezTo>
                      <a:cubicBezTo>
                        <a:pt x="121069" y="8655"/>
                        <a:pt x="123451" y="11322"/>
                        <a:pt x="124117" y="14465"/>
                      </a:cubicBezTo>
                      <a:cubicBezTo>
                        <a:pt x="126689" y="25324"/>
                        <a:pt x="130309" y="36659"/>
                        <a:pt x="134214" y="47517"/>
                      </a:cubicBezTo>
                      <a:cubicBezTo>
                        <a:pt x="138214" y="58376"/>
                        <a:pt x="142882" y="69044"/>
                        <a:pt x="148501" y="79045"/>
                      </a:cubicBezTo>
                      <a:cubicBezTo>
                        <a:pt x="154121" y="88951"/>
                        <a:pt x="160312" y="98666"/>
                        <a:pt x="168218" y="106477"/>
                      </a:cubicBezTo>
                      <a:cubicBezTo>
                        <a:pt x="175933" y="114478"/>
                        <a:pt x="185173" y="120669"/>
                        <a:pt x="195745" y="124193"/>
                      </a:cubicBezTo>
                      <a:lnTo>
                        <a:pt x="195936" y="124289"/>
                      </a:lnTo>
                      <a:cubicBezTo>
                        <a:pt x="198317" y="125051"/>
                        <a:pt x="199651" y="127622"/>
                        <a:pt x="198793" y="130004"/>
                      </a:cubicBezTo>
                      <a:cubicBezTo>
                        <a:pt x="198127" y="132099"/>
                        <a:pt x="195936" y="133433"/>
                        <a:pt x="193840" y="133052"/>
                      </a:cubicBezTo>
                      <a:cubicBezTo>
                        <a:pt x="180886" y="131147"/>
                        <a:pt x="168980" y="124574"/>
                        <a:pt x="159074" y="116383"/>
                      </a:cubicBezTo>
                      <a:cubicBezTo>
                        <a:pt x="148978" y="108191"/>
                        <a:pt x="141167" y="98000"/>
                        <a:pt x="134404" y="87427"/>
                      </a:cubicBezTo>
                      <a:cubicBezTo>
                        <a:pt x="127642" y="76854"/>
                        <a:pt x="122022" y="65615"/>
                        <a:pt x="117355" y="54089"/>
                      </a:cubicBezTo>
                      <a:cubicBezTo>
                        <a:pt x="112592" y="42564"/>
                        <a:pt x="108687" y="31039"/>
                        <a:pt x="105639" y="18561"/>
                      </a:cubicBezTo>
                      <a:lnTo>
                        <a:pt x="123927" y="19037"/>
                      </a:lnTo>
                      <a:cubicBezTo>
                        <a:pt x="121736" y="26086"/>
                        <a:pt x="119641" y="33230"/>
                        <a:pt x="117259" y="40183"/>
                      </a:cubicBezTo>
                      <a:cubicBezTo>
                        <a:pt x="114402" y="47041"/>
                        <a:pt x="111925" y="53994"/>
                        <a:pt x="108687" y="60757"/>
                      </a:cubicBezTo>
                      <a:cubicBezTo>
                        <a:pt x="102305" y="74187"/>
                        <a:pt x="94780" y="87141"/>
                        <a:pt x="85541" y="99047"/>
                      </a:cubicBezTo>
                      <a:cubicBezTo>
                        <a:pt x="76302" y="110763"/>
                        <a:pt x="65634" y="121622"/>
                        <a:pt x="53442" y="130480"/>
                      </a:cubicBezTo>
                      <a:cubicBezTo>
                        <a:pt x="41059" y="139052"/>
                        <a:pt x="28010" y="146387"/>
                        <a:pt x="12580" y="149720"/>
                      </a:cubicBezTo>
                      <a:cubicBezTo>
                        <a:pt x="10103" y="150197"/>
                        <a:pt x="7722" y="148673"/>
                        <a:pt x="7246" y="146196"/>
                      </a:cubicBezTo>
                      <a:cubicBezTo>
                        <a:pt x="6769" y="144005"/>
                        <a:pt x="8008" y="141815"/>
                        <a:pt x="10008" y="141053"/>
                      </a:cubicBezTo>
                      <a:lnTo>
                        <a:pt x="10675" y="140862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任意多边形: 形状 174"/>
                <p:cNvSpPr/>
                <p:nvPr/>
              </p:nvSpPr>
              <p:spPr>
                <a:xfrm flipH="1">
                  <a:off x="4596667" y="-1288919"/>
                  <a:ext cx="123825" cy="104775"/>
                </a:xfrm>
                <a:custGeom>
                  <a:avLst/>
                  <a:gdLst>
                    <a:gd name="connsiteX0" fmla="*/ 9071 w 123825"/>
                    <a:gd name="connsiteY0" fmla="*/ 90368 h 104775"/>
                    <a:gd name="connsiteX1" fmla="*/ 26501 w 123825"/>
                    <a:gd name="connsiteY1" fmla="*/ 73604 h 104775"/>
                    <a:gd name="connsiteX2" fmla="*/ 41837 w 123825"/>
                    <a:gd name="connsiteY2" fmla="*/ 55031 h 104775"/>
                    <a:gd name="connsiteX3" fmla="*/ 54600 w 123825"/>
                    <a:gd name="connsiteY3" fmla="*/ 34838 h 104775"/>
                    <a:gd name="connsiteX4" fmla="*/ 64601 w 123825"/>
                    <a:gd name="connsiteY4" fmla="*/ 13311 h 104775"/>
                    <a:gd name="connsiteX5" fmla="*/ 64697 w 123825"/>
                    <a:gd name="connsiteY5" fmla="*/ 12930 h 104775"/>
                    <a:gd name="connsiteX6" fmla="*/ 77079 w 123825"/>
                    <a:gd name="connsiteY6" fmla="*/ 7882 h 104775"/>
                    <a:gd name="connsiteX7" fmla="*/ 82699 w 123825"/>
                    <a:gd name="connsiteY7" fmla="*/ 14740 h 104775"/>
                    <a:gd name="connsiteX8" fmla="*/ 88700 w 123825"/>
                    <a:gd name="connsiteY8" fmla="*/ 35790 h 104775"/>
                    <a:gd name="connsiteX9" fmla="*/ 96986 w 123825"/>
                    <a:gd name="connsiteY9" fmla="*/ 56364 h 104775"/>
                    <a:gd name="connsiteX10" fmla="*/ 107940 w 123825"/>
                    <a:gd name="connsiteY10" fmla="*/ 75319 h 104775"/>
                    <a:gd name="connsiteX11" fmla="*/ 122418 w 123825"/>
                    <a:gd name="connsiteY11" fmla="*/ 91607 h 104775"/>
                    <a:gd name="connsiteX12" fmla="*/ 122609 w 123825"/>
                    <a:gd name="connsiteY12" fmla="*/ 91797 h 104775"/>
                    <a:gd name="connsiteX13" fmla="*/ 122799 w 123825"/>
                    <a:gd name="connsiteY13" fmla="*/ 98274 h 104775"/>
                    <a:gd name="connsiteX14" fmla="*/ 117370 w 123825"/>
                    <a:gd name="connsiteY14" fmla="*/ 99227 h 104775"/>
                    <a:gd name="connsiteX15" fmla="*/ 97367 w 123825"/>
                    <a:gd name="connsiteY15" fmla="*/ 84177 h 104775"/>
                    <a:gd name="connsiteX16" fmla="*/ 82318 w 123825"/>
                    <a:gd name="connsiteY16" fmla="*/ 64365 h 104775"/>
                    <a:gd name="connsiteX17" fmla="*/ 71459 w 123825"/>
                    <a:gd name="connsiteY17" fmla="*/ 42267 h 104775"/>
                    <a:gd name="connsiteX18" fmla="*/ 64030 w 123825"/>
                    <a:gd name="connsiteY18" fmla="*/ 18550 h 104775"/>
                    <a:gd name="connsiteX19" fmla="*/ 82223 w 123825"/>
                    <a:gd name="connsiteY19" fmla="*/ 19979 h 104775"/>
                    <a:gd name="connsiteX20" fmla="*/ 55076 w 123825"/>
                    <a:gd name="connsiteY20" fmla="*/ 65699 h 104775"/>
                    <a:gd name="connsiteX21" fmla="*/ 36026 w 123825"/>
                    <a:gd name="connsiteY21" fmla="*/ 84082 h 104775"/>
                    <a:gd name="connsiteX22" fmla="*/ 13547 w 123825"/>
                    <a:gd name="connsiteY22" fmla="*/ 98274 h 104775"/>
                    <a:gd name="connsiteX23" fmla="*/ 7547 w 123825"/>
                    <a:gd name="connsiteY23" fmla="*/ 95988 h 104775"/>
                    <a:gd name="connsiteX24" fmla="*/ 8690 w 123825"/>
                    <a:gd name="connsiteY24" fmla="*/ 90654 h 104775"/>
                    <a:gd name="connsiteX25" fmla="*/ 9071 w 123825"/>
                    <a:gd name="connsiteY25" fmla="*/ 9036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3825" h="104775">
                      <a:moveTo>
                        <a:pt x="9071" y="90368"/>
                      </a:moveTo>
                      <a:cubicBezTo>
                        <a:pt x="14976" y="85320"/>
                        <a:pt x="21167" y="79700"/>
                        <a:pt x="26501" y="73604"/>
                      </a:cubicBezTo>
                      <a:cubicBezTo>
                        <a:pt x="32026" y="67699"/>
                        <a:pt x="37169" y="61508"/>
                        <a:pt x="41837" y="55031"/>
                      </a:cubicBezTo>
                      <a:cubicBezTo>
                        <a:pt x="46504" y="48554"/>
                        <a:pt x="50885" y="41886"/>
                        <a:pt x="54600" y="34838"/>
                      </a:cubicBezTo>
                      <a:cubicBezTo>
                        <a:pt x="58601" y="27980"/>
                        <a:pt x="61553" y="20645"/>
                        <a:pt x="64601" y="13311"/>
                      </a:cubicBezTo>
                      <a:lnTo>
                        <a:pt x="64697" y="12930"/>
                      </a:lnTo>
                      <a:cubicBezTo>
                        <a:pt x="66697" y="8072"/>
                        <a:pt x="72317" y="5882"/>
                        <a:pt x="77079" y="7882"/>
                      </a:cubicBezTo>
                      <a:cubicBezTo>
                        <a:pt x="80032" y="9120"/>
                        <a:pt x="82127" y="11787"/>
                        <a:pt x="82699" y="14740"/>
                      </a:cubicBezTo>
                      <a:cubicBezTo>
                        <a:pt x="84032" y="21503"/>
                        <a:pt x="86414" y="28837"/>
                        <a:pt x="88700" y="35790"/>
                      </a:cubicBezTo>
                      <a:cubicBezTo>
                        <a:pt x="91081" y="42839"/>
                        <a:pt x="93938" y="49601"/>
                        <a:pt x="96986" y="56364"/>
                      </a:cubicBezTo>
                      <a:cubicBezTo>
                        <a:pt x="100225" y="62936"/>
                        <a:pt x="103844" y="69318"/>
                        <a:pt x="107940" y="75319"/>
                      </a:cubicBezTo>
                      <a:cubicBezTo>
                        <a:pt x="112036" y="81320"/>
                        <a:pt x="117084" y="86558"/>
                        <a:pt x="122418" y="91607"/>
                      </a:cubicBezTo>
                      <a:lnTo>
                        <a:pt x="122609" y="91797"/>
                      </a:lnTo>
                      <a:cubicBezTo>
                        <a:pt x="124418" y="93512"/>
                        <a:pt x="124514" y="96369"/>
                        <a:pt x="122799" y="98274"/>
                      </a:cubicBezTo>
                      <a:cubicBezTo>
                        <a:pt x="121370" y="99798"/>
                        <a:pt x="119180" y="100084"/>
                        <a:pt x="117370" y="99227"/>
                      </a:cubicBezTo>
                      <a:cubicBezTo>
                        <a:pt x="109940" y="95417"/>
                        <a:pt x="103273" y="89987"/>
                        <a:pt x="97367" y="84177"/>
                      </a:cubicBezTo>
                      <a:cubicBezTo>
                        <a:pt x="91652" y="78081"/>
                        <a:pt x="86604" y="71414"/>
                        <a:pt x="82318" y="64365"/>
                      </a:cubicBezTo>
                      <a:cubicBezTo>
                        <a:pt x="78032" y="57317"/>
                        <a:pt x="74507" y="49887"/>
                        <a:pt x="71459" y="42267"/>
                      </a:cubicBezTo>
                      <a:cubicBezTo>
                        <a:pt x="68316" y="34552"/>
                        <a:pt x="66030" y="27027"/>
                        <a:pt x="64030" y="18550"/>
                      </a:cubicBezTo>
                      <a:lnTo>
                        <a:pt x="82223" y="19979"/>
                      </a:lnTo>
                      <a:cubicBezTo>
                        <a:pt x="75936" y="36647"/>
                        <a:pt x="66697" y="52364"/>
                        <a:pt x="55076" y="65699"/>
                      </a:cubicBezTo>
                      <a:cubicBezTo>
                        <a:pt x="49361" y="72461"/>
                        <a:pt x="42884" y="78557"/>
                        <a:pt x="36026" y="84082"/>
                      </a:cubicBezTo>
                      <a:cubicBezTo>
                        <a:pt x="28978" y="89416"/>
                        <a:pt x="21929" y="94464"/>
                        <a:pt x="13547" y="98274"/>
                      </a:cubicBezTo>
                      <a:cubicBezTo>
                        <a:pt x="11261" y="99322"/>
                        <a:pt x="8594" y="98274"/>
                        <a:pt x="7547" y="95988"/>
                      </a:cubicBezTo>
                      <a:cubicBezTo>
                        <a:pt x="6689" y="94083"/>
                        <a:pt x="7261" y="91892"/>
                        <a:pt x="8690" y="90654"/>
                      </a:cubicBezTo>
                      <a:lnTo>
                        <a:pt x="9071" y="90368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任意多边形: 形状 175"/>
                <p:cNvSpPr/>
                <p:nvPr/>
              </p:nvSpPr>
              <p:spPr>
                <a:xfrm flipH="1">
                  <a:off x="3821370" y="-2038681"/>
                  <a:ext cx="352425" cy="390525"/>
                </a:xfrm>
                <a:custGeom>
                  <a:avLst/>
                  <a:gdLst>
                    <a:gd name="connsiteX0" fmla="*/ 33397 w 352425"/>
                    <a:gd name="connsiteY0" fmla="*/ 365213 h 390525"/>
                    <a:gd name="connsiteX1" fmla="*/ 48352 w 352425"/>
                    <a:gd name="connsiteY1" fmla="*/ 140519 h 390525"/>
                    <a:gd name="connsiteX2" fmla="*/ 329625 w 352425"/>
                    <a:gd name="connsiteY2" fmla="*/ 7359 h 390525"/>
                    <a:gd name="connsiteX3" fmla="*/ 329625 w 352425"/>
                    <a:gd name="connsiteY3" fmla="*/ 262058 h 390525"/>
                    <a:gd name="connsiteX4" fmla="*/ 33397 w 352425"/>
                    <a:gd name="connsiteY4" fmla="*/ 365213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2425" h="390525">
                      <a:moveTo>
                        <a:pt x="33397" y="365213"/>
                      </a:moveTo>
                      <a:cubicBezTo>
                        <a:pt x="1679" y="345687"/>
                        <a:pt x="-9846" y="197097"/>
                        <a:pt x="48352" y="140519"/>
                      </a:cubicBezTo>
                      <a:cubicBezTo>
                        <a:pt x="106645" y="83940"/>
                        <a:pt x="308003" y="2406"/>
                        <a:pt x="329625" y="7359"/>
                      </a:cubicBezTo>
                      <a:cubicBezTo>
                        <a:pt x="351247" y="12312"/>
                        <a:pt x="361248" y="188810"/>
                        <a:pt x="329625" y="262058"/>
                      </a:cubicBezTo>
                      <a:cubicBezTo>
                        <a:pt x="298097" y="335210"/>
                        <a:pt x="133315" y="426745"/>
                        <a:pt x="33397" y="365213"/>
                      </a:cubicBezTo>
                      <a:close/>
                    </a:path>
                  </a:pathLst>
                </a:custGeom>
                <a:solidFill>
                  <a:srgbClr val="DB6B2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任意多边形: 形状 176"/>
                <p:cNvSpPr/>
                <p:nvPr/>
              </p:nvSpPr>
              <p:spPr>
                <a:xfrm flipH="1">
                  <a:off x="3863348" y="-1980763"/>
                  <a:ext cx="466725" cy="400050"/>
                </a:xfrm>
                <a:custGeom>
                  <a:avLst/>
                  <a:gdLst>
                    <a:gd name="connsiteX0" fmla="*/ 460566 w 466725"/>
                    <a:gd name="connsiteY0" fmla="*/ 13640 h 400050"/>
                    <a:gd name="connsiteX1" fmla="*/ 380461 w 466725"/>
                    <a:gd name="connsiteY1" fmla="*/ 143370 h 400050"/>
                    <a:gd name="connsiteX2" fmla="*/ 280068 w 466725"/>
                    <a:gd name="connsiteY2" fmla="*/ 258623 h 400050"/>
                    <a:gd name="connsiteX3" fmla="*/ 157481 w 466725"/>
                    <a:gd name="connsiteY3" fmla="*/ 350729 h 400050"/>
                    <a:gd name="connsiteX4" fmla="*/ 87282 w 466725"/>
                    <a:gd name="connsiteY4" fmla="*/ 382257 h 400050"/>
                    <a:gd name="connsiteX5" fmla="*/ 12225 w 466725"/>
                    <a:gd name="connsiteY5" fmla="*/ 398926 h 400050"/>
                    <a:gd name="connsiteX6" fmla="*/ 7176 w 466725"/>
                    <a:gd name="connsiteY6" fmla="*/ 394925 h 400050"/>
                    <a:gd name="connsiteX7" fmla="*/ 10796 w 466725"/>
                    <a:gd name="connsiteY7" fmla="*/ 389972 h 400050"/>
                    <a:gd name="connsiteX8" fmla="*/ 10891 w 466725"/>
                    <a:gd name="connsiteY8" fmla="*/ 389972 h 400050"/>
                    <a:gd name="connsiteX9" fmla="*/ 82424 w 466725"/>
                    <a:gd name="connsiteY9" fmla="*/ 369208 h 400050"/>
                    <a:gd name="connsiteX10" fmla="*/ 149099 w 466725"/>
                    <a:gd name="connsiteY10" fmla="*/ 336251 h 400050"/>
                    <a:gd name="connsiteX11" fmla="*/ 266828 w 466725"/>
                    <a:gd name="connsiteY11" fmla="*/ 244907 h 400050"/>
                    <a:gd name="connsiteX12" fmla="*/ 366936 w 466725"/>
                    <a:gd name="connsiteY12" fmla="*/ 133274 h 400050"/>
                    <a:gd name="connsiteX13" fmla="*/ 411418 w 466725"/>
                    <a:gd name="connsiteY13" fmla="*/ 72599 h 400050"/>
                    <a:gd name="connsiteX14" fmla="*/ 452375 w 466725"/>
                    <a:gd name="connsiteY14" fmla="*/ 9449 h 400050"/>
                    <a:gd name="connsiteX15" fmla="*/ 452470 w 466725"/>
                    <a:gd name="connsiteY15" fmla="*/ 9353 h 400050"/>
                    <a:gd name="connsiteX16" fmla="*/ 458661 w 466725"/>
                    <a:gd name="connsiteY16" fmla="*/ 7829 h 400050"/>
                    <a:gd name="connsiteX17" fmla="*/ 460566 w 466725"/>
                    <a:gd name="connsiteY17" fmla="*/ 1364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66725" h="400050">
                      <a:moveTo>
                        <a:pt x="460566" y="13640"/>
                      </a:moveTo>
                      <a:cubicBezTo>
                        <a:pt x="437897" y="59360"/>
                        <a:pt x="410465" y="102222"/>
                        <a:pt x="380461" y="143370"/>
                      </a:cubicBezTo>
                      <a:cubicBezTo>
                        <a:pt x="350267" y="184328"/>
                        <a:pt x="316834" y="223094"/>
                        <a:pt x="280068" y="258623"/>
                      </a:cubicBezTo>
                      <a:cubicBezTo>
                        <a:pt x="242920" y="293579"/>
                        <a:pt x="202439" y="325679"/>
                        <a:pt x="157481" y="350729"/>
                      </a:cubicBezTo>
                      <a:cubicBezTo>
                        <a:pt x="134907" y="362921"/>
                        <a:pt x="111570" y="373780"/>
                        <a:pt x="87282" y="382257"/>
                      </a:cubicBezTo>
                      <a:cubicBezTo>
                        <a:pt x="62802" y="390163"/>
                        <a:pt x="37752" y="396068"/>
                        <a:pt x="12225" y="398926"/>
                      </a:cubicBezTo>
                      <a:cubicBezTo>
                        <a:pt x="9748" y="399212"/>
                        <a:pt x="7462" y="397402"/>
                        <a:pt x="7176" y="394925"/>
                      </a:cubicBezTo>
                      <a:cubicBezTo>
                        <a:pt x="6891" y="392544"/>
                        <a:pt x="8510" y="390449"/>
                        <a:pt x="10796" y="389972"/>
                      </a:cubicBezTo>
                      <a:lnTo>
                        <a:pt x="10891" y="389972"/>
                      </a:lnTo>
                      <a:cubicBezTo>
                        <a:pt x="35370" y="385019"/>
                        <a:pt x="59373" y="378352"/>
                        <a:pt x="82424" y="369208"/>
                      </a:cubicBezTo>
                      <a:cubicBezTo>
                        <a:pt x="105570" y="360064"/>
                        <a:pt x="127763" y="348920"/>
                        <a:pt x="149099" y="336251"/>
                      </a:cubicBezTo>
                      <a:cubicBezTo>
                        <a:pt x="191676" y="310629"/>
                        <a:pt x="231109" y="279673"/>
                        <a:pt x="266828" y="244907"/>
                      </a:cubicBezTo>
                      <a:cubicBezTo>
                        <a:pt x="303214" y="210617"/>
                        <a:pt x="336075" y="172707"/>
                        <a:pt x="366936" y="133274"/>
                      </a:cubicBezTo>
                      <a:cubicBezTo>
                        <a:pt x="382461" y="113557"/>
                        <a:pt x="397225" y="93269"/>
                        <a:pt x="411418" y="72599"/>
                      </a:cubicBezTo>
                      <a:cubicBezTo>
                        <a:pt x="425800" y="52025"/>
                        <a:pt x="439516" y="30880"/>
                        <a:pt x="452375" y="9449"/>
                      </a:cubicBezTo>
                      <a:lnTo>
                        <a:pt x="452470" y="9353"/>
                      </a:lnTo>
                      <a:cubicBezTo>
                        <a:pt x="453804" y="7163"/>
                        <a:pt x="456566" y="6496"/>
                        <a:pt x="458661" y="7829"/>
                      </a:cubicBezTo>
                      <a:cubicBezTo>
                        <a:pt x="460852" y="8972"/>
                        <a:pt x="461614" y="11544"/>
                        <a:pt x="460566" y="13640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任意多边形: 形状 177"/>
                <p:cNvSpPr/>
                <p:nvPr/>
              </p:nvSpPr>
              <p:spPr>
                <a:xfrm flipH="1">
                  <a:off x="3841944" y="-1976987"/>
                  <a:ext cx="152400" cy="171450"/>
                </a:xfrm>
                <a:custGeom>
                  <a:avLst/>
                  <a:gdLst>
                    <a:gd name="connsiteX0" fmla="*/ 43208 w 152400"/>
                    <a:gd name="connsiteY0" fmla="*/ 11388 h 171450"/>
                    <a:gd name="connsiteX1" fmla="*/ 42256 w 152400"/>
                    <a:gd name="connsiteY1" fmla="*/ 49583 h 171450"/>
                    <a:gd name="connsiteX2" fmla="*/ 39494 w 152400"/>
                    <a:gd name="connsiteY2" fmla="*/ 87683 h 171450"/>
                    <a:gd name="connsiteX3" fmla="*/ 34731 w 152400"/>
                    <a:gd name="connsiteY3" fmla="*/ 125783 h 171450"/>
                    <a:gd name="connsiteX4" fmla="*/ 25301 w 152400"/>
                    <a:gd name="connsiteY4" fmla="*/ 164645 h 171450"/>
                    <a:gd name="connsiteX5" fmla="*/ 13490 w 152400"/>
                    <a:gd name="connsiteY5" fmla="*/ 152072 h 171450"/>
                    <a:gd name="connsiteX6" fmla="*/ 80546 w 152400"/>
                    <a:gd name="connsiteY6" fmla="*/ 126926 h 171450"/>
                    <a:gd name="connsiteX7" fmla="*/ 144745 w 152400"/>
                    <a:gd name="connsiteY7" fmla="*/ 96446 h 171450"/>
                    <a:gd name="connsiteX8" fmla="*/ 144840 w 152400"/>
                    <a:gd name="connsiteY8" fmla="*/ 96446 h 171450"/>
                    <a:gd name="connsiteX9" fmla="*/ 151127 w 152400"/>
                    <a:gd name="connsiteY9" fmla="*/ 97970 h 171450"/>
                    <a:gd name="connsiteX10" fmla="*/ 150269 w 152400"/>
                    <a:gd name="connsiteY10" fmla="*/ 103780 h 171450"/>
                    <a:gd name="connsiteX11" fmla="*/ 119885 w 152400"/>
                    <a:gd name="connsiteY11" fmla="*/ 125116 h 171450"/>
                    <a:gd name="connsiteX12" fmla="*/ 87404 w 152400"/>
                    <a:gd name="connsiteY12" fmla="*/ 142261 h 171450"/>
                    <a:gd name="connsiteX13" fmla="*/ 19682 w 152400"/>
                    <a:gd name="connsiteY13" fmla="*/ 170170 h 171450"/>
                    <a:gd name="connsiteX14" fmla="*/ 7680 w 152400"/>
                    <a:gd name="connsiteY14" fmla="*/ 164454 h 171450"/>
                    <a:gd name="connsiteX15" fmla="*/ 7680 w 152400"/>
                    <a:gd name="connsiteY15" fmla="*/ 157977 h 171450"/>
                    <a:gd name="connsiteX16" fmla="*/ 7871 w 152400"/>
                    <a:gd name="connsiteY16" fmla="*/ 157501 h 171450"/>
                    <a:gd name="connsiteX17" fmla="*/ 16538 w 152400"/>
                    <a:gd name="connsiteY17" fmla="*/ 122735 h 171450"/>
                    <a:gd name="connsiteX18" fmla="*/ 22825 w 152400"/>
                    <a:gd name="connsiteY18" fmla="*/ 85778 h 171450"/>
                    <a:gd name="connsiteX19" fmla="*/ 28445 w 152400"/>
                    <a:gd name="connsiteY19" fmla="*/ 48440 h 171450"/>
                    <a:gd name="connsiteX20" fmla="*/ 34350 w 152400"/>
                    <a:gd name="connsiteY20" fmla="*/ 11007 h 171450"/>
                    <a:gd name="connsiteX21" fmla="*/ 39589 w 152400"/>
                    <a:gd name="connsiteY21" fmla="*/ 7197 h 171450"/>
                    <a:gd name="connsiteX22" fmla="*/ 43208 w 152400"/>
                    <a:gd name="connsiteY22" fmla="*/ 11388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2400" h="171450">
                      <a:moveTo>
                        <a:pt x="43208" y="11388"/>
                      </a:moveTo>
                      <a:cubicBezTo>
                        <a:pt x="43399" y="24151"/>
                        <a:pt x="42732" y="36820"/>
                        <a:pt x="42256" y="49583"/>
                      </a:cubicBezTo>
                      <a:cubicBezTo>
                        <a:pt x="41589" y="62251"/>
                        <a:pt x="40637" y="74920"/>
                        <a:pt x="39494" y="87683"/>
                      </a:cubicBezTo>
                      <a:cubicBezTo>
                        <a:pt x="38255" y="100351"/>
                        <a:pt x="36636" y="113020"/>
                        <a:pt x="34731" y="125783"/>
                      </a:cubicBezTo>
                      <a:cubicBezTo>
                        <a:pt x="32350" y="138547"/>
                        <a:pt x="30445" y="151024"/>
                        <a:pt x="25301" y="164645"/>
                      </a:cubicBezTo>
                      <a:lnTo>
                        <a:pt x="13490" y="152072"/>
                      </a:lnTo>
                      <a:cubicBezTo>
                        <a:pt x="35874" y="144262"/>
                        <a:pt x="58448" y="135784"/>
                        <a:pt x="80546" y="126926"/>
                      </a:cubicBezTo>
                      <a:cubicBezTo>
                        <a:pt x="102549" y="117782"/>
                        <a:pt x="124647" y="108638"/>
                        <a:pt x="144745" y="96446"/>
                      </a:cubicBezTo>
                      <a:lnTo>
                        <a:pt x="144840" y="96446"/>
                      </a:lnTo>
                      <a:cubicBezTo>
                        <a:pt x="147031" y="95113"/>
                        <a:pt x="149793" y="95875"/>
                        <a:pt x="151127" y="97970"/>
                      </a:cubicBezTo>
                      <a:cubicBezTo>
                        <a:pt x="152270" y="99875"/>
                        <a:pt x="151889" y="102352"/>
                        <a:pt x="150269" y="103780"/>
                      </a:cubicBezTo>
                      <a:cubicBezTo>
                        <a:pt x="140840" y="112067"/>
                        <a:pt x="130362" y="118639"/>
                        <a:pt x="119885" y="125116"/>
                      </a:cubicBezTo>
                      <a:cubicBezTo>
                        <a:pt x="109312" y="131403"/>
                        <a:pt x="98453" y="137023"/>
                        <a:pt x="87404" y="142261"/>
                      </a:cubicBezTo>
                      <a:cubicBezTo>
                        <a:pt x="65306" y="152929"/>
                        <a:pt x="42827" y="161883"/>
                        <a:pt x="19682" y="170170"/>
                      </a:cubicBezTo>
                      <a:cubicBezTo>
                        <a:pt x="14824" y="171884"/>
                        <a:pt x="9395" y="169312"/>
                        <a:pt x="7680" y="164454"/>
                      </a:cubicBezTo>
                      <a:cubicBezTo>
                        <a:pt x="6918" y="162264"/>
                        <a:pt x="7013" y="159978"/>
                        <a:pt x="7680" y="157977"/>
                      </a:cubicBezTo>
                      <a:lnTo>
                        <a:pt x="7871" y="157501"/>
                      </a:lnTo>
                      <a:cubicBezTo>
                        <a:pt x="11681" y="147310"/>
                        <a:pt x="14252" y="134832"/>
                        <a:pt x="16538" y="122735"/>
                      </a:cubicBezTo>
                      <a:cubicBezTo>
                        <a:pt x="18920" y="110543"/>
                        <a:pt x="20729" y="98161"/>
                        <a:pt x="22825" y="85778"/>
                      </a:cubicBezTo>
                      <a:lnTo>
                        <a:pt x="28445" y="48440"/>
                      </a:lnTo>
                      <a:lnTo>
                        <a:pt x="34350" y="11007"/>
                      </a:lnTo>
                      <a:cubicBezTo>
                        <a:pt x="34731" y="8530"/>
                        <a:pt x="37112" y="6816"/>
                        <a:pt x="39589" y="7197"/>
                      </a:cubicBezTo>
                      <a:cubicBezTo>
                        <a:pt x="41589" y="7292"/>
                        <a:pt x="43208" y="9197"/>
                        <a:pt x="43208" y="11388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任意多边形: 形状 178"/>
                <p:cNvSpPr/>
                <p:nvPr/>
              </p:nvSpPr>
              <p:spPr>
                <a:xfrm flipH="1">
                  <a:off x="3870853" y="-1920655"/>
                  <a:ext cx="219075" cy="219075"/>
                </a:xfrm>
                <a:custGeom>
                  <a:avLst/>
                  <a:gdLst>
                    <a:gd name="connsiteX0" fmla="*/ 52306 w 219075"/>
                    <a:gd name="connsiteY0" fmla="*/ 11444 h 219075"/>
                    <a:gd name="connsiteX1" fmla="*/ 48591 w 219075"/>
                    <a:gd name="connsiteY1" fmla="*/ 110504 h 219075"/>
                    <a:gd name="connsiteX2" fmla="*/ 41638 w 219075"/>
                    <a:gd name="connsiteY2" fmla="*/ 160034 h 219075"/>
                    <a:gd name="connsiteX3" fmla="*/ 35446 w 219075"/>
                    <a:gd name="connsiteY3" fmla="*/ 184799 h 219075"/>
                    <a:gd name="connsiteX4" fmla="*/ 24588 w 219075"/>
                    <a:gd name="connsiteY4" fmla="*/ 209754 h 219075"/>
                    <a:gd name="connsiteX5" fmla="*/ 14396 w 219075"/>
                    <a:gd name="connsiteY5" fmla="*/ 195276 h 219075"/>
                    <a:gd name="connsiteX6" fmla="*/ 114028 w 219075"/>
                    <a:gd name="connsiteY6" fmla="*/ 165558 h 219075"/>
                    <a:gd name="connsiteX7" fmla="*/ 209468 w 219075"/>
                    <a:gd name="connsiteY7" fmla="*/ 125172 h 219075"/>
                    <a:gd name="connsiteX8" fmla="*/ 209563 w 219075"/>
                    <a:gd name="connsiteY8" fmla="*/ 125172 h 219075"/>
                    <a:gd name="connsiteX9" fmla="*/ 215755 w 219075"/>
                    <a:gd name="connsiteY9" fmla="*/ 127077 h 219075"/>
                    <a:gd name="connsiteX10" fmla="*/ 214421 w 219075"/>
                    <a:gd name="connsiteY10" fmla="*/ 132888 h 219075"/>
                    <a:gd name="connsiteX11" fmla="*/ 168511 w 219075"/>
                    <a:gd name="connsiteY11" fmla="*/ 160034 h 219075"/>
                    <a:gd name="connsiteX12" fmla="*/ 119933 w 219075"/>
                    <a:gd name="connsiteY12" fmla="*/ 181370 h 219075"/>
                    <a:gd name="connsiteX13" fmla="*/ 70022 w 219075"/>
                    <a:gd name="connsiteY13" fmla="*/ 199086 h 219075"/>
                    <a:gd name="connsiteX14" fmla="*/ 18968 w 219075"/>
                    <a:gd name="connsiteY14" fmla="*/ 213755 h 219075"/>
                    <a:gd name="connsiteX15" fmla="*/ 7443 w 219075"/>
                    <a:gd name="connsiteY15" fmla="*/ 206897 h 219075"/>
                    <a:gd name="connsiteX16" fmla="*/ 8586 w 219075"/>
                    <a:gd name="connsiteY16" fmla="*/ 199658 h 219075"/>
                    <a:gd name="connsiteX17" fmla="*/ 8872 w 219075"/>
                    <a:gd name="connsiteY17" fmla="*/ 199277 h 219075"/>
                    <a:gd name="connsiteX18" fmla="*/ 23731 w 219075"/>
                    <a:gd name="connsiteY18" fmla="*/ 156319 h 219075"/>
                    <a:gd name="connsiteX19" fmla="*/ 32208 w 219075"/>
                    <a:gd name="connsiteY19" fmla="*/ 108599 h 219075"/>
                    <a:gd name="connsiteX20" fmla="*/ 43352 w 219075"/>
                    <a:gd name="connsiteY20" fmla="*/ 11349 h 219075"/>
                    <a:gd name="connsiteX21" fmla="*/ 43352 w 219075"/>
                    <a:gd name="connsiteY21" fmla="*/ 11253 h 219075"/>
                    <a:gd name="connsiteX22" fmla="*/ 48305 w 219075"/>
                    <a:gd name="connsiteY22" fmla="*/ 7158 h 219075"/>
                    <a:gd name="connsiteX23" fmla="*/ 52306 w 219075"/>
                    <a:gd name="connsiteY23" fmla="*/ 11444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9075" h="219075">
                      <a:moveTo>
                        <a:pt x="52306" y="11444"/>
                      </a:moveTo>
                      <a:cubicBezTo>
                        <a:pt x="53163" y="44495"/>
                        <a:pt x="51639" y="77452"/>
                        <a:pt x="48591" y="110504"/>
                      </a:cubicBezTo>
                      <a:cubicBezTo>
                        <a:pt x="47067" y="126982"/>
                        <a:pt x="44686" y="143460"/>
                        <a:pt x="41638" y="160034"/>
                      </a:cubicBezTo>
                      <a:cubicBezTo>
                        <a:pt x="39923" y="168320"/>
                        <a:pt x="38018" y="176512"/>
                        <a:pt x="35446" y="184799"/>
                      </a:cubicBezTo>
                      <a:cubicBezTo>
                        <a:pt x="32875" y="193086"/>
                        <a:pt x="29541" y="201372"/>
                        <a:pt x="24588" y="209754"/>
                      </a:cubicBezTo>
                      <a:lnTo>
                        <a:pt x="14396" y="195276"/>
                      </a:lnTo>
                      <a:cubicBezTo>
                        <a:pt x="47829" y="186799"/>
                        <a:pt x="81262" y="176607"/>
                        <a:pt x="114028" y="165558"/>
                      </a:cubicBezTo>
                      <a:cubicBezTo>
                        <a:pt x="146794" y="154223"/>
                        <a:pt x="179083" y="141460"/>
                        <a:pt x="209468" y="125172"/>
                      </a:cubicBezTo>
                      <a:lnTo>
                        <a:pt x="209563" y="125172"/>
                      </a:lnTo>
                      <a:cubicBezTo>
                        <a:pt x="211754" y="124029"/>
                        <a:pt x="214516" y="124791"/>
                        <a:pt x="215755" y="127077"/>
                      </a:cubicBezTo>
                      <a:cubicBezTo>
                        <a:pt x="216803" y="129078"/>
                        <a:pt x="216231" y="131649"/>
                        <a:pt x="214421" y="132888"/>
                      </a:cubicBezTo>
                      <a:cubicBezTo>
                        <a:pt x="199848" y="143270"/>
                        <a:pt x="184227" y="151747"/>
                        <a:pt x="168511" y="160034"/>
                      </a:cubicBezTo>
                      <a:cubicBezTo>
                        <a:pt x="152604" y="167844"/>
                        <a:pt x="136316" y="174797"/>
                        <a:pt x="119933" y="181370"/>
                      </a:cubicBezTo>
                      <a:cubicBezTo>
                        <a:pt x="103550" y="188037"/>
                        <a:pt x="86786" y="193562"/>
                        <a:pt x="70022" y="199086"/>
                      </a:cubicBezTo>
                      <a:cubicBezTo>
                        <a:pt x="53163" y="204420"/>
                        <a:pt x="36304" y="209373"/>
                        <a:pt x="18968" y="213755"/>
                      </a:cubicBezTo>
                      <a:cubicBezTo>
                        <a:pt x="13920" y="214993"/>
                        <a:pt x="8776" y="211945"/>
                        <a:pt x="7443" y="206897"/>
                      </a:cubicBezTo>
                      <a:cubicBezTo>
                        <a:pt x="6776" y="204325"/>
                        <a:pt x="7253" y="201753"/>
                        <a:pt x="8586" y="199658"/>
                      </a:cubicBezTo>
                      <a:lnTo>
                        <a:pt x="8872" y="199277"/>
                      </a:lnTo>
                      <a:cubicBezTo>
                        <a:pt x="15920" y="187752"/>
                        <a:pt x="20111" y="171654"/>
                        <a:pt x="23731" y="156319"/>
                      </a:cubicBezTo>
                      <a:cubicBezTo>
                        <a:pt x="27160" y="140698"/>
                        <a:pt x="29732" y="124696"/>
                        <a:pt x="32208" y="108599"/>
                      </a:cubicBezTo>
                      <a:cubicBezTo>
                        <a:pt x="36780" y="76404"/>
                        <a:pt x="40114" y="43829"/>
                        <a:pt x="43352" y="11349"/>
                      </a:cubicBezTo>
                      <a:lnTo>
                        <a:pt x="43352" y="11253"/>
                      </a:lnTo>
                      <a:cubicBezTo>
                        <a:pt x="43638" y="8777"/>
                        <a:pt x="45829" y="6967"/>
                        <a:pt x="48305" y="7158"/>
                      </a:cubicBezTo>
                      <a:cubicBezTo>
                        <a:pt x="50496" y="7253"/>
                        <a:pt x="52211" y="9253"/>
                        <a:pt x="52306" y="11444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任意多边形: 形状 179"/>
                <p:cNvSpPr/>
                <p:nvPr/>
              </p:nvSpPr>
              <p:spPr>
                <a:xfrm flipH="1">
                  <a:off x="4060819" y="-1608091"/>
                  <a:ext cx="304800" cy="314325"/>
                </a:xfrm>
                <a:custGeom>
                  <a:avLst/>
                  <a:gdLst>
                    <a:gd name="connsiteX0" fmla="*/ 297421 w 304800"/>
                    <a:gd name="connsiteY0" fmla="*/ 311623 h 314325"/>
                    <a:gd name="connsiteX1" fmla="*/ 214744 w 304800"/>
                    <a:gd name="connsiteY1" fmla="*/ 247901 h 314325"/>
                    <a:gd name="connsiteX2" fmla="*/ 138544 w 304800"/>
                    <a:gd name="connsiteY2" fmla="*/ 176654 h 314325"/>
                    <a:gd name="connsiteX3" fmla="*/ 68916 w 304800"/>
                    <a:gd name="connsiteY3" fmla="*/ 98835 h 314325"/>
                    <a:gd name="connsiteX4" fmla="*/ 7861 w 304800"/>
                    <a:gd name="connsiteY4" fmla="*/ 14157 h 314325"/>
                    <a:gd name="connsiteX5" fmla="*/ 9195 w 304800"/>
                    <a:gd name="connsiteY5" fmla="*/ 7871 h 314325"/>
                    <a:gd name="connsiteX6" fmla="*/ 15100 w 304800"/>
                    <a:gd name="connsiteY6" fmla="*/ 8728 h 314325"/>
                    <a:gd name="connsiteX7" fmla="*/ 15291 w 304800"/>
                    <a:gd name="connsiteY7" fmla="*/ 8918 h 314325"/>
                    <a:gd name="connsiteX8" fmla="*/ 48057 w 304800"/>
                    <a:gd name="connsiteY8" fmla="*/ 48828 h 314325"/>
                    <a:gd name="connsiteX9" fmla="*/ 64535 w 304800"/>
                    <a:gd name="connsiteY9" fmla="*/ 68640 h 314325"/>
                    <a:gd name="connsiteX10" fmla="*/ 81585 w 304800"/>
                    <a:gd name="connsiteY10" fmla="*/ 87976 h 314325"/>
                    <a:gd name="connsiteX11" fmla="*/ 152070 w 304800"/>
                    <a:gd name="connsiteY11" fmla="*/ 163223 h 314325"/>
                    <a:gd name="connsiteX12" fmla="*/ 225888 w 304800"/>
                    <a:gd name="connsiteY12" fmla="*/ 235233 h 314325"/>
                    <a:gd name="connsiteX13" fmla="*/ 263988 w 304800"/>
                    <a:gd name="connsiteY13" fmla="*/ 269999 h 314325"/>
                    <a:gd name="connsiteX14" fmla="*/ 302755 w 304800"/>
                    <a:gd name="connsiteY14" fmla="*/ 304098 h 314325"/>
                    <a:gd name="connsiteX15" fmla="*/ 302850 w 304800"/>
                    <a:gd name="connsiteY15" fmla="*/ 304194 h 314325"/>
                    <a:gd name="connsiteX16" fmla="*/ 303327 w 304800"/>
                    <a:gd name="connsiteY16" fmla="*/ 310575 h 314325"/>
                    <a:gd name="connsiteX17" fmla="*/ 297421 w 304800"/>
                    <a:gd name="connsiteY17" fmla="*/ 311623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04800" h="314325">
                      <a:moveTo>
                        <a:pt x="297421" y="311623"/>
                      </a:moveTo>
                      <a:cubicBezTo>
                        <a:pt x="268370" y="292097"/>
                        <a:pt x="241224" y="270475"/>
                        <a:pt x="214744" y="247901"/>
                      </a:cubicBezTo>
                      <a:cubicBezTo>
                        <a:pt x="188169" y="225422"/>
                        <a:pt x="162928" y="201419"/>
                        <a:pt x="138544" y="176654"/>
                      </a:cubicBezTo>
                      <a:cubicBezTo>
                        <a:pt x="114160" y="151794"/>
                        <a:pt x="90729" y="125981"/>
                        <a:pt x="68916" y="98835"/>
                      </a:cubicBezTo>
                      <a:cubicBezTo>
                        <a:pt x="46723" y="71974"/>
                        <a:pt x="26625" y="43494"/>
                        <a:pt x="7861" y="14157"/>
                      </a:cubicBezTo>
                      <a:cubicBezTo>
                        <a:pt x="6528" y="12062"/>
                        <a:pt x="7099" y="9204"/>
                        <a:pt x="9195" y="7871"/>
                      </a:cubicBezTo>
                      <a:cubicBezTo>
                        <a:pt x="11100" y="6633"/>
                        <a:pt x="13671" y="7014"/>
                        <a:pt x="15100" y="8728"/>
                      </a:cubicBezTo>
                      <a:lnTo>
                        <a:pt x="15291" y="8918"/>
                      </a:lnTo>
                      <a:cubicBezTo>
                        <a:pt x="26530" y="22063"/>
                        <a:pt x="36531" y="36065"/>
                        <a:pt x="48057" y="48828"/>
                      </a:cubicBezTo>
                      <a:lnTo>
                        <a:pt x="64535" y="68640"/>
                      </a:lnTo>
                      <a:lnTo>
                        <a:pt x="81585" y="87976"/>
                      </a:lnTo>
                      <a:cubicBezTo>
                        <a:pt x="104540" y="113598"/>
                        <a:pt x="127781" y="138839"/>
                        <a:pt x="152070" y="163223"/>
                      </a:cubicBezTo>
                      <a:cubicBezTo>
                        <a:pt x="176073" y="187798"/>
                        <a:pt x="200838" y="211706"/>
                        <a:pt x="225888" y="235233"/>
                      </a:cubicBezTo>
                      <a:cubicBezTo>
                        <a:pt x="238461" y="247044"/>
                        <a:pt x="251130" y="258664"/>
                        <a:pt x="263988" y="269999"/>
                      </a:cubicBezTo>
                      <a:cubicBezTo>
                        <a:pt x="276657" y="281619"/>
                        <a:pt x="289801" y="292859"/>
                        <a:pt x="302755" y="304098"/>
                      </a:cubicBezTo>
                      <a:lnTo>
                        <a:pt x="302850" y="304194"/>
                      </a:lnTo>
                      <a:cubicBezTo>
                        <a:pt x="304755" y="305813"/>
                        <a:pt x="304946" y="308670"/>
                        <a:pt x="303327" y="310575"/>
                      </a:cubicBezTo>
                      <a:cubicBezTo>
                        <a:pt x="301898" y="312575"/>
                        <a:pt x="299326" y="312956"/>
                        <a:pt x="297421" y="31162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任意多边形: 形状 180"/>
                <p:cNvSpPr/>
                <p:nvPr/>
              </p:nvSpPr>
              <p:spPr>
                <a:xfrm flipH="1">
                  <a:off x="4158532" y="-1420963"/>
                  <a:ext cx="47625" cy="171450"/>
                </a:xfrm>
                <a:custGeom>
                  <a:avLst/>
                  <a:gdLst>
                    <a:gd name="connsiteX0" fmla="*/ 31851 w 47625"/>
                    <a:gd name="connsiteY0" fmla="*/ 163929 h 171450"/>
                    <a:gd name="connsiteX1" fmla="*/ 13562 w 47625"/>
                    <a:gd name="connsiteY1" fmla="*/ 88872 h 171450"/>
                    <a:gd name="connsiteX2" fmla="*/ 7371 w 47625"/>
                    <a:gd name="connsiteY2" fmla="*/ 11529 h 171450"/>
                    <a:gd name="connsiteX3" fmla="*/ 12134 w 47625"/>
                    <a:gd name="connsiteY3" fmla="*/ 7147 h 171450"/>
                    <a:gd name="connsiteX4" fmla="*/ 16325 w 47625"/>
                    <a:gd name="connsiteY4" fmla="*/ 10576 h 171450"/>
                    <a:gd name="connsiteX5" fmla="*/ 16325 w 47625"/>
                    <a:gd name="connsiteY5" fmla="*/ 10671 h 171450"/>
                    <a:gd name="connsiteX6" fmla="*/ 32231 w 47625"/>
                    <a:gd name="connsiteY6" fmla="*/ 85728 h 171450"/>
                    <a:gd name="connsiteX7" fmla="*/ 40709 w 47625"/>
                    <a:gd name="connsiteY7" fmla="*/ 162309 h 171450"/>
                    <a:gd name="connsiteX8" fmla="*/ 36232 w 47625"/>
                    <a:gd name="connsiteY8" fmla="*/ 167072 h 171450"/>
                    <a:gd name="connsiteX9" fmla="*/ 31851 w 47625"/>
                    <a:gd name="connsiteY9" fmla="*/ 163929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625" h="171450">
                      <a:moveTo>
                        <a:pt x="31851" y="163929"/>
                      </a:moveTo>
                      <a:cubicBezTo>
                        <a:pt x="23278" y="139354"/>
                        <a:pt x="17849" y="114208"/>
                        <a:pt x="13562" y="88872"/>
                      </a:cubicBezTo>
                      <a:cubicBezTo>
                        <a:pt x="9562" y="63440"/>
                        <a:pt x="6228" y="37818"/>
                        <a:pt x="7371" y="11529"/>
                      </a:cubicBezTo>
                      <a:cubicBezTo>
                        <a:pt x="7466" y="8957"/>
                        <a:pt x="9657" y="7052"/>
                        <a:pt x="12134" y="7147"/>
                      </a:cubicBezTo>
                      <a:cubicBezTo>
                        <a:pt x="14229" y="7242"/>
                        <a:pt x="15849" y="8671"/>
                        <a:pt x="16325" y="10576"/>
                      </a:cubicBezTo>
                      <a:lnTo>
                        <a:pt x="16325" y="10671"/>
                      </a:lnTo>
                      <a:cubicBezTo>
                        <a:pt x="22802" y="35436"/>
                        <a:pt x="27945" y="60487"/>
                        <a:pt x="32231" y="85728"/>
                      </a:cubicBezTo>
                      <a:cubicBezTo>
                        <a:pt x="36327" y="110970"/>
                        <a:pt x="39947" y="136401"/>
                        <a:pt x="40709" y="162309"/>
                      </a:cubicBezTo>
                      <a:cubicBezTo>
                        <a:pt x="40804" y="164881"/>
                        <a:pt x="38804" y="166977"/>
                        <a:pt x="36232" y="167072"/>
                      </a:cubicBezTo>
                      <a:cubicBezTo>
                        <a:pt x="34327" y="167072"/>
                        <a:pt x="32517" y="165738"/>
                        <a:pt x="31851" y="163929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任意多边形: 形状 181"/>
                <p:cNvSpPr/>
                <p:nvPr/>
              </p:nvSpPr>
              <p:spPr>
                <a:xfrm flipH="1">
                  <a:off x="4021295" y="-1375623"/>
                  <a:ext cx="123825" cy="28575"/>
                </a:xfrm>
                <a:custGeom>
                  <a:avLst/>
                  <a:gdLst>
                    <a:gd name="connsiteX0" fmla="*/ 118927 w 123825"/>
                    <a:gd name="connsiteY0" fmla="*/ 27911 h 28575"/>
                    <a:gd name="connsiteX1" fmla="*/ 64540 w 123825"/>
                    <a:gd name="connsiteY1" fmla="*/ 26958 h 28575"/>
                    <a:gd name="connsiteX2" fmla="*/ 10723 w 123825"/>
                    <a:gd name="connsiteY2" fmla="*/ 19052 h 28575"/>
                    <a:gd name="connsiteX3" fmla="*/ 7294 w 123825"/>
                    <a:gd name="connsiteY3" fmla="*/ 13528 h 28575"/>
                    <a:gd name="connsiteX4" fmla="*/ 10914 w 123825"/>
                    <a:gd name="connsiteY4" fmla="*/ 10004 h 28575"/>
                    <a:gd name="connsiteX5" fmla="*/ 66064 w 123825"/>
                    <a:gd name="connsiteY5" fmla="*/ 8003 h 28575"/>
                    <a:gd name="connsiteX6" fmla="*/ 120166 w 123825"/>
                    <a:gd name="connsiteY6" fmla="*/ 18862 h 28575"/>
                    <a:gd name="connsiteX7" fmla="*/ 122928 w 123825"/>
                    <a:gd name="connsiteY7" fmla="*/ 24767 h 28575"/>
                    <a:gd name="connsiteX8" fmla="*/ 118927 w 123825"/>
                    <a:gd name="connsiteY8" fmla="*/ 27911 h 28575"/>
                    <a:gd name="connsiteX9" fmla="*/ 118927 w 123825"/>
                    <a:gd name="connsiteY9" fmla="*/ 27911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825" h="28575">
                      <a:moveTo>
                        <a:pt x="118927" y="27911"/>
                      </a:moveTo>
                      <a:cubicBezTo>
                        <a:pt x="100544" y="29435"/>
                        <a:pt x="82447" y="28387"/>
                        <a:pt x="64540" y="26958"/>
                      </a:cubicBezTo>
                      <a:cubicBezTo>
                        <a:pt x="46537" y="25244"/>
                        <a:pt x="28726" y="23339"/>
                        <a:pt x="10723" y="19052"/>
                      </a:cubicBezTo>
                      <a:cubicBezTo>
                        <a:pt x="8247" y="18481"/>
                        <a:pt x="6628" y="16004"/>
                        <a:pt x="7294" y="13528"/>
                      </a:cubicBezTo>
                      <a:cubicBezTo>
                        <a:pt x="7675" y="11718"/>
                        <a:pt x="9199" y="10385"/>
                        <a:pt x="10914" y="10004"/>
                      </a:cubicBezTo>
                      <a:cubicBezTo>
                        <a:pt x="29297" y="6575"/>
                        <a:pt x="47776" y="6670"/>
                        <a:pt x="66064" y="8003"/>
                      </a:cubicBezTo>
                      <a:cubicBezTo>
                        <a:pt x="84352" y="9623"/>
                        <a:pt x="102544" y="12480"/>
                        <a:pt x="120166" y="18862"/>
                      </a:cubicBezTo>
                      <a:cubicBezTo>
                        <a:pt x="122547" y="19719"/>
                        <a:pt x="123785" y="22386"/>
                        <a:pt x="122928" y="24767"/>
                      </a:cubicBezTo>
                      <a:cubicBezTo>
                        <a:pt x="122356" y="26577"/>
                        <a:pt x="120737" y="27720"/>
                        <a:pt x="118927" y="27911"/>
                      </a:cubicBezTo>
                      <a:lnTo>
                        <a:pt x="118927" y="27911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任意多边形: 形状 182"/>
                <p:cNvSpPr/>
                <p:nvPr/>
              </p:nvSpPr>
              <p:spPr>
                <a:xfrm flipH="1">
                  <a:off x="4133064" y="-1290739"/>
                  <a:ext cx="76200" cy="76200"/>
                </a:xfrm>
                <a:custGeom>
                  <a:avLst/>
                  <a:gdLst>
                    <a:gd name="connsiteX0" fmla="*/ 66199 w 76200"/>
                    <a:gd name="connsiteY0" fmla="*/ 15703 h 76200"/>
                    <a:gd name="connsiteX1" fmla="*/ 33433 w 76200"/>
                    <a:gd name="connsiteY1" fmla="*/ 10559 h 76200"/>
                    <a:gd name="connsiteX2" fmla="*/ 29147 w 76200"/>
                    <a:gd name="connsiteY2" fmla="*/ 11607 h 76200"/>
                    <a:gd name="connsiteX3" fmla="*/ 7144 w 76200"/>
                    <a:gd name="connsiteY3" fmla="*/ 41611 h 76200"/>
                    <a:gd name="connsiteX4" fmla="*/ 30004 w 76200"/>
                    <a:gd name="connsiteY4" fmla="*/ 71900 h 76200"/>
                    <a:gd name="connsiteX5" fmla="*/ 67819 w 76200"/>
                    <a:gd name="connsiteY5" fmla="*/ 54850 h 76200"/>
                    <a:gd name="connsiteX6" fmla="*/ 66199 w 76200"/>
                    <a:gd name="connsiteY6" fmla="*/ 1570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66199" y="15703"/>
                      </a:moveTo>
                      <a:cubicBezTo>
                        <a:pt x="57817" y="5987"/>
                        <a:pt x="44101" y="4939"/>
                        <a:pt x="33433" y="10559"/>
                      </a:cubicBezTo>
                      <a:cubicBezTo>
                        <a:pt x="32005" y="10750"/>
                        <a:pt x="30576" y="11131"/>
                        <a:pt x="29147" y="11607"/>
                      </a:cubicBezTo>
                      <a:cubicBezTo>
                        <a:pt x="16384" y="15893"/>
                        <a:pt x="7240" y="27990"/>
                        <a:pt x="7144" y="41611"/>
                      </a:cubicBezTo>
                      <a:cubicBezTo>
                        <a:pt x="7049" y="55422"/>
                        <a:pt x="16860" y="68090"/>
                        <a:pt x="30004" y="71900"/>
                      </a:cubicBezTo>
                      <a:cubicBezTo>
                        <a:pt x="44959" y="76282"/>
                        <a:pt x="59532" y="66757"/>
                        <a:pt x="67819" y="54850"/>
                      </a:cubicBezTo>
                      <a:cubicBezTo>
                        <a:pt x="76296" y="42849"/>
                        <a:pt x="75820" y="26752"/>
                        <a:pt x="66199" y="15703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任意多边形: 形状 183"/>
                <p:cNvSpPr/>
                <p:nvPr/>
              </p:nvSpPr>
              <p:spPr>
                <a:xfrm flipH="1">
                  <a:off x="4059149" y="-1283800"/>
                  <a:ext cx="9525" cy="9525"/>
                </a:xfrm>
                <a:custGeom>
                  <a:avLst/>
                  <a:gdLst>
                    <a:gd name="connsiteX0" fmla="*/ 7239 w 9525"/>
                    <a:gd name="connsiteY0" fmla="*/ 7239 h 9525"/>
                    <a:gd name="connsiteX1" fmla="*/ 7144 w 9525"/>
                    <a:gd name="connsiteY1" fmla="*/ 7144 h 9525"/>
                    <a:gd name="connsiteX2" fmla="*/ 7239 w 9525"/>
                    <a:gd name="connsiteY2" fmla="*/ 7239 h 9525"/>
                    <a:gd name="connsiteX3" fmla="*/ 7239 w 9525"/>
                    <a:gd name="connsiteY3" fmla="*/ 723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7239" y="7239"/>
                      </a:moveTo>
                      <a:cubicBezTo>
                        <a:pt x="7239" y="7239"/>
                        <a:pt x="7144" y="7144"/>
                        <a:pt x="7144" y="7144"/>
                      </a:cubicBezTo>
                      <a:cubicBezTo>
                        <a:pt x="7144" y="7239"/>
                        <a:pt x="7144" y="7239"/>
                        <a:pt x="7239" y="7239"/>
                      </a:cubicBezTo>
                      <a:cubicBezTo>
                        <a:pt x="7144" y="7239"/>
                        <a:pt x="7239" y="7334"/>
                        <a:pt x="7239" y="723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任意多边形: 形状 184"/>
                <p:cNvSpPr/>
                <p:nvPr/>
              </p:nvSpPr>
              <p:spPr>
                <a:xfrm flipH="1">
                  <a:off x="4016795" y="-1326716"/>
                  <a:ext cx="76200" cy="76200"/>
                </a:xfrm>
                <a:custGeom>
                  <a:avLst/>
                  <a:gdLst>
                    <a:gd name="connsiteX0" fmla="*/ 74708 w 76200"/>
                    <a:gd name="connsiteY0" fmla="*/ 32534 h 76200"/>
                    <a:gd name="connsiteX1" fmla="*/ 60326 w 76200"/>
                    <a:gd name="connsiteY1" fmla="*/ 13198 h 76200"/>
                    <a:gd name="connsiteX2" fmla="*/ 38132 w 76200"/>
                    <a:gd name="connsiteY2" fmla="*/ 7293 h 76200"/>
                    <a:gd name="connsiteX3" fmla="*/ 18130 w 76200"/>
                    <a:gd name="connsiteY3" fmla="*/ 17485 h 76200"/>
                    <a:gd name="connsiteX4" fmla="*/ 12034 w 76200"/>
                    <a:gd name="connsiteY4" fmla="*/ 28057 h 76200"/>
                    <a:gd name="connsiteX5" fmla="*/ 7652 w 76200"/>
                    <a:gd name="connsiteY5" fmla="*/ 53203 h 76200"/>
                    <a:gd name="connsiteX6" fmla="*/ 38894 w 76200"/>
                    <a:gd name="connsiteY6" fmla="*/ 77683 h 76200"/>
                    <a:gd name="connsiteX7" fmla="*/ 70994 w 76200"/>
                    <a:gd name="connsiteY7" fmla="*/ 56156 h 76200"/>
                    <a:gd name="connsiteX8" fmla="*/ 74708 w 76200"/>
                    <a:gd name="connsiteY8" fmla="*/ 3253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00" h="76200">
                      <a:moveTo>
                        <a:pt x="74708" y="32534"/>
                      </a:moveTo>
                      <a:cubicBezTo>
                        <a:pt x="73280" y="24057"/>
                        <a:pt x="67565" y="17389"/>
                        <a:pt x="60326" y="13198"/>
                      </a:cubicBezTo>
                      <a:cubicBezTo>
                        <a:pt x="53849" y="9388"/>
                        <a:pt x="45848" y="6436"/>
                        <a:pt x="38132" y="7293"/>
                      </a:cubicBezTo>
                      <a:cubicBezTo>
                        <a:pt x="30417" y="8150"/>
                        <a:pt x="23178" y="11484"/>
                        <a:pt x="18130" y="17485"/>
                      </a:cubicBezTo>
                      <a:cubicBezTo>
                        <a:pt x="15463" y="20628"/>
                        <a:pt x="13367" y="24247"/>
                        <a:pt x="12034" y="28057"/>
                      </a:cubicBezTo>
                      <a:cubicBezTo>
                        <a:pt x="7843" y="35677"/>
                        <a:pt x="6224" y="44821"/>
                        <a:pt x="7652" y="53203"/>
                      </a:cubicBezTo>
                      <a:cubicBezTo>
                        <a:pt x="10129" y="68062"/>
                        <a:pt x="24321" y="77873"/>
                        <a:pt x="38894" y="77683"/>
                      </a:cubicBezTo>
                      <a:cubicBezTo>
                        <a:pt x="52610" y="77587"/>
                        <a:pt x="65374" y="68443"/>
                        <a:pt x="70994" y="56156"/>
                      </a:cubicBezTo>
                      <a:cubicBezTo>
                        <a:pt x="74423" y="48631"/>
                        <a:pt x="76042" y="40821"/>
                        <a:pt x="74708" y="32534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6" name="任意多边形: 形状 185"/>
                <p:cNvSpPr/>
                <p:nvPr/>
              </p:nvSpPr>
              <p:spPr>
                <a:xfrm flipH="1">
                  <a:off x="3965935" y="-1399970"/>
                  <a:ext cx="76200" cy="76200"/>
                </a:xfrm>
                <a:custGeom>
                  <a:avLst/>
                  <a:gdLst>
                    <a:gd name="connsiteX0" fmla="*/ 67187 w 76200"/>
                    <a:gd name="connsiteY0" fmla="*/ 23206 h 76200"/>
                    <a:gd name="connsiteX1" fmla="*/ 53566 w 76200"/>
                    <a:gd name="connsiteY1" fmla="*/ 10347 h 76200"/>
                    <a:gd name="connsiteX2" fmla="*/ 31373 w 76200"/>
                    <a:gd name="connsiteY2" fmla="*/ 7966 h 76200"/>
                    <a:gd name="connsiteX3" fmla="*/ 15276 w 76200"/>
                    <a:gd name="connsiteY3" fmla="*/ 17586 h 76200"/>
                    <a:gd name="connsiteX4" fmla="*/ 7180 w 76200"/>
                    <a:gd name="connsiteY4" fmla="*/ 37112 h 76200"/>
                    <a:gd name="connsiteX5" fmla="*/ 8799 w 76200"/>
                    <a:gd name="connsiteY5" fmla="*/ 47495 h 76200"/>
                    <a:gd name="connsiteX6" fmla="*/ 11752 w 76200"/>
                    <a:gd name="connsiteY6" fmla="*/ 56829 h 76200"/>
                    <a:gd name="connsiteX7" fmla="*/ 44708 w 76200"/>
                    <a:gd name="connsiteY7" fmla="*/ 72926 h 76200"/>
                    <a:gd name="connsiteX8" fmla="*/ 68806 w 76200"/>
                    <a:gd name="connsiteY8" fmla="*/ 44923 h 76200"/>
                    <a:gd name="connsiteX9" fmla="*/ 67187 w 76200"/>
                    <a:gd name="connsiteY9" fmla="*/ 23206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" h="76200">
                      <a:moveTo>
                        <a:pt x="67187" y="23206"/>
                      </a:moveTo>
                      <a:cubicBezTo>
                        <a:pt x="64425" y="17586"/>
                        <a:pt x="59186" y="12919"/>
                        <a:pt x="53566" y="10347"/>
                      </a:cubicBezTo>
                      <a:cubicBezTo>
                        <a:pt x="46423" y="7109"/>
                        <a:pt x="38993" y="6347"/>
                        <a:pt x="31373" y="7966"/>
                      </a:cubicBezTo>
                      <a:cubicBezTo>
                        <a:pt x="25372" y="9204"/>
                        <a:pt x="19181" y="12919"/>
                        <a:pt x="15276" y="17586"/>
                      </a:cubicBezTo>
                      <a:cubicBezTo>
                        <a:pt x="10418" y="23301"/>
                        <a:pt x="7656" y="29683"/>
                        <a:pt x="7180" y="37112"/>
                      </a:cubicBezTo>
                      <a:cubicBezTo>
                        <a:pt x="6989" y="40732"/>
                        <a:pt x="7561" y="44256"/>
                        <a:pt x="8799" y="47495"/>
                      </a:cubicBezTo>
                      <a:cubicBezTo>
                        <a:pt x="9370" y="50733"/>
                        <a:pt x="10323" y="53876"/>
                        <a:pt x="11752" y="56829"/>
                      </a:cubicBezTo>
                      <a:cubicBezTo>
                        <a:pt x="17276" y="68545"/>
                        <a:pt x="31754" y="77213"/>
                        <a:pt x="44708" y="72926"/>
                      </a:cubicBezTo>
                      <a:cubicBezTo>
                        <a:pt x="56805" y="68926"/>
                        <a:pt x="65282" y="56734"/>
                        <a:pt x="68806" y="44923"/>
                      </a:cubicBezTo>
                      <a:cubicBezTo>
                        <a:pt x="70902" y="37684"/>
                        <a:pt x="70521" y="30064"/>
                        <a:pt x="67187" y="23206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>
                <a:xfrm flipH="1">
                  <a:off x="3386551" y="-1493026"/>
                  <a:ext cx="476250" cy="533400"/>
                </a:xfrm>
                <a:custGeom>
                  <a:avLst/>
                  <a:gdLst>
                    <a:gd name="connsiteX0" fmla="*/ 67018 w 476250"/>
                    <a:gd name="connsiteY0" fmla="*/ 40919 h 533400"/>
                    <a:gd name="connsiteX1" fmla="*/ 23774 w 476250"/>
                    <a:gd name="connsiteY1" fmla="*/ 328860 h 533400"/>
                    <a:gd name="connsiteX2" fmla="*/ 95307 w 476250"/>
                    <a:gd name="connsiteY2" fmla="*/ 320573 h 533400"/>
                    <a:gd name="connsiteX3" fmla="*/ 163506 w 476250"/>
                    <a:gd name="connsiteY3" fmla="*/ 508692 h 533400"/>
                    <a:gd name="connsiteX4" fmla="*/ 250089 w 476250"/>
                    <a:gd name="connsiteY4" fmla="*/ 433825 h 533400"/>
                    <a:gd name="connsiteX5" fmla="*/ 451542 w 476250"/>
                    <a:gd name="connsiteY5" fmla="*/ 517074 h 533400"/>
                    <a:gd name="connsiteX6" fmla="*/ 384963 w 476250"/>
                    <a:gd name="connsiteY6" fmla="*/ 299047 h 533400"/>
                    <a:gd name="connsiteX7" fmla="*/ 426587 w 476250"/>
                    <a:gd name="connsiteY7" fmla="*/ 217513 h 533400"/>
                    <a:gd name="connsiteX8" fmla="*/ 320097 w 476250"/>
                    <a:gd name="connsiteY8" fmla="*/ 159220 h 533400"/>
                    <a:gd name="connsiteX9" fmla="*/ 300095 w 476250"/>
                    <a:gd name="connsiteY9" fmla="*/ 46063 h 533400"/>
                    <a:gd name="connsiteX10" fmla="*/ 67018 w 476250"/>
                    <a:gd name="connsiteY10" fmla="*/ 40919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6250" h="533400">
                      <a:moveTo>
                        <a:pt x="67018" y="40919"/>
                      </a:moveTo>
                      <a:cubicBezTo>
                        <a:pt x="35871" y="68446"/>
                        <a:pt x="-21183" y="272281"/>
                        <a:pt x="23774" y="328860"/>
                      </a:cubicBezTo>
                      <a:cubicBezTo>
                        <a:pt x="68733" y="385438"/>
                        <a:pt x="95307" y="320573"/>
                        <a:pt x="95307" y="320573"/>
                      </a:cubicBezTo>
                      <a:cubicBezTo>
                        <a:pt x="95307" y="320573"/>
                        <a:pt x="90354" y="498691"/>
                        <a:pt x="163506" y="508692"/>
                      </a:cubicBezTo>
                      <a:cubicBezTo>
                        <a:pt x="236754" y="518693"/>
                        <a:pt x="250089" y="433825"/>
                        <a:pt x="250089" y="433825"/>
                      </a:cubicBezTo>
                      <a:cubicBezTo>
                        <a:pt x="250089" y="433825"/>
                        <a:pt x="346672" y="565366"/>
                        <a:pt x="451542" y="517074"/>
                      </a:cubicBezTo>
                      <a:cubicBezTo>
                        <a:pt x="501358" y="494119"/>
                        <a:pt x="440017" y="353530"/>
                        <a:pt x="384963" y="299047"/>
                      </a:cubicBezTo>
                      <a:cubicBezTo>
                        <a:pt x="384963" y="299047"/>
                        <a:pt x="456495" y="280759"/>
                        <a:pt x="426587" y="217513"/>
                      </a:cubicBezTo>
                      <a:cubicBezTo>
                        <a:pt x="396583" y="154267"/>
                        <a:pt x="320097" y="159220"/>
                        <a:pt x="320097" y="159220"/>
                      </a:cubicBezTo>
                      <a:cubicBezTo>
                        <a:pt x="320097" y="159220"/>
                        <a:pt x="381724" y="104260"/>
                        <a:pt x="300095" y="46063"/>
                      </a:cubicBezTo>
                      <a:cubicBezTo>
                        <a:pt x="218466" y="-12326"/>
                        <a:pt x="110262" y="2629"/>
                        <a:pt x="67018" y="40919"/>
                      </a:cubicBezTo>
                      <a:close/>
                    </a:path>
                  </a:pathLst>
                </a:custGeom>
                <a:solidFill>
                  <a:srgbClr val="F29E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任意多边形: 形状 187"/>
                <p:cNvSpPr/>
                <p:nvPr/>
              </p:nvSpPr>
              <p:spPr>
                <a:xfrm flipH="1">
                  <a:off x="3436122" y="-1572142"/>
                  <a:ext cx="647700" cy="542925"/>
                </a:xfrm>
                <a:custGeom>
                  <a:avLst/>
                  <a:gdLst>
                    <a:gd name="connsiteX0" fmla="*/ 642465 w 647700"/>
                    <a:gd name="connsiteY0" fmla="*/ 538278 h 542925"/>
                    <a:gd name="connsiteX1" fmla="*/ 489207 w 647700"/>
                    <a:gd name="connsiteY1" fmla="*/ 386259 h 542925"/>
                    <a:gd name="connsiteX2" fmla="*/ 426914 w 647700"/>
                    <a:gd name="connsiteY2" fmla="*/ 297962 h 542925"/>
                    <a:gd name="connsiteX3" fmla="*/ 398339 w 647700"/>
                    <a:gd name="connsiteY3" fmla="*/ 252623 h 542925"/>
                    <a:gd name="connsiteX4" fmla="*/ 368049 w 647700"/>
                    <a:gd name="connsiteY4" fmla="*/ 209094 h 542925"/>
                    <a:gd name="connsiteX5" fmla="*/ 214316 w 647700"/>
                    <a:gd name="connsiteY5" fmla="*/ 67457 h 542925"/>
                    <a:gd name="connsiteX6" fmla="*/ 116685 w 647700"/>
                    <a:gd name="connsiteY6" fmla="*/ 29167 h 542925"/>
                    <a:gd name="connsiteX7" fmla="*/ 11719 w 647700"/>
                    <a:gd name="connsiteY7" fmla="*/ 16403 h 542925"/>
                    <a:gd name="connsiteX8" fmla="*/ 11529 w 647700"/>
                    <a:gd name="connsiteY8" fmla="*/ 16403 h 542925"/>
                    <a:gd name="connsiteX9" fmla="*/ 7147 w 647700"/>
                    <a:gd name="connsiteY9" fmla="*/ 11736 h 542925"/>
                    <a:gd name="connsiteX10" fmla="*/ 11529 w 647700"/>
                    <a:gd name="connsiteY10" fmla="*/ 7355 h 542925"/>
                    <a:gd name="connsiteX11" fmla="*/ 119733 w 647700"/>
                    <a:gd name="connsiteY11" fmla="*/ 15641 h 542925"/>
                    <a:gd name="connsiteX12" fmla="*/ 222222 w 647700"/>
                    <a:gd name="connsiteY12" fmla="*/ 52884 h 542925"/>
                    <a:gd name="connsiteX13" fmla="*/ 310995 w 647700"/>
                    <a:gd name="connsiteY13" fmla="*/ 116511 h 542925"/>
                    <a:gd name="connsiteX14" fmla="*/ 383289 w 647700"/>
                    <a:gd name="connsiteY14" fmla="*/ 197855 h 542925"/>
                    <a:gd name="connsiteX15" fmla="*/ 413960 w 647700"/>
                    <a:gd name="connsiteY15" fmla="*/ 242622 h 542925"/>
                    <a:gd name="connsiteX16" fmla="*/ 442249 w 647700"/>
                    <a:gd name="connsiteY16" fmla="*/ 288342 h 542925"/>
                    <a:gd name="connsiteX17" fmla="*/ 471396 w 647700"/>
                    <a:gd name="connsiteY17" fmla="*/ 332919 h 542925"/>
                    <a:gd name="connsiteX18" fmla="*/ 502542 w 647700"/>
                    <a:gd name="connsiteY18" fmla="*/ 376163 h 542925"/>
                    <a:gd name="connsiteX19" fmla="*/ 570551 w 647700"/>
                    <a:gd name="connsiteY19" fmla="*/ 458078 h 542925"/>
                    <a:gd name="connsiteX20" fmla="*/ 647608 w 647700"/>
                    <a:gd name="connsiteY20" fmla="*/ 530944 h 542925"/>
                    <a:gd name="connsiteX21" fmla="*/ 647894 w 647700"/>
                    <a:gd name="connsiteY21" fmla="*/ 531134 h 542925"/>
                    <a:gd name="connsiteX22" fmla="*/ 648656 w 647700"/>
                    <a:gd name="connsiteY22" fmla="*/ 537516 h 542925"/>
                    <a:gd name="connsiteX23" fmla="*/ 642465 w 647700"/>
                    <a:gd name="connsiteY23" fmla="*/ 538278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47700" h="542925">
                      <a:moveTo>
                        <a:pt x="642465" y="538278"/>
                      </a:moveTo>
                      <a:cubicBezTo>
                        <a:pt x="583029" y="496178"/>
                        <a:pt x="534070" y="442647"/>
                        <a:pt x="489207" y="386259"/>
                      </a:cubicBezTo>
                      <a:cubicBezTo>
                        <a:pt x="466633" y="358065"/>
                        <a:pt x="446345" y="328252"/>
                        <a:pt x="426914" y="297962"/>
                      </a:cubicBezTo>
                      <a:lnTo>
                        <a:pt x="398339" y="252623"/>
                      </a:lnTo>
                      <a:cubicBezTo>
                        <a:pt x="388528" y="237860"/>
                        <a:pt x="378622" y="223286"/>
                        <a:pt x="368049" y="209094"/>
                      </a:cubicBezTo>
                      <a:cubicBezTo>
                        <a:pt x="326330" y="152420"/>
                        <a:pt x="275943" y="101271"/>
                        <a:pt x="214316" y="67457"/>
                      </a:cubicBezTo>
                      <a:cubicBezTo>
                        <a:pt x="183741" y="50408"/>
                        <a:pt x="150784" y="37739"/>
                        <a:pt x="116685" y="29167"/>
                      </a:cubicBezTo>
                      <a:cubicBezTo>
                        <a:pt x="82490" y="20690"/>
                        <a:pt x="47152" y="17642"/>
                        <a:pt x="11719" y="16403"/>
                      </a:cubicBezTo>
                      <a:lnTo>
                        <a:pt x="11529" y="16403"/>
                      </a:lnTo>
                      <a:cubicBezTo>
                        <a:pt x="9052" y="16308"/>
                        <a:pt x="7052" y="14213"/>
                        <a:pt x="7147" y="11736"/>
                      </a:cubicBezTo>
                      <a:cubicBezTo>
                        <a:pt x="7242" y="9355"/>
                        <a:pt x="9147" y="7450"/>
                        <a:pt x="11529" y="7355"/>
                      </a:cubicBezTo>
                      <a:cubicBezTo>
                        <a:pt x="47628" y="6402"/>
                        <a:pt x="83918" y="8593"/>
                        <a:pt x="119733" y="15641"/>
                      </a:cubicBezTo>
                      <a:cubicBezTo>
                        <a:pt x="155261" y="23452"/>
                        <a:pt x="189932" y="35834"/>
                        <a:pt x="222222" y="52884"/>
                      </a:cubicBezTo>
                      <a:cubicBezTo>
                        <a:pt x="254797" y="69553"/>
                        <a:pt x="284325" y="91651"/>
                        <a:pt x="310995" y="116511"/>
                      </a:cubicBezTo>
                      <a:cubicBezTo>
                        <a:pt x="337760" y="141276"/>
                        <a:pt x="361668" y="168803"/>
                        <a:pt x="383289" y="197855"/>
                      </a:cubicBezTo>
                      <a:cubicBezTo>
                        <a:pt x="394148" y="212333"/>
                        <a:pt x="404149" y="227477"/>
                        <a:pt x="413960" y="242622"/>
                      </a:cubicBezTo>
                      <a:lnTo>
                        <a:pt x="442249" y="288342"/>
                      </a:lnTo>
                      <a:cubicBezTo>
                        <a:pt x="451393" y="303582"/>
                        <a:pt x="461585" y="318060"/>
                        <a:pt x="471396" y="332919"/>
                      </a:cubicBezTo>
                      <a:cubicBezTo>
                        <a:pt x="481683" y="347397"/>
                        <a:pt x="491779" y="361970"/>
                        <a:pt x="502542" y="376163"/>
                      </a:cubicBezTo>
                      <a:cubicBezTo>
                        <a:pt x="523783" y="404642"/>
                        <a:pt x="546357" y="432074"/>
                        <a:pt x="570551" y="458078"/>
                      </a:cubicBezTo>
                      <a:cubicBezTo>
                        <a:pt x="594459" y="484176"/>
                        <a:pt x="620081" y="509322"/>
                        <a:pt x="647608" y="530944"/>
                      </a:cubicBezTo>
                      <a:lnTo>
                        <a:pt x="647894" y="531134"/>
                      </a:lnTo>
                      <a:cubicBezTo>
                        <a:pt x="649894" y="532658"/>
                        <a:pt x="650180" y="535516"/>
                        <a:pt x="648656" y="537516"/>
                      </a:cubicBezTo>
                      <a:cubicBezTo>
                        <a:pt x="647132" y="539231"/>
                        <a:pt x="644465" y="539612"/>
                        <a:pt x="642465" y="538278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任意多边形: 形状 188"/>
                <p:cNvSpPr/>
                <p:nvPr/>
              </p:nvSpPr>
              <p:spPr>
                <a:xfrm flipH="1">
                  <a:off x="3556039" y="-1380567"/>
                  <a:ext cx="171450" cy="219075"/>
                </a:xfrm>
                <a:custGeom>
                  <a:avLst/>
                  <a:gdLst>
                    <a:gd name="connsiteX0" fmla="*/ 11144 w 171450"/>
                    <a:gd name="connsiteY0" fmla="*/ 210686 h 219075"/>
                    <a:gd name="connsiteX1" fmla="*/ 7144 w 171450"/>
                    <a:gd name="connsiteY1" fmla="*/ 129343 h 219075"/>
                    <a:gd name="connsiteX2" fmla="*/ 11811 w 171450"/>
                    <a:gd name="connsiteY2" fmla="*/ 47237 h 219075"/>
                    <a:gd name="connsiteX3" fmla="*/ 13907 w 171450"/>
                    <a:gd name="connsiteY3" fmla="*/ 36665 h 219075"/>
                    <a:gd name="connsiteX4" fmla="*/ 17431 w 171450"/>
                    <a:gd name="connsiteY4" fmla="*/ 25425 h 219075"/>
                    <a:gd name="connsiteX5" fmla="*/ 18669 w 171450"/>
                    <a:gd name="connsiteY5" fmla="*/ 22472 h 219075"/>
                    <a:gd name="connsiteX6" fmla="*/ 19526 w 171450"/>
                    <a:gd name="connsiteY6" fmla="*/ 20758 h 219075"/>
                    <a:gd name="connsiteX7" fmla="*/ 21526 w 171450"/>
                    <a:gd name="connsiteY7" fmla="*/ 18186 h 219075"/>
                    <a:gd name="connsiteX8" fmla="*/ 28575 w 171450"/>
                    <a:gd name="connsiteY8" fmla="*/ 13424 h 219075"/>
                    <a:gd name="connsiteX9" fmla="*/ 40196 w 171450"/>
                    <a:gd name="connsiteY9" fmla="*/ 9899 h 219075"/>
                    <a:gd name="connsiteX10" fmla="*/ 82391 w 171450"/>
                    <a:gd name="connsiteY10" fmla="*/ 7232 h 219075"/>
                    <a:gd name="connsiteX11" fmla="*/ 163925 w 171450"/>
                    <a:gd name="connsiteY11" fmla="*/ 18853 h 219075"/>
                    <a:gd name="connsiteX12" fmla="*/ 167068 w 171450"/>
                    <a:gd name="connsiteY12" fmla="*/ 24473 h 219075"/>
                    <a:gd name="connsiteX13" fmla="*/ 162116 w 171450"/>
                    <a:gd name="connsiteY13" fmla="*/ 27806 h 219075"/>
                    <a:gd name="connsiteX14" fmla="*/ 162020 w 171450"/>
                    <a:gd name="connsiteY14" fmla="*/ 27806 h 219075"/>
                    <a:gd name="connsiteX15" fmla="*/ 82487 w 171450"/>
                    <a:gd name="connsiteY15" fmla="*/ 24092 h 219075"/>
                    <a:gd name="connsiteX16" fmla="*/ 44101 w 171450"/>
                    <a:gd name="connsiteY16" fmla="*/ 27997 h 219075"/>
                    <a:gd name="connsiteX17" fmla="*/ 36481 w 171450"/>
                    <a:gd name="connsiteY17" fmla="*/ 30378 h 219075"/>
                    <a:gd name="connsiteX18" fmla="*/ 35147 w 171450"/>
                    <a:gd name="connsiteY18" fmla="*/ 31140 h 219075"/>
                    <a:gd name="connsiteX19" fmla="*/ 35624 w 171450"/>
                    <a:gd name="connsiteY19" fmla="*/ 30569 h 219075"/>
                    <a:gd name="connsiteX20" fmla="*/ 35433 w 171450"/>
                    <a:gd name="connsiteY20" fmla="*/ 31140 h 219075"/>
                    <a:gd name="connsiteX21" fmla="*/ 34766 w 171450"/>
                    <a:gd name="connsiteY21" fmla="*/ 32855 h 219075"/>
                    <a:gd name="connsiteX22" fmla="*/ 32385 w 171450"/>
                    <a:gd name="connsiteY22" fmla="*/ 40951 h 219075"/>
                    <a:gd name="connsiteX23" fmla="*/ 30671 w 171450"/>
                    <a:gd name="connsiteY23" fmla="*/ 50285 h 219075"/>
                    <a:gd name="connsiteX24" fmla="*/ 26575 w 171450"/>
                    <a:gd name="connsiteY24" fmla="*/ 89624 h 219075"/>
                    <a:gd name="connsiteX25" fmla="*/ 24193 w 171450"/>
                    <a:gd name="connsiteY25" fmla="*/ 129724 h 219075"/>
                    <a:gd name="connsiteX26" fmla="*/ 20383 w 171450"/>
                    <a:gd name="connsiteY26" fmla="*/ 210496 h 219075"/>
                    <a:gd name="connsiteX27" fmla="*/ 15621 w 171450"/>
                    <a:gd name="connsiteY27" fmla="*/ 214877 h 219075"/>
                    <a:gd name="connsiteX28" fmla="*/ 11144 w 171450"/>
                    <a:gd name="connsiteY28" fmla="*/ 210686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71450" h="219075">
                      <a:moveTo>
                        <a:pt x="11144" y="210686"/>
                      </a:moveTo>
                      <a:cubicBezTo>
                        <a:pt x="8572" y="183635"/>
                        <a:pt x="7239" y="156489"/>
                        <a:pt x="7144" y="129343"/>
                      </a:cubicBezTo>
                      <a:cubicBezTo>
                        <a:pt x="7144" y="102101"/>
                        <a:pt x="7620" y="75050"/>
                        <a:pt x="11811" y="47237"/>
                      </a:cubicBezTo>
                      <a:cubicBezTo>
                        <a:pt x="12478" y="43713"/>
                        <a:pt x="12859" y="40284"/>
                        <a:pt x="13907" y="36665"/>
                      </a:cubicBezTo>
                      <a:cubicBezTo>
                        <a:pt x="14859" y="33045"/>
                        <a:pt x="15526" y="29616"/>
                        <a:pt x="17431" y="25425"/>
                      </a:cubicBezTo>
                      <a:lnTo>
                        <a:pt x="18669" y="22472"/>
                      </a:lnTo>
                      <a:cubicBezTo>
                        <a:pt x="18955" y="21901"/>
                        <a:pt x="18859" y="21710"/>
                        <a:pt x="19526" y="20758"/>
                      </a:cubicBezTo>
                      <a:cubicBezTo>
                        <a:pt x="20098" y="19901"/>
                        <a:pt x="20765" y="18948"/>
                        <a:pt x="21526" y="18186"/>
                      </a:cubicBezTo>
                      <a:cubicBezTo>
                        <a:pt x="24098" y="15710"/>
                        <a:pt x="26575" y="14376"/>
                        <a:pt x="28575" y="13424"/>
                      </a:cubicBezTo>
                      <a:cubicBezTo>
                        <a:pt x="32766" y="11519"/>
                        <a:pt x="36481" y="10661"/>
                        <a:pt x="40196" y="9899"/>
                      </a:cubicBezTo>
                      <a:cubicBezTo>
                        <a:pt x="54769" y="7232"/>
                        <a:pt x="68580" y="6947"/>
                        <a:pt x="82391" y="7232"/>
                      </a:cubicBezTo>
                      <a:cubicBezTo>
                        <a:pt x="110014" y="7994"/>
                        <a:pt x="137350" y="11423"/>
                        <a:pt x="163925" y="18853"/>
                      </a:cubicBezTo>
                      <a:cubicBezTo>
                        <a:pt x="166307" y="19520"/>
                        <a:pt x="167735" y="21996"/>
                        <a:pt x="167068" y="24473"/>
                      </a:cubicBezTo>
                      <a:cubicBezTo>
                        <a:pt x="166497" y="26663"/>
                        <a:pt x="164306" y="28092"/>
                        <a:pt x="162116" y="27806"/>
                      </a:cubicBezTo>
                      <a:lnTo>
                        <a:pt x="162020" y="27806"/>
                      </a:lnTo>
                      <a:cubicBezTo>
                        <a:pt x="135636" y="24282"/>
                        <a:pt x="108871" y="23425"/>
                        <a:pt x="82487" y="24092"/>
                      </a:cubicBezTo>
                      <a:cubicBezTo>
                        <a:pt x="69342" y="24663"/>
                        <a:pt x="56007" y="25330"/>
                        <a:pt x="44101" y="27997"/>
                      </a:cubicBezTo>
                      <a:cubicBezTo>
                        <a:pt x="41243" y="28664"/>
                        <a:pt x="38386" y="29521"/>
                        <a:pt x="36481" y="30378"/>
                      </a:cubicBezTo>
                      <a:cubicBezTo>
                        <a:pt x="35433" y="30759"/>
                        <a:pt x="34957" y="31331"/>
                        <a:pt x="35147" y="31140"/>
                      </a:cubicBezTo>
                      <a:cubicBezTo>
                        <a:pt x="35338" y="31045"/>
                        <a:pt x="35528" y="30759"/>
                        <a:pt x="35624" y="30569"/>
                      </a:cubicBezTo>
                      <a:cubicBezTo>
                        <a:pt x="35719" y="30283"/>
                        <a:pt x="35433" y="30950"/>
                        <a:pt x="35433" y="31140"/>
                      </a:cubicBezTo>
                      <a:lnTo>
                        <a:pt x="34766" y="32855"/>
                      </a:lnTo>
                      <a:cubicBezTo>
                        <a:pt x="33718" y="34855"/>
                        <a:pt x="33147" y="37998"/>
                        <a:pt x="32385" y="40951"/>
                      </a:cubicBezTo>
                      <a:cubicBezTo>
                        <a:pt x="31528" y="43808"/>
                        <a:pt x="31242" y="47142"/>
                        <a:pt x="30671" y="50285"/>
                      </a:cubicBezTo>
                      <a:cubicBezTo>
                        <a:pt x="28670" y="63049"/>
                        <a:pt x="27432" y="76289"/>
                        <a:pt x="26575" y="89624"/>
                      </a:cubicBezTo>
                      <a:cubicBezTo>
                        <a:pt x="25432" y="102959"/>
                        <a:pt x="24955" y="116294"/>
                        <a:pt x="24193" y="129724"/>
                      </a:cubicBezTo>
                      <a:lnTo>
                        <a:pt x="20383" y="210496"/>
                      </a:lnTo>
                      <a:cubicBezTo>
                        <a:pt x="20288" y="212972"/>
                        <a:pt x="18193" y="214973"/>
                        <a:pt x="15621" y="214877"/>
                      </a:cubicBezTo>
                      <a:cubicBezTo>
                        <a:pt x="13240" y="214782"/>
                        <a:pt x="11430" y="212972"/>
                        <a:pt x="11144" y="210686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>
                <a:xfrm flipH="1">
                  <a:off x="3483947" y="-1270337"/>
                  <a:ext cx="161925" cy="171450"/>
                </a:xfrm>
                <a:custGeom>
                  <a:avLst/>
                  <a:gdLst>
                    <a:gd name="connsiteX0" fmla="*/ 29540 w 161925"/>
                    <a:gd name="connsiteY0" fmla="*/ 166941 h 171450"/>
                    <a:gd name="connsiteX1" fmla="*/ 14205 w 161925"/>
                    <a:gd name="connsiteY1" fmla="*/ 95503 h 171450"/>
                    <a:gd name="connsiteX2" fmla="*/ 8966 w 161925"/>
                    <a:gd name="connsiteY2" fmla="*/ 59213 h 171450"/>
                    <a:gd name="connsiteX3" fmla="*/ 7442 w 161925"/>
                    <a:gd name="connsiteY3" fmla="*/ 40639 h 171450"/>
                    <a:gd name="connsiteX4" fmla="*/ 7918 w 161925"/>
                    <a:gd name="connsiteY4" fmla="*/ 20446 h 171450"/>
                    <a:gd name="connsiteX5" fmla="*/ 8680 w 161925"/>
                    <a:gd name="connsiteY5" fmla="*/ 17112 h 171450"/>
                    <a:gd name="connsiteX6" fmla="*/ 10871 w 161925"/>
                    <a:gd name="connsiteY6" fmla="*/ 12350 h 171450"/>
                    <a:gd name="connsiteX7" fmla="*/ 14681 w 161925"/>
                    <a:gd name="connsiteY7" fmla="*/ 8730 h 171450"/>
                    <a:gd name="connsiteX8" fmla="*/ 16681 w 161925"/>
                    <a:gd name="connsiteY8" fmla="*/ 7778 h 171450"/>
                    <a:gd name="connsiteX9" fmla="*/ 17539 w 161925"/>
                    <a:gd name="connsiteY9" fmla="*/ 7587 h 171450"/>
                    <a:gd name="connsiteX10" fmla="*/ 19158 w 161925"/>
                    <a:gd name="connsiteY10" fmla="*/ 7302 h 171450"/>
                    <a:gd name="connsiteX11" fmla="*/ 22968 w 161925"/>
                    <a:gd name="connsiteY11" fmla="*/ 7206 h 171450"/>
                    <a:gd name="connsiteX12" fmla="*/ 33064 w 161925"/>
                    <a:gd name="connsiteY12" fmla="*/ 8349 h 171450"/>
                    <a:gd name="connsiteX13" fmla="*/ 51162 w 161925"/>
                    <a:gd name="connsiteY13" fmla="*/ 11493 h 171450"/>
                    <a:gd name="connsiteX14" fmla="*/ 86595 w 161925"/>
                    <a:gd name="connsiteY14" fmla="*/ 17779 h 171450"/>
                    <a:gd name="connsiteX15" fmla="*/ 157651 w 161925"/>
                    <a:gd name="connsiteY15" fmla="*/ 25113 h 171450"/>
                    <a:gd name="connsiteX16" fmla="*/ 162128 w 161925"/>
                    <a:gd name="connsiteY16" fmla="*/ 29685 h 171450"/>
                    <a:gd name="connsiteX17" fmla="*/ 158223 w 161925"/>
                    <a:gd name="connsiteY17" fmla="*/ 34162 h 171450"/>
                    <a:gd name="connsiteX18" fmla="*/ 84404 w 161925"/>
                    <a:gd name="connsiteY18" fmla="*/ 34448 h 171450"/>
                    <a:gd name="connsiteX19" fmla="*/ 48018 w 161925"/>
                    <a:gd name="connsiteY19" fmla="*/ 29685 h 171450"/>
                    <a:gd name="connsiteX20" fmla="*/ 30302 w 161925"/>
                    <a:gd name="connsiteY20" fmla="*/ 26923 h 171450"/>
                    <a:gd name="connsiteX21" fmla="*/ 22301 w 161925"/>
                    <a:gd name="connsiteY21" fmla="*/ 26066 h 171450"/>
                    <a:gd name="connsiteX22" fmla="*/ 21539 w 161925"/>
                    <a:gd name="connsiteY22" fmla="*/ 26066 h 171450"/>
                    <a:gd name="connsiteX23" fmla="*/ 22110 w 161925"/>
                    <a:gd name="connsiteY23" fmla="*/ 25971 h 171450"/>
                    <a:gd name="connsiteX24" fmla="*/ 22396 w 161925"/>
                    <a:gd name="connsiteY24" fmla="*/ 25875 h 171450"/>
                    <a:gd name="connsiteX25" fmla="*/ 23920 w 161925"/>
                    <a:gd name="connsiteY25" fmla="*/ 25209 h 171450"/>
                    <a:gd name="connsiteX26" fmla="*/ 26301 w 161925"/>
                    <a:gd name="connsiteY26" fmla="*/ 23208 h 171450"/>
                    <a:gd name="connsiteX27" fmla="*/ 26778 w 161925"/>
                    <a:gd name="connsiteY27" fmla="*/ 22542 h 171450"/>
                    <a:gd name="connsiteX28" fmla="*/ 26587 w 161925"/>
                    <a:gd name="connsiteY28" fmla="*/ 23685 h 171450"/>
                    <a:gd name="connsiteX29" fmla="*/ 26206 w 161925"/>
                    <a:gd name="connsiteY29" fmla="*/ 39782 h 171450"/>
                    <a:gd name="connsiteX30" fmla="*/ 27444 w 161925"/>
                    <a:gd name="connsiteY30" fmla="*/ 57403 h 171450"/>
                    <a:gd name="connsiteX31" fmla="*/ 30969 w 161925"/>
                    <a:gd name="connsiteY31" fmla="*/ 93217 h 171450"/>
                    <a:gd name="connsiteX32" fmla="*/ 38493 w 161925"/>
                    <a:gd name="connsiteY32" fmla="*/ 165321 h 171450"/>
                    <a:gd name="connsiteX33" fmla="*/ 34398 w 161925"/>
                    <a:gd name="connsiteY33" fmla="*/ 170274 h 171450"/>
                    <a:gd name="connsiteX34" fmla="*/ 29540 w 161925"/>
                    <a:gd name="connsiteY34" fmla="*/ 166941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61925" h="171450">
                      <a:moveTo>
                        <a:pt x="29540" y="166941"/>
                      </a:moveTo>
                      <a:cubicBezTo>
                        <a:pt x="23349" y="143319"/>
                        <a:pt x="18205" y="119601"/>
                        <a:pt x="14205" y="95503"/>
                      </a:cubicBezTo>
                      <a:cubicBezTo>
                        <a:pt x="12109" y="83502"/>
                        <a:pt x="10490" y="71405"/>
                        <a:pt x="8966" y="59213"/>
                      </a:cubicBezTo>
                      <a:cubicBezTo>
                        <a:pt x="8299" y="53117"/>
                        <a:pt x="7728" y="46926"/>
                        <a:pt x="7442" y="40639"/>
                      </a:cubicBezTo>
                      <a:cubicBezTo>
                        <a:pt x="7251" y="34162"/>
                        <a:pt x="6680" y="28257"/>
                        <a:pt x="7918" y="20446"/>
                      </a:cubicBezTo>
                      <a:cubicBezTo>
                        <a:pt x="8109" y="19398"/>
                        <a:pt x="8204" y="18636"/>
                        <a:pt x="8680" y="17112"/>
                      </a:cubicBezTo>
                      <a:cubicBezTo>
                        <a:pt x="9156" y="15779"/>
                        <a:pt x="9252" y="14731"/>
                        <a:pt x="10871" y="12350"/>
                      </a:cubicBezTo>
                      <a:cubicBezTo>
                        <a:pt x="11823" y="11302"/>
                        <a:pt x="11538" y="10731"/>
                        <a:pt x="14681" y="8730"/>
                      </a:cubicBezTo>
                      <a:cubicBezTo>
                        <a:pt x="15348" y="8349"/>
                        <a:pt x="16014" y="8064"/>
                        <a:pt x="16681" y="7778"/>
                      </a:cubicBezTo>
                      <a:lnTo>
                        <a:pt x="17539" y="7587"/>
                      </a:lnTo>
                      <a:lnTo>
                        <a:pt x="19158" y="7302"/>
                      </a:lnTo>
                      <a:cubicBezTo>
                        <a:pt x="20777" y="7111"/>
                        <a:pt x="22015" y="7111"/>
                        <a:pt x="22968" y="7206"/>
                      </a:cubicBezTo>
                      <a:cubicBezTo>
                        <a:pt x="26873" y="7397"/>
                        <a:pt x="29921" y="7873"/>
                        <a:pt x="33064" y="8349"/>
                      </a:cubicBezTo>
                      <a:cubicBezTo>
                        <a:pt x="39255" y="9302"/>
                        <a:pt x="45256" y="10350"/>
                        <a:pt x="51162" y="11493"/>
                      </a:cubicBezTo>
                      <a:cubicBezTo>
                        <a:pt x="63068" y="13779"/>
                        <a:pt x="74879" y="15779"/>
                        <a:pt x="86595" y="17779"/>
                      </a:cubicBezTo>
                      <a:cubicBezTo>
                        <a:pt x="110217" y="21494"/>
                        <a:pt x="133839" y="24732"/>
                        <a:pt x="157651" y="25113"/>
                      </a:cubicBezTo>
                      <a:cubicBezTo>
                        <a:pt x="160128" y="25113"/>
                        <a:pt x="162223" y="27209"/>
                        <a:pt x="162128" y="29685"/>
                      </a:cubicBezTo>
                      <a:cubicBezTo>
                        <a:pt x="162128" y="31971"/>
                        <a:pt x="160414" y="33876"/>
                        <a:pt x="158223" y="34162"/>
                      </a:cubicBezTo>
                      <a:cubicBezTo>
                        <a:pt x="133648" y="37686"/>
                        <a:pt x="108788" y="36924"/>
                        <a:pt x="84404" y="34448"/>
                      </a:cubicBezTo>
                      <a:cubicBezTo>
                        <a:pt x="72212" y="33305"/>
                        <a:pt x="60115" y="31495"/>
                        <a:pt x="48018" y="29685"/>
                      </a:cubicBezTo>
                      <a:lnTo>
                        <a:pt x="30302" y="26923"/>
                      </a:lnTo>
                      <a:cubicBezTo>
                        <a:pt x="27444" y="26542"/>
                        <a:pt x="24492" y="26161"/>
                        <a:pt x="22301" y="26066"/>
                      </a:cubicBezTo>
                      <a:cubicBezTo>
                        <a:pt x="21730" y="26066"/>
                        <a:pt x="21444" y="26066"/>
                        <a:pt x="21539" y="26066"/>
                      </a:cubicBezTo>
                      <a:cubicBezTo>
                        <a:pt x="21730" y="26066"/>
                        <a:pt x="21920" y="25971"/>
                        <a:pt x="22110" y="25971"/>
                      </a:cubicBezTo>
                      <a:lnTo>
                        <a:pt x="22396" y="25875"/>
                      </a:lnTo>
                      <a:cubicBezTo>
                        <a:pt x="22872" y="25685"/>
                        <a:pt x="23444" y="25494"/>
                        <a:pt x="23920" y="25209"/>
                      </a:cubicBezTo>
                      <a:cubicBezTo>
                        <a:pt x="26301" y="23399"/>
                        <a:pt x="25825" y="23685"/>
                        <a:pt x="26301" y="23208"/>
                      </a:cubicBezTo>
                      <a:cubicBezTo>
                        <a:pt x="26968" y="21970"/>
                        <a:pt x="26682" y="22542"/>
                        <a:pt x="26778" y="22542"/>
                      </a:cubicBezTo>
                      <a:cubicBezTo>
                        <a:pt x="26682" y="22446"/>
                        <a:pt x="26682" y="23208"/>
                        <a:pt x="26587" y="23685"/>
                      </a:cubicBezTo>
                      <a:cubicBezTo>
                        <a:pt x="25920" y="27876"/>
                        <a:pt x="26016" y="34162"/>
                        <a:pt x="26206" y="39782"/>
                      </a:cubicBezTo>
                      <a:cubicBezTo>
                        <a:pt x="26397" y="45592"/>
                        <a:pt x="26968" y="51498"/>
                        <a:pt x="27444" y="57403"/>
                      </a:cubicBezTo>
                      <a:cubicBezTo>
                        <a:pt x="28302" y="69309"/>
                        <a:pt x="29730" y="81216"/>
                        <a:pt x="30969" y="93217"/>
                      </a:cubicBezTo>
                      <a:cubicBezTo>
                        <a:pt x="33636" y="117125"/>
                        <a:pt x="36207" y="141223"/>
                        <a:pt x="38493" y="165321"/>
                      </a:cubicBezTo>
                      <a:cubicBezTo>
                        <a:pt x="38779" y="167798"/>
                        <a:pt x="36969" y="170084"/>
                        <a:pt x="34398" y="170274"/>
                      </a:cubicBezTo>
                      <a:cubicBezTo>
                        <a:pt x="32112" y="170560"/>
                        <a:pt x="30111" y="169036"/>
                        <a:pt x="29540" y="166941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>
                <a:xfrm flipH="1">
                  <a:off x="3299358" y="-1994076"/>
                  <a:ext cx="323850" cy="371475"/>
                </a:xfrm>
                <a:custGeom>
                  <a:avLst/>
                  <a:gdLst>
                    <a:gd name="connsiteX0" fmla="*/ 319677 w 323850"/>
                    <a:gd name="connsiteY0" fmla="*/ 13617 h 371475"/>
                    <a:gd name="connsiteX1" fmla="*/ 262051 w 323850"/>
                    <a:gd name="connsiteY1" fmla="*/ 116678 h 371475"/>
                    <a:gd name="connsiteX2" fmla="*/ 192995 w 323850"/>
                    <a:gd name="connsiteY2" fmla="*/ 212690 h 371475"/>
                    <a:gd name="connsiteX3" fmla="*/ 111461 w 323850"/>
                    <a:gd name="connsiteY3" fmla="*/ 298796 h 371475"/>
                    <a:gd name="connsiteX4" fmla="*/ 13734 w 323850"/>
                    <a:gd name="connsiteY4" fmla="*/ 366233 h 371475"/>
                    <a:gd name="connsiteX5" fmla="*/ 7638 w 323850"/>
                    <a:gd name="connsiteY5" fmla="*/ 364137 h 371475"/>
                    <a:gd name="connsiteX6" fmla="*/ 9163 w 323850"/>
                    <a:gd name="connsiteY6" fmla="*/ 358422 h 371475"/>
                    <a:gd name="connsiteX7" fmla="*/ 9448 w 323850"/>
                    <a:gd name="connsiteY7" fmla="*/ 358232 h 371475"/>
                    <a:gd name="connsiteX8" fmla="*/ 33547 w 323850"/>
                    <a:gd name="connsiteY8" fmla="*/ 342039 h 371475"/>
                    <a:gd name="connsiteX9" fmla="*/ 39547 w 323850"/>
                    <a:gd name="connsiteY9" fmla="*/ 338039 h 371475"/>
                    <a:gd name="connsiteX10" fmla="*/ 45262 w 323850"/>
                    <a:gd name="connsiteY10" fmla="*/ 333562 h 371475"/>
                    <a:gd name="connsiteX11" fmla="*/ 56597 w 323850"/>
                    <a:gd name="connsiteY11" fmla="*/ 324513 h 371475"/>
                    <a:gd name="connsiteX12" fmla="*/ 68027 w 323850"/>
                    <a:gd name="connsiteY12" fmla="*/ 315655 h 371475"/>
                    <a:gd name="connsiteX13" fmla="*/ 78885 w 323850"/>
                    <a:gd name="connsiteY13" fmla="*/ 306035 h 371475"/>
                    <a:gd name="connsiteX14" fmla="*/ 100317 w 323850"/>
                    <a:gd name="connsiteY14" fmla="*/ 286509 h 371475"/>
                    <a:gd name="connsiteX15" fmla="*/ 178422 w 323850"/>
                    <a:gd name="connsiteY15" fmla="*/ 200688 h 371475"/>
                    <a:gd name="connsiteX16" fmla="*/ 248145 w 323850"/>
                    <a:gd name="connsiteY16" fmla="*/ 107343 h 371475"/>
                    <a:gd name="connsiteX17" fmla="*/ 280625 w 323850"/>
                    <a:gd name="connsiteY17" fmla="*/ 58861 h 371475"/>
                    <a:gd name="connsiteX18" fmla="*/ 311772 w 323850"/>
                    <a:gd name="connsiteY18" fmla="*/ 9426 h 371475"/>
                    <a:gd name="connsiteX19" fmla="*/ 311867 w 323850"/>
                    <a:gd name="connsiteY19" fmla="*/ 9331 h 371475"/>
                    <a:gd name="connsiteX20" fmla="*/ 318154 w 323850"/>
                    <a:gd name="connsiteY20" fmla="*/ 7807 h 371475"/>
                    <a:gd name="connsiteX21" fmla="*/ 319677 w 323850"/>
                    <a:gd name="connsiteY21" fmla="*/ 13617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3850" h="371475">
                      <a:moveTo>
                        <a:pt x="319677" y="13617"/>
                      </a:moveTo>
                      <a:cubicBezTo>
                        <a:pt x="302914" y="49431"/>
                        <a:pt x="283101" y="83340"/>
                        <a:pt x="262051" y="116678"/>
                      </a:cubicBezTo>
                      <a:cubicBezTo>
                        <a:pt x="240810" y="149825"/>
                        <a:pt x="217760" y="181924"/>
                        <a:pt x="192995" y="212690"/>
                      </a:cubicBezTo>
                      <a:cubicBezTo>
                        <a:pt x="167563" y="242884"/>
                        <a:pt x="141179" y="272412"/>
                        <a:pt x="111461" y="298796"/>
                      </a:cubicBezTo>
                      <a:cubicBezTo>
                        <a:pt x="81648" y="324894"/>
                        <a:pt x="49358" y="348612"/>
                        <a:pt x="13734" y="366233"/>
                      </a:cubicBezTo>
                      <a:cubicBezTo>
                        <a:pt x="11448" y="367376"/>
                        <a:pt x="8781" y="366423"/>
                        <a:pt x="7638" y="364137"/>
                      </a:cubicBezTo>
                      <a:cubicBezTo>
                        <a:pt x="6591" y="362042"/>
                        <a:pt x="7258" y="359661"/>
                        <a:pt x="9163" y="358422"/>
                      </a:cubicBezTo>
                      <a:lnTo>
                        <a:pt x="9448" y="358232"/>
                      </a:lnTo>
                      <a:cubicBezTo>
                        <a:pt x="17449" y="352707"/>
                        <a:pt x="25450" y="347373"/>
                        <a:pt x="33547" y="342039"/>
                      </a:cubicBezTo>
                      <a:lnTo>
                        <a:pt x="39547" y="338039"/>
                      </a:lnTo>
                      <a:lnTo>
                        <a:pt x="45262" y="333562"/>
                      </a:lnTo>
                      <a:lnTo>
                        <a:pt x="56597" y="324513"/>
                      </a:lnTo>
                      <a:lnTo>
                        <a:pt x="68027" y="315655"/>
                      </a:lnTo>
                      <a:cubicBezTo>
                        <a:pt x="71742" y="312607"/>
                        <a:pt x="75266" y="309273"/>
                        <a:pt x="78885" y="306035"/>
                      </a:cubicBezTo>
                      <a:cubicBezTo>
                        <a:pt x="86029" y="299463"/>
                        <a:pt x="93459" y="293367"/>
                        <a:pt x="100317" y="286509"/>
                      </a:cubicBezTo>
                      <a:cubicBezTo>
                        <a:pt x="128130" y="259648"/>
                        <a:pt x="154038" y="230787"/>
                        <a:pt x="178422" y="200688"/>
                      </a:cubicBezTo>
                      <a:cubicBezTo>
                        <a:pt x="203187" y="170875"/>
                        <a:pt x="225951" y="139252"/>
                        <a:pt x="248145" y="107343"/>
                      </a:cubicBezTo>
                      <a:cubicBezTo>
                        <a:pt x="259384" y="91437"/>
                        <a:pt x="270147" y="75244"/>
                        <a:pt x="280625" y="58861"/>
                      </a:cubicBezTo>
                      <a:cubicBezTo>
                        <a:pt x="291388" y="42669"/>
                        <a:pt x="301675" y="26000"/>
                        <a:pt x="311772" y="9426"/>
                      </a:cubicBezTo>
                      <a:lnTo>
                        <a:pt x="311867" y="9331"/>
                      </a:lnTo>
                      <a:cubicBezTo>
                        <a:pt x="313201" y="7236"/>
                        <a:pt x="315963" y="6474"/>
                        <a:pt x="318154" y="7807"/>
                      </a:cubicBezTo>
                      <a:cubicBezTo>
                        <a:pt x="319963" y="9045"/>
                        <a:pt x="320630" y="11522"/>
                        <a:pt x="319677" y="13617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任意多边形: 形状 191"/>
                <p:cNvSpPr/>
                <p:nvPr/>
              </p:nvSpPr>
              <p:spPr>
                <a:xfrm flipH="1">
                  <a:off x="3391628" y="-2010714"/>
                  <a:ext cx="76200" cy="247650"/>
                </a:xfrm>
                <a:custGeom>
                  <a:avLst/>
                  <a:gdLst>
                    <a:gd name="connsiteX0" fmla="*/ 71524 w 76200"/>
                    <a:gd name="connsiteY0" fmla="*/ 12063 h 247650"/>
                    <a:gd name="connsiteX1" fmla="*/ 55427 w 76200"/>
                    <a:gd name="connsiteY1" fmla="*/ 131697 h 247650"/>
                    <a:gd name="connsiteX2" fmla="*/ 39710 w 76200"/>
                    <a:gd name="connsiteY2" fmla="*/ 190276 h 247650"/>
                    <a:gd name="connsiteX3" fmla="*/ 15612 w 76200"/>
                    <a:gd name="connsiteY3" fmla="*/ 246378 h 247650"/>
                    <a:gd name="connsiteX4" fmla="*/ 9421 w 76200"/>
                    <a:gd name="connsiteY4" fmla="*/ 247997 h 247650"/>
                    <a:gd name="connsiteX5" fmla="*/ 7421 w 76200"/>
                    <a:gd name="connsiteY5" fmla="*/ 242568 h 247650"/>
                    <a:gd name="connsiteX6" fmla="*/ 7421 w 76200"/>
                    <a:gd name="connsiteY6" fmla="*/ 242473 h 247650"/>
                    <a:gd name="connsiteX7" fmla="*/ 23613 w 76200"/>
                    <a:gd name="connsiteY7" fmla="*/ 185609 h 247650"/>
                    <a:gd name="connsiteX8" fmla="*/ 36853 w 76200"/>
                    <a:gd name="connsiteY8" fmla="*/ 127601 h 247650"/>
                    <a:gd name="connsiteX9" fmla="*/ 49331 w 76200"/>
                    <a:gd name="connsiteY9" fmla="*/ 69213 h 247650"/>
                    <a:gd name="connsiteX10" fmla="*/ 62475 w 76200"/>
                    <a:gd name="connsiteY10" fmla="*/ 10730 h 247650"/>
                    <a:gd name="connsiteX11" fmla="*/ 62475 w 76200"/>
                    <a:gd name="connsiteY11" fmla="*/ 10634 h 247650"/>
                    <a:gd name="connsiteX12" fmla="*/ 68000 w 76200"/>
                    <a:gd name="connsiteY12" fmla="*/ 7301 h 247650"/>
                    <a:gd name="connsiteX13" fmla="*/ 71524 w 76200"/>
                    <a:gd name="connsiteY13" fmla="*/ 1206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6200" h="247650">
                      <a:moveTo>
                        <a:pt x="71524" y="12063"/>
                      </a:moveTo>
                      <a:cubicBezTo>
                        <a:pt x="69905" y="52449"/>
                        <a:pt x="63904" y="92264"/>
                        <a:pt x="55427" y="131697"/>
                      </a:cubicBezTo>
                      <a:cubicBezTo>
                        <a:pt x="51045" y="151414"/>
                        <a:pt x="46092" y="171035"/>
                        <a:pt x="39710" y="190276"/>
                      </a:cubicBezTo>
                      <a:cubicBezTo>
                        <a:pt x="33424" y="209516"/>
                        <a:pt x="25994" y="228662"/>
                        <a:pt x="15612" y="246378"/>
                      </a:cubicBezTo>
                      <a:cubicBezTo>
                        <a:pt x="14374" y="248569"/>
                        <a:pt x="11516" y="249331"/>
                        <a:pt x="9421" y="247997"/>
                      </a:cubicBezTo>
                      <a:cubicBezTo>
                        <a:pt x="7516" y="246854"/>
                        <a:pt x="6659" y="244568"/>
                        <a:pt x="7421" y="242568"/>
                      </a:cubicBezTo>
                      <a:lnTo>
                        <a:pt x="7421" y="242473"/>
                      </a:lnTo>
                      <a:cubicBezTo>
                        <a:pt x="13898" y="223899"/>
                        <a:pt x="18660" y="204754"/>
                        <a:pt x="23613" y="185609"/>
                      </a:cubicBezTo>
                      <a:cubicBezTo>
                        <a:pt x="28376" y="166463"/>
                        <a:pt x="32757" y="147032"/>
                        <a:pt x="36853" y="127601"/>
                      </a:cubicBezTo>
                      <a:lnTo>
                        <a:pt x="49331" y="69213"/>
                      </a:lnTo>
                      <a:cubicBezTo>
                        <a:pt x="53426" y="49687"/>
                        <a:pt x="57903" y="30161"/>
                        <a:pt x="62475" y="10730"/>
                      </a:cubicBezTo>
                      <a:lnTo>
                        <a:pt x="62475" y="10634"/>
                      </a:lnTo>
                      <a:cubicBezTo>
                        <a:pt x="63047" y="8158"/>
                        <a:pt x="65523" y="6634"/>
                        <a:pt x="68000" y="7301"/>
                      </a:cubicBezTo>
                      <a:cubicBezTo>
                        <a:pt x="70190" y="7967"/>
                        <a:pt x="71619" y="9968"/>
                        <a:pt x="71524" y="1206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任意多边形: 形状 192"/>
                <p:cNvSpPr/>
                <p:nvPr/>
              </p:nvSpPr>
              <p:spPr>
                <a:xfrm flipH="1">
                  <a:off x="3171451" y="-1968838"/>
                  <a:ext cx="209550" cy="95250"/>
                </a:xfrm>
                <a:custGeom>
                  <a:avLst/>
                  <a:gdLst>
                    <a:gd name="connsiteX0" fmla="*/ 205962 w 209550"/>
                    <a:gd name="connsiteY0" fmla="*/ 16288 h 95250"/>
                    <a:gd name="connsiteX1" fmla="*/ 155575 w 209550"/>
                    <a:gd name="connsiteY1" fmla="*/ 29718 h 95250"/>
                    <a:gd name="connsiteX2" fmla="*/ 106426 w 209550"/>
                    <a:gd name="connsiteY2" fmla="*/ 46291 h 95250"/>
                    <a:gd name="connsiteX3" fmla="*/ 59182 w 209550"/>
                    <a:gd name="connsiteY3" fmla="*/ 66961 h 95250"/>
                    <a:gd name="connsiteX4" fmla="*/ 14319 w 209550"/>
                    <a:gd name="connsiteY4" fmla="*/ 92964 h 95250"/>
                    <a:gd name="connsiteX5" fmla="*/ 14129 w 209550"/>
                    <a:gd name="connsiteY5" fmla="*/ 93059 h 95250"/>
                    <a:gd name="connsiteX6" fmla="*/ 7842 w 209550"/>
                    <a:gd name="connsiteY6" fmla="*/ 91631 h 95250"/>
                    <a:gd name="connsiteX7" fmla="*/ 8509 w 209550"/>
                    <a:gd name="connsiteY7" fmla="*/ 85915 h 95250"/>
                    <a:gd name="connsiteX8" fmla="*/ 50990 w 209550"/>
                    <a:gd name="connsiteY8" fmla="*/ 52197 h 95250"/>
                    <a:gd name="connsiteX9" fmla="*/ 99663 w 209550"/>
                    <a:gd name="connsiteY9" fmla="*/ 28384 h 95250"/>
                    <a:gd name="connsiteX10" fmla="*/ 205105 w 209550"/>
                    <a:gd name="connsiteY10" fmla="*/ 7144 h 95250"/>
                    <a:gd name="connsiteX11" fmla="*/ 209677 w 209550"/>
                    <a:gd name="connsiteY11" fmla="*/ 11620 h 95250"/>
                    <a:gd name="connsiteX12" fmla="*/ 206153 w 209550"/>
                    <a:gd name="connsiteY12" fmla="*/ 16097 h 95250"/>
                    <a:gd name="connsiteX13" fmla="*/ 205962 w 209550"/>
                    <a:gd name="connsiteY13" fmla="*/ 1628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9550" h="95250">
                      <a:moveTo>
                        <a:pt x="205962" y="16288"/>
                      </a:moveTo>
                      <a:cubicBezTo>
                        <a:pt x="189103" y="20193"/>
                        <a:pt x="172148" y="24955"/>
                        <a:pt x="155575" y="29718"/>
                      </a:cubicBezTo>
                      <a:cubicBezTo>
                        <a:pt x="138906" y="34671"/>
                        <a:pt x="122523" y="40100"/>
                        <a:pt x="106426" y="46291"/>
                      </a:cubicBezTo>
                      <a:cubicBezTo>
                        <a:pt x="90234" y="52197"/>
                        <a:pt x="74613" y="59436"/>
                        <a:pt x="59182" y="66961"/>
                      </a:cubicBezTo>
                      <a:cubicBezTo>
                        <a:pt x="43752" y="74581"/>
                        <a:pt x="29083" y="83534"/>
                        <a:pt x="14319" y="92964"/>
                      </a:cubicBezTo>
                      <a:lnTo>
                        <a:pt x="14129" y="93059"/>
                      </a:lnTo>
                      <a:cubicBezTo>
                        <a:pt x="12033" y="94393"/>
                        <a:pt x="9176" y="93821"/>
                        <a:pt x="7842" y="91631"/>
                      </a:cubicBezTo>
                      <a:cubicBezTo>
                        <a:pt x="6699" y="89821"/>
                        <a:pt x="6985" y="87439"/>
                        <a:pt x="8509" y="85915"/>
                      </a:cubicBezTo>
                      <a:cubicBezTo>
                        <a:pt x="21273" y="73152"/>
                        <a:pt x="35369" y="61436"/>
                        <a:pt x="50990" y="52197"/>
                      </a:cubicBezTo>
                      <a:cubicBezTo>
                        <a:pt x="66516" y="42767"/>
                        <a:pt x="82804" y="34671"/>
                        <a:pt x="99663" y="28384"/>
                      </a:cubicBezTo>
                      <a:cubicBezTo>
                        <a:pt x="133477" y="15716"/>
                        <a:pt x="168910" y="7620"/>
                        <a:pt x="205105" y="7144"/>
                      </a:cubicBezTo>
                      <a:cubicBezTo>
                        <a:pt x="207581" y="7144"/>
                        <a:pt x="209677" y="9144"/>
                        <a:pt x="209677" y="11620"/>
                      </a:cubicBezTo>
                      <a:cubicBezTo>
                        <a:pt x="209677" y="13811"/>
                        <a:pt x="208153" y="15621"/>
                        <a:pt x="206153" y="16097"/>
                      </a:cubicBezTo>
                      <a:lnTo>
                        <a:pt x="205962" y="16288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任意多边形: 形状 193"/>
                <p:cNvSpPr/>
                <p:nvPr/>
              </p:nvSpPr>
              <p:spPr>
                <a:xfrm flipH="1">
                  <a:off x="3374648" y="-2043180"/>
                  <a:ext cx="57150" cy="57150"/>
                </a:xfrm>
                <a:custGeom>
                  <a:avLst/>
                  <a:gdLst>
                    <a:gd name="connsiteX0" fmla="*/ 54449 w 57150"/>
                    <a:gd name="connsiteY0" fmla="*/ 17764 h 57150"/>
                    <a:gd name="connsiteX1" fmla="*/ 53592 w 57150"/>
                    <a:gd name="connsiteY1" fmla="*/ 16431 h 57150"/>
                    <a:gd name="connsiteX2" fmla="*/ 50639 w 57150"/>
                    <a:gd name="connsiteY2" fmla="*/ 12811 h 57150"/>
                    <a:gd name="connsiteX3" fmla="*/ 42447 w 57150"/>
                    <a:gd name="connsiteY3" fmla="*/ 7953 h 57150"/>
                    <a:gd name="connsiteX4" fmla="*/ 36637 w 57150"/>
                    <a:gd name="connsiteY4" fmla="*/ 7763 h 57150"/>
                    <a:gd name="connsiteX5" fmla="*/ 35875 w 57150"/>
                    <a:gd name="connsiteY5" fmla="*/ 7572 h 57150"/>
                    <a:gd name="connsiteX6" fmla="*/ 26826 w 57150"/>
                    <a:gd name="connsiteY6" fmla="*/ 7572 h 57150"/>
                    <a:gd name="connsiteX7" fmla="*/ 20730 w 57150"/>
                    <a:gd name="connsiteY7" fmla="*/ 9763 h 57150"/>
                    <a:gd name="connsiteX8" fmla="*/ 11682 w 57150"/>
                    <a:gd name="connsiteY8" fmla="*/ 18050 h 57150"/>
                    <a:gd name="connsiteX9" fmla="*/ 8157 w 57150"/>
                    <a:gd name="connsiteY9" fmla="*/ 39862 h 57150"/>
                    <a:gd name="connsiteX10" fmla="*/ 14158 w 57150"/>
                    <a:gd name="connsiteY10" fmla="*/ 50721 h 57150"/>
                    <a:gd name="connsiteX11" fmla="*/ 24731 w 57150"/>
                    <a:gd name="connsiteY11" fmla="*/ 57769 h 57150"/>
                    <a:gd name="connsiteX12" fmla="*/ 34161 w 57150"/>
                    <a:gd name="connsiteY12" fmla="*/ 59007 h 57150"/>
                    <a:gd name="connsiteX13" fmla="*/ 46067 w 57150"/>
                    <a:gd name="connsiteY13" fmla="*/ 55293 h 57150"/>
                    <a:gd name="connsiteX14" fmla="*/ 54925 w 57150"/>
                    <a:gd name="connsiteY14" fmla="*/ 45577 h 57150"/>
                    <a:gd name="connsiteX15" fmla="*/ 56830 w 57150"/>
                    <a:gd name="connsiteY15" fmla="*/ 40719 h 57150"/>
                    <a:gd name="connsiteX16" fmla="*/ 57688 w 57150"/>
                    <a:gd name="connsiteY16" fmla="*/ 35195 h 57150"/>
                    <a:gd name="connsiteX17" fmla="*/ 57783 w 57150"/>
                    <a:gd name="connsiteY17" fmla="*/ 30813 h 57150"/>
                    <a:gd name="connsiteX18" fmla="*/ 54449 w 57150"/>
                    <a:gd name="connsiteY18" fmla="*/ 1776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7150" h="57150">
                      <a:moveTo>
                        <a:pt x="54449" y="17764"/>
                      </a:moveTo>
                      <a:cubicBezTo>
                        <a:pt x="54163" y="17288"/>
                        <a:pt x="53877" y="16812"/>
                        <a:pt x="53592" y="16431"/>
                      </a:cubicBezTo>
                      <a:cubicBezTo>
                        <a:pt x="52734" y="15192"/>
                        <a:pt x="51782" y="13859"/>
                        <a:pt x="50639" y="12811"/>
                      </a:cubicBezTo>
                      <a:cubicBezTo>
                        <a:pt x="47972" y="10335"/>
                        <a:pt x="45781" y="9192"/>
                        <a:pt x="42447" y="7953"/>
                      </a:cubicBezTo>
                      <a:cubicBezTo>
                        <a:pt x="40733" y="7287"/>
                        <a:pt x="38638" y="7382"/>
                        <a:pt x="36637" y="7763"/>
                      </a:cubicBezTo>
                      <a:cubicBezTo>
                        <a:pt x="36351" y="7668"/>
                        <a:pt x="36161" y="7572"/>
                        <a:pt x="35875" y="7572"/>
                      </a:cubicBezTo>
                      <a:cubicBezTo>
                        <a:pt x="32256" y="7001"/>
                        <a:pt x="30446" y="7001"/>
                        <a:pt x="26826" y="7572"/>
                      </a:cubicBezTo>
                      <a:cubicBezTo>
                        <a:pt x="24636" y="7858"/>
                        <a:pt x="22635" y="8811"/>
                        <a:pt x="20730" y="9763"/>
                      </a:cubicBezTo>
                      <a:cubicBezTo>
                        <a:pt x="16921" y="11573"/>
                        <a:pt x="14158" y="14716"/>
                        <a:pt x="11682" y="18050"/>
                      </a:cubicBezTo>
                      <a:cubicBezTo>
                        <a:pt x="7205" y="24146"/>
                        <a:pt x="6062" y="32718"/>
                        <a:pt x="8157" y="39862"/>
                      </a:cubicBezTo>
                      <a:cubicBezTo>
                        <a:pt x="9396" y="44053"/>
                        <a:pt x="11396" y="47482"/>
                        <a:pt x="14158" y="50721"/>
                      </a:cubicBezTo>
                      <a:cubicBezTo>
                        <a:pt x="17016" y="54054"/>
                        <a:pt x="20730" y="56245"/>
                        <a:pt x="24731" y="57769"/>
                      </a:cubicBezTo>
                      <a:cubicBezTo>
                        <a:pt x="27684" y="58912"/>
                        <a:pt x="31017" y="59388"/>
                        <a:pt x="34161" y="59007"/>
                      </a:cubicBezTo>
                      <a:cubicBezTo>
                        <a:pt x="38352" y="58531"/>
                        <a:pt x="42447" y="57674"/>
                        <a:pt x="46067" y="55293"/>
                      </a:cubicBezTo>
                      <a:cubicBezTo>
                        <a:pt x="49686" y="52911"/>
                        <a:pt x="53211" y="49673"/>
                        <a:pt x="54925" y="45577"/>
                      </a:cubicBezTo>
                      <a:cubicBezTo>
                        <a:pt x="55592" y="43958"/>
                        <a:pt x="56354" y="42339"/>
                        <a:pt x="56830" y="40719"/>
                      </a:cubicBezTo>
                      <a:cubicBezTo>
                        <a:pt x="57306" y="38910"/>
                        <a:pt x="57497" y="37005"/>
                        <a:pt x="57688" y="35195"/>
                      </a:cubicBezTo>
                      <a:cubicBezTo>
                        <a:pt x="57878" y="33766"/>
                        <a:pt x="57878" y="32337"/>
                        <a:pt x="57783" y="30813"/>
                      </a:cubicBezTo>
                      <a:cubicBezTo>
                        <a:pt x="57497" y="26051"/>
                        <a:pt x="56544" y="21955"/>
                        <a:pt x="54449" y="17764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>
                <a:xfrm flipH="1">
                  <a:off x="3273009" y="-2028907"/>
                  <a:ext cx="57150" cy="57150"/>
                </a:xfrm>
                <a:custGeom>
                  <a:avLst/>
                  <a:gdLst>
                    <a:gd name="connsiteX0" fmla="*/ 53394 w 57150"/>
                    <a:gd name="connsiteY0" fmla="*/ 22636 h 57150"/>
                    <a:gd name="connsiteX1" fmla="*/ 51489 w 57150"/>
                    <a:gd name="connsiteY1" fmla="*/ 18540 h 57150"/>
                    <a:gd name="connsiteX2" fmla="*/ 47488 w 57150"/>
                    <a:gd name="connsiteY2" fmla="*/ 13683 h 57150"/>
                    <a:gd name="connsiteX3" fmla="*/ 42249 w 57150"/>
                    <a:gd name="connsiteY3" fmla="*/ 10063 h 57150"/>
                    <a:gd name="connsiteX4" fmla="*/ 29676 w 57150"/>
                    <a:gd name="connsiteY4" fmla="*/ 7206 h 57150"/>
                    <a:gd name="connsiteX5" fmla="*/ 23485 w 57150"/>
                    <a:gd name="connsiteY5" fmla="*/ 8253 h 57150"/>
                    <a:gd name="connsiteX6" fmla="*/ 15294 w 57150"/>
                    <a:gd name="connsiteY6" fmla="*/ 13016 h 57150"/>
                    <a:gd name="connsiteX7" fmla="*/ 8531 w 57150"/>
                    <a:gd name="connsiteY7" fmla="*/ 23970 h 57150"/>
                    <a:gd name="connsiteX8" fmla="*/ 7674 w 57150"/>
                    <a:gd name="connsiteY8" fmla="*/ 31113 h 57150"/>
                    <a:gd name="connsiteX9" fmla="*/ 8436 w 57150"/>
                    <a:gd name="connsiteY9" fmla="*/ 43591 h 57150"/>
                    <a:gd name="connsiteX10" fmla="*/ 13103 w 57150"/>
                    <a:gd name="connsiteY10" fmla="*/ 51306 h 57150"/>
                    <a:gd name="connsiteX11" fmla="*/ 17961 w 57150"/>
                    <a:gd name="connsiteY11" fmla="*/ 55212 h 57150"/>
                    <a:gd name="connsiteX12" fmla="*/ 29962 w 57150"/>
                    <a:gd name="connsiteY12" fmla="*/ 59022 h 57150"/>
                    <a:gd name="connsiteX13" fmla="*/ 51298 w 57150"/>
                    <a:gd name="connsiteY13" fmla="*/ 46830 h 57150"/>
                    <a:gd name="connsiteX14" fmla="*/ 54251 w 57150"/>
                    <a:gd name="connsiteY14" fmla="*/ 36828 h 57150"/>
                    <a:gd name="connsiteX15" fmla="*/ 53394 w 57150"/>
                    <a:gd name="connsiteY15" fmla="*/ 22636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150" h="57150">
                      <a:moveTo>
                        <a:pt x="53394" y="22636"/>
                      </a:moveTo>
                      <a:cubicBezTo>
                        <a:pt x="52917" y="21207"/>
                        <a:pt x="52346" y="19779"/>
                        <a:pt x="51489" y="18540"/>
                      </a:cubicBezTo>
                      <a:cubicBezTo>
                        <a:pt x="50441" y="16826"/>
                        <a:pt x="49107" y="15016"/>
                        <a:pt x="47488" y="13683"/>
                      </a:cubicBezTo>
                      <a:cubicBezTo>
                        <a:pt x="45869" y="12349"/>
                        <a:pt x="44154" y="10920"/>
                        <a:pt x="42249" y="10063"/>
                      </a:cubicBezTo>
                      <a:cubicBezTo>
                        <a:pt x="38344" y="8253"/>
                        <a:pt x="34058" y="6825"/>
                        <a:pt x="29676" y="7206"/>
                      </a:cubicBezTo>
                      <a:cubicBezTo>
                        <a:pt x="27581" y="7396"/>
                        <a:pt x="25485" y="7587"/>
                        <a:pt x="23485" y="8253"/>
                      </a:cubicBezTo>
                      <a:cubicBezTo>
                        <a:pt x="20056" y="9492"/>
                        <a:pt x="18056" y="10730"/>
                        <a:pt x="15294" y="13016"/>
                      </a:cubicBezTo>
                      <a:cubicBezTo>
                        <a:pt x="12055" y="15683"/>
                        <a:pt x="9674" y="19969"/>
                        <a:pt x="8531" y="23970"/>
                      </a:cubicBezTo>
                      <a:cubicBezTo>
                        <a:pt x="7864" y="26256"/>
                        <a:pt x="7674" y="28732"/>
                        <a:pt x="7674" y="31113"/>
                      </a:cubicBezTo>
                      <a:cubicBezTo>
                        <a:pt x="6912" y="35209"/>
                        <a:pt x="6816" y="39591"/>
                        <a:pt x="8436" y="43591"/>
                      </a:cubicBezTo>
                      <a:cubicBezTo>
                        <a:pt x="9674" y="46734"/>
                        <a:pt x="10722" y="48735"/>
                        <a:pt x="13103" y="51306"/>
                      </a:cubicBezTo>
                      <a:cubicBezTo>
                        <a:pt x="14532" y="52830"/>
                        <a:pt x="16246" y="54164"/>
                        <a:pt x="17961" y="55212"/>
                      </a:cubicBezTo>
                      <a:cubicBezTo>
                        <a:pt x="21580" y="57593"/>
                        <a:pt x="25771" y="58641"/>
                        <a:pt x="29962" y="59022"/>
                      </a:cubicBezTo>
                      <a:cubicBezTo>
                        <a:pt x="38630" y="59879"/>
                        <a:pt x="47488" y="54545"/>
                        <a:pt x="51298" y="46830"/>
                      </a:cubicBezTo>
                      <a:cubicBezTo>
                        <a:pt x="52917" y="43591"/>
                        <a:pt x="53775" y="40257"/>
                        <a:pt x="54251" y="36828"/>
                      </a:cubicBezTo>
                      <a:cubicBezTo>
                        <a:pt x="55680" y="32542"/>
                        <a:pt x="55394" y="27113"/>
                        <a:pt x="53394" y="22636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任意多边形: 形状 195"/>
                <p:cNvSpPr/>
                <p:nvPr/>
              </p:nvSpPr>
              <p:spPr>
                <a:xfrm flipH="1">
                  <a:off x="3121064" y="-1995569"/>
                  <a:ext cx="66675" cy="57150"/>
                </a:xfrm>
                <a:custGeom>
                  <a:avLst/>
                  <a:gdLst>
                    <a:gd name="connsiteX0" fmla="*/ 59278 w 66675"/>
                    <a:gd name="connsiteY0" fmla="*/ 26731 h 57150"/>
                    <a:gd name="connsiteX1" fmla="*/ 51658 w 66675"/>
                    <a:gd name="connsiteY1" fmla="*/ 15015 h 57150"/>
                    <a:gd name="connsiteX2" fmla="*/ 25750 w 66675"/>
                    <a:gd name="connsiteY2" fmla="*/ 7967 h 57150"/>
                    <a:gd name="connsiteX3" fmla="*/ 7748 w 66675"/>
                    <a:gd name="connsiteY3" fmla="*/ 25874 h 57150"/>
                    <a:gd name="connsiteX4" fmla="*/ 7367 w 66675"/>
                    <a:gd name="connsiteY4" fmla="*/ 34827 h 57150"/>
                    <a:gd name="connsiteX5" fmla="*/ 7271 w 66675"/>
                    <a:gd name="connsiteY5" fmla="*/ 35494 h 57150"/>
                    <a:gd name="connsiteX6" fmla="*/ 7938 w 66675"/>
                    <a:gd name="connsiteY6" fmla="*/ 41876 h 57150"/>
                    <a:gd name="connsiteX7" fmla="*/ 10796 w 66675"/>
                    <a:gd name="connsiteY7" fmla="*/ 47876 h 57150"/>
                    <a:gd name="connsiteX8" fmla="*/ 17177 w 66675"/>
                    <a:gd name="connsiteY8" fmla="*/ 54258 h 57150"/>
                    <a:gd name="connsiteX9" fmla="*/ 23273 w 66675"/>
                    <a:gd name="connsiteY9" fmla="*/ 57306 h 57150"/>
                    <a:gd name="connsiteX10" fmla="*/ 29846 w 66675"/>
                    <a:gd name="connsiteY10" fmla="*/ 58544 h 57150"/>
                    <a:gd name="connsiteX11" fmla="*/ 37466 w 66675"/>
                    <a:gd name="connsiteY11" fmla="*/ 57878 h 57150"/>
                    <a:gd name="connsiteX12" fmla="*/ 48515 w 66675"/>
                    <a:gd name="connsiteY12" fmla="*/ 53306 h 57150"/>
                    <a:gd name="connsiteX13" fmla="*/ 58135 w 66675"/>
                    <a:gd name="connsiteY13" fmla="*/ 43495 h 57150"/>
                    <a:gd name="connsiteX14" fmla="*/ 59278 w 66675"/>
                    <a:gd name="connsiteY14" fmla="*/ 26731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59278" y="26731"/>
                      </a:moveTo>
                      <a:cubicBezTo>
                        <a:pt x="57659" y="22349"/>
                        <a:pt x="55182" y="18158"/>
                        <a:pt x="51658" y="15015"/>
                      </a:cubicBezTo>
                      <a:cubicBezTo>
                        <a:pt x="44514" y="8824"/>
                        <a:pt x="35084" y="5490"/>
                        <a:pt x="25750" y="7967"/>
                      </a:cubicBezTo>
                      <a:cubicBezTo>
                        <a:pt x="17368" y="10157"/>
                        <a:pt x="9557" y="17301"/>
                        <a:pt x="7748" y="25874"/>
                      </a:cubicBezTo>
                      <a:cubicBezTo>
                        <a:pt x="7081" y="28826"/>
                        <a:pt x="6986" y="31874"/>
                        <a:pt x="7367" y="34827"/>
                      </a:cubicBezTo>
                      <a:cubicBezTo>
                        <a:pt x="7367" y="35113"/>
                        <a:pt x="7271" y="35303"/>
                        <a:pt x="7271" y="35494"/>
                      </a:cubicBezTo>
                      <a:cubicBezTo>
                        <a:pt x="7081" y="37589"/>
                        <a:pt x="7271" y="39875"/>
                        <a:pt x="7938" y="41876"/>
                      </a:cubicBezTo>
                      <a:cubicBezTo>
                        <a:pt x="8605" y="43971"/>
                        <a:pt x="9462" y="46067"/>
                        <a:pt x="10796" y="47876"/>
                      </a:cubicBezTo>
                      <a:cubicBezTo>
                        <a:pt x="12891" y="50639"/>
                        <a:pt x="14415" y="52163"/>
                        <a:pt x="17177" y="54258"/>
                      </a:cubicBezTo>
                      <a:cubicBezTo>
                        <a:pt x="18987" y="55592"/>
                        <a:pt x="21083" y="56449"/>
                        <a:pt x="23273" y="57306"/>
                      </a:cubicBezTo>
                      <a:cubicBezTo>
                        <a:pt x="25369" y="58068"/>
                        <a:pt x="27655" y="58354"/>
                        <a:pt x="29846" y="58544"/>
                      </a:cubicBezTo>
                      <a:cubicBezTo>
                        <a:pt x="32417" y="58735"/>
                        <a:pt x="34989" y="58354"/>
                        <a:pt x="37466" y="57878"/>
                      </a:cubicBezTo>
                      <a:cubicBezTo>
                        <a:pt x="41371" y="57211"/>
                        <a:pt x="45181" y="55401"/>
                        <a:pt x="48515" y="53306"/>
                      </a:cubicBezTo>
                      <a:cubicBezTo>
                        <a:pt x="52325" y="50829"/>
                        <a:pt x="56230" y="47686"/>
                        <a:pt x="58135" y="43495"/>
                      </a:cubicBezTo>
                      <a:cubicBezTo>
                        <a:pt x="60611" y="38256"/>
                        <a:pt x="61278" y="32351"/>
                        <a:pt x="59278" y="26731"/>
                      </a:cubicBezTo>
                      <a:close/>
                    </a:path>
                  </a:pathLst>
                </a:custGeom>
                <a:solidFill>
                  <a:srgbClr val="BA32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任意多边形: 形状 196"/>
                <p:cNvSpPr/>
                <p:nvPr/>
              </p:nvSpPr>
              <p:spPr>
                <a:xfrm flipH="1">
                  <a:off x="2828428" y="-1808608"/>
                  <a:ext cx="447675" cy="219075"/>
                </a:xfrm>
                <a:custGeom>
                  <a:avLst/>
                  <a:gdLst>
                    <a:gd name="connsiteX0" fmla="*/ 10672 w 447675"/>
                    <a:gd name="connsiteY0" fmla="*/ 100184 h 219075"/>
                    <a:gd name="connsiteX1" fmla="*/ 230414 w 447675"/>
                    <a:gd name="connsiteY1" fmla="*/ 206673 h 219075"/>
                    <a:gd name="connsiteX2" fmla="*/ 442345 w 447675"/>
                    <a:gd name="connsiteY2" fmla="*/ 27984 h 219075"/>
                    <a:gd name="connsiteX3" fmla="*/ 324712 w 447675"/>
                    <a:gd name="connsiteY3" fmla="*/ 17983 h 219075"/>
                    <a:gd name="connsiteX4" fmla="*/ 10672 w 447675"/>
                    <a:gd name="connsiteY4" fmla="*/ 100184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675" h="219075">
                      <a:moveTo>
                        <a:pt x="10672" y="100184"/>
                      </a:moveTo>
                      <a:cubicBezTo>
                        <a:pt x="-11997" y="149714"/>
                        <a:pt x="76109" y="246678"/>
                        <a:pt x="230414" y="206673"/>
                      </a:cubicBezTo>
                      <a:cubicBezTo>
                        <a:pt x="384624" y="166763"/>
                        <a:pt x="449013" y="46844"/>
                        <a:pt x="442345" y="27984"/>
                      </a:cubicBezTo>
                      <a:cubicBezTo>
                        <a:pt x="435678" y="9125"/>
                        <a:pt x="415676" y="34652"/>
                        <a:pt x="324712" y="17983"/>
                      </a:cubicBezTo>
                      <a:cubicBezTo>
                        <a:pt x="255655" y="5410"/>
                        <a:pt x="65060" y="-18593"/>
                        <a:pt x="10672" y="100184"/>
                      </a:cubicBezTo>
                      <a:close/>
                    </a:path>
                  </a:pathLst>
                </a:custGeom>
                <a:solidFill>
                  <a:srgbClr val="F29E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任意多边形: 形状 197"/>
                <p:cNvSpPr/>
                <p:nvPr/>
              </p:nvSpPr>
              <p:spPr>
                <a:xfrm flipH="1">
                  <a:off x="2908433" y="-1748015"/>
                  <a:ext cx="638175" cy="95250"/>
                </a:xfrm>
                <a:custGeom>
                  <a:avLst/>
                  <a:gdLst>
                    <a:gd name="connsiteX0" fmla="*/ 630935 w 638175"/>
                    <a:gd name="connsiteY0" fmla="*/ 15683 h 95250"/>
                    <a:gd name="connsiteX1" fmla="*/ 477201 w 638175"/>
                    <a:gd name="connsiteY1" fmla="*/ 54830 h 95250"/>
                    <a:gd name="connsiteX2" fmla="*/ 319467 w 638175"/>
                    <a:gd name="connsiteY2" fmla="*/ 55973 h 95250"/>
                    <a:gd name="connsiteX3" fmla="*/ 164115 w 638175"/>
                    <a:gd name="connsiteY3" fmla="*/ 58450 h 95250"/>
                    <a:gd name="connsiteX4" fmla="*/ 13334 w 638175"/>
                    <a:gd name="connsiteY4" fmla="*/ 93692 h 95250"/>
                    <a:gd name="connsiteX5" fmla="*/ 13239 w 638175"/>
                    <a:gd name="connsiteY5" fmla="*/ 93692 h 95250"/>
                    <a:gd name="connsiteX6" fmla="*/ 7428 w 638175"/>
                    <a:gd name="connsiteY6" fmla="*/ 90930 h 95250"/>
                    <a:gd name="connsiteX7" fmla="*/ 10000 w 638175"/>
                    <a:gd name="connsiteY7" fmla="*/ 85215 h 95250"/>
                    <a:gd name="connsiteX8" fmla="*/ 46671 w 638175"/>
                    <a:gd name="connsiteY8" fmla="*/ 70356 h 95250"/>
                    <a:gd name="connsiteX9" fmla="*/ 84390 w 638175"/>
                    <a:gd name="connsiteY9" fmla="*/ 58069 h 95250"/>
                    <a:gd name="connsiteX10" fmla="*/ 122967 w 638175"/>
                    <a:gd name="connsiteY10" fmla="*/ 48639 h 95250"/>
                    <a:gd name="connsiteX11" fmla="*/ 142493 w 638175"/>
                    <a:gd name="connsiteY11" fmla="*/ 44734 h 95250"/>
                    <a:gd name="connsiteX12" fmla="*/ 162210 w 638175"/>
                    <a:gd name="connsiteY12" fmla="*/ 41876 h 95250"/>
                    <a:gd name="connsiteX13" fmla="*/ 320229 w 638175"/>
                    <a:gd name="connsiteY13" fmla="*/ 36923 h 95250"/>
                    <a:gd name="connsiteX14" fmla="*/ 476249 w 638175"/>
                    <a:gd name="connsiteY14" fmla="*/ 37971 h 95250"/>
                    <a:gd name="connsiteX15" fmla="*/ 553211 w 638175"/>
                    <a:gd name="connsiteY15" fmla="*/ 29780 h 95250"/>
                    <a:gd name="connsiteX16" fmla="*/ 626268 w 638175"/>
                    <a:gd name="connsiteY16" fmla="*/ 7872 h 95250"/>
                    <a:gd name="connsiteX17" fmla="*/ 626934 w 638175"/>
                    <a:gd name="connsiteY17" fmla="*/ 7586 h 95250"/>
                    <a:gd name="connsiteX18" fmla="*/ 632935 w 638175"/>
                    <a:gd name="connsiteY18" fmla="*/ 9682 h 95250"/>
                    <a:gd name="connsiteX19" fmla="*/ 630935 w 638175"/>
                    <a:gd name="connsiteY19" fmla="*/ 15683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38175" h="95250">
                      <a:moveTo>
                        <a:pt x="630935" y="15683"/>
                      </a:moveTo>
                      <a:cubicBezTo>
                        <a:pt x="583310" y="42638"/>
                        <a:pt x="529589" y="50163"/>
                        <a:pt x="477201" y="54830"/>
                      </a:cubicBezTo>
                      <a:cubicBezTo>
                        <a:pt x="424528" y="59307"/>
                        <a:pt x="371664" y="57402"/>
                        <a:pt x="319467" y="55973"/>
                      </a:cubicBezTo>
                      <a:cubicBezTo>
                        <a:pt x="267270" y="53878"/>
                        <a:pt x="215359" y="52640"/>
                        <a:pt x="164115" y="58450"/>
                      </a:cubicBezTo>
                      <a:cubicBezTo>
                        <a:pt x="112775" y="63879"/>
                        <a:pt x="62292" y="76166"/>
                        <a:pt x="13334" y="93692"/>
                      </a:cubicBezTo>
                      <a:lnTo>
                        <a:pt x="13239" y="93692"/>
                      </a:lnTo>
                      <a:cubicBezTo>
                        <a:pt x="10857" y="94550"/>
                        <a:pt x="8286" y="93311"/>
                        <a:pt x="7428" y="90930"/>
                      </a:cubicBezTo>
                      <a:cubicBezTo>
                        <a:pt x="6571" y="88644"/>
                        <a:pt x="7714" y="86072"/>
                        <a:pt x="10000" y="85215"/>
                      </a:cubicBezTo>
                      <a:cubicBezTo>
                        <a:pt x="22192" y="80167"/>
                        <a:pt x="34384" y="75023"/>
                        <a:pt x="46671" y="70356"/>
                      </a:cubicBezTo>
                      <a:cubicBezTo>
                        <a:pt x="59244" y="66260"/>
                        <a:pt x="71627" y="61593"/>
                        <a:pt x="84390" y="58069"/>
                      </a:cubicBezTo>
                      <a:cubicBezTo>
                        <a:pt x="97249" y="54830"/>
                        <a:pt x="109917" y="50925"/>
                        <a:pt x="122967" y="48639"/>
                      </a:cubicBezTo>
                      <a:lnTo>
                        <a:pt x="142493" y="44734"/>
                      </a:lnTo>
                      <a:lnTo>
                        <a:pt x="162210" y="41876"/>
                      </a:lnTo>
                      <a:cubicBezTo>
                        <a:pt x="214788" y="34161"/>
                        <a:pt x="267937" y="35685"/>
                        <a:pt x="320229" y="36923"/>
                      </a:cubicBezTo>
                      <a:cubicBezTo>
                        <a:pt x="372522" y="39019"/>
                        <a:pt x="424433" y="40924"/>
                        <a:pt x="476249" y="37971"/>
                      </a:cubicBezTo>
                      <a:cubicBezTo>
                        <a:pt x="502157" y="36447"/>
                        <a:pt x="527970" y="34637"/>
                        <a:pt x="553211" y="29780"/>
                      </a:cubicBezTo>
                      <a:cubicBezTo>
                        <a:pt x="578357" y="25398"/>
                        <a:pt x="603979" y="18731"/>
                        <a:pt x="626268" y="7872"/>
                      </a:cubicBezTo>
                      <a:lnTo>
                        <a:pt x="626934" y="7586"/>
                      </a:lnTo>
                      <a:cubicBezTo>
                        <a:pt x="629220" y="6539"/>
                        <a:pt x="631887" y="7396"/>
                        <a:pt x="632935" y="9682"/>
                      </a:cubicBezTo>
                      <a:cubicBezTo>
                        <a:pt x="633888" y="11873"/>
                        <a:pt x="633030" y="14444"/>
                        <a:pt x="630935" y="15683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任意多边形: 形状 198"/>
                <p:cNvSpPr/>
                <p:nvPr/>
              </p:nvSpPr>
              <p:spPr>
                <a:xfrm flipH="1">
                  <a:off x="3021539" y="-1789533"/>
                  <a:ext cx="161925" cy="95250"/>
                </a:xfrm>
                <a:custGeom>
                  <a:avLst/>
                  <a:gdLst>
                    <a:gd name="connsiteX0" fmla="*/ 156444 w 161925"/>
                    <a:gd name="connsiteY0" fmla="*/ 14529 h 95250"/>
                    <a:gd name="connsiteX1" fmla="*/ 91484 w 161925"/>
                    <a:gd name="connsiteY1" fmla="*/ 67297 h 95250"/>
                    <a:gd name="connsiteX2" fmla="*/ 53384 w 161925"/>
                    <a:gd name="connsiteY2" fmla="*/ 85395 h 95250"/>
                    <a:gd name="connsiteX3" fmla="*/ 12331 w 161925"/>
                    <a:gd name="connsiteY3" fmla="*/ 95491 h 95250"/>
                    <a:gd name="connsiteX4" fmla="*/ 7187 w 161925"/>
                    <a:gd name="connsiteY4" fmla="*/ 91586 h 95250"/>
                    <a:gd name="connsiteX5" fmla="*/ 9950 w 161925"/>
                    <a:gd name="connsiteY5" fmla="*/ 86823 h 95250"/>
                    <a:gd name="connsiteX6" fmla="*/ 10140 w 161925"/>
                    <a:gd name="connsiteY6" fmla="*/ 86728 h 95250"/>
                    <a:gd name="connsiteX7" fmla="*/ 46716 w 161925"/>
                    <a:gd name="connsiteY7" fmla="*/ 70059 h 95250"/>
                    <a:gd name="connsiteX8" fmla="*/ 81863 w 161925"/>
                    <a:gd name="connsiteY8" fmla="*/ 50914 h 95250"/>
                    <a:gd name="connsiteX9" fmla="*/ 116153 w 161925"/>
                    <a:gd name="connsiteY9" fmla="*/ 29959 h 95250"/>
                    <a:gd name="connsiteX10" fmla="*/ 150158 w 161925"/>
                    <a:gd name="connsiteY10" fmla="*/ 7956 h 95250"/>
                    <a:gd name="connsiteX11" fmla="*/ 150348 w 161925"/>
                    <a:gd name="connsiteY11" fmla="*/ 7861 h 95250"/>
                    <a:gd name="connsiteX12" fmla="*/ 156635 w 161925"/>
                    <a:gd name="connsiteY12" fmla="*/ 9195 h 95250"/>
                    <a:gd name="connsiteX13" fmla="*/ 156444 w 161925"/>
                    <a:gd name="connsiteY13" fmla="*/ 1452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1925" h="95250">
                      <a:moveTo>
                        <a:pt x="156444" y="14529"/>
                      </a:moveTo>
                      <a:cubicBezTo>
                        <a:pt x="138061" y="35960"/>
                        <a:pt x="115677" y="53010"/>
                        <a:pt x="91484" y="67297"/>
                      </a:cubicBezTo>
                      <a:cubicBezTo>
                        <a:pt x="79387" y="74346"/>
                        <a:pt x="66623" y="80442"/>
                        <a:pt x="53384" y="85395"/>
                      </a:cubicBezTo>
                      <a:cubicBezTo>
                        <a:pt x="40239" y="90443"/>
                        <a:pt x="26333" y="93681"/>
                        <a:pt x="12331" y="95491"/>
                      </a:cubicBezTo>
                      <a:cubicBezTo>
                        <a:pt x="9854" y="95777"/>
                        <a:pt x="7568" y="94062"/>
                        <a:pt x="7187" y="91586"/>
                      </a:cubicBezTo>
                      <a:cubicBezTo>
                        <a:pt x="6902" y="89490"/>
                        <a:pt x="8045" y="87585"/>
                        <a:pt x="9950" y="86823"/>
                      </a:cubicBezTo>
                      <a:lnTo>
                        <a:pt x="10140" y="86728"/>
                      </a:lnTo>
                      <a:cubicBezTo>
                        <a:pt x="22618" y="81394"/>
                        <a:pt x="34810" y="75965"/>
                        <a:pt x="46716" y="70059"/>
                      </a:cubicBezTo>
                      <a:cubicBezTo>
                        <a:pt x="58527" y="63963"/>
                        <a:pt x="70433" y="57867"/>
                        <a:pt x="81863" y="50914"/>
                      </a:cubicBezTo>
                      <a:cubicBezTo>
                        <a:pt x="93389" y="44247"/>
                        <a:pt x="104819" y="37103"/>
                        <a:pt x="116153" y="29959"/>
                      </a:cubicBezTo>
                      <a:lnTo>
                        <a:pt x="150158" y="7956"/>
                      </a:lnTo>
                      <a:lnTo>
                        <a:pt x="150348" y="7861"/>
                      </a:lnTo>
                      <a:cubicBezTo>
                        <a:pt x="152444" y="6528"/>
                        <a:pt x="155301" y="7099"/>
                        <a:pt x="156635" y="9195"/>
                      </a:cubicBezTo>
                      <a:cubicBezTo>
                        <a:pt x="157873" y="10814"/>
                        <a:pt x="157682" y="13005"/>
                        <a:pt x="156444" y="14529"/>
                      </a:cubicBez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任意多边形: 形状 199"/>
                <p:cNvSpPr/>
                <p:nvPr/>
              </p:nvSpPr>
              <p:spPr>
                <a:xfrm flipH="1">
                  <a:off x="2947569" y="-1711385"/>
                  <a:ext cx="171450" cy="38100"/>
                </a:xfrm>
                <a:custGeom>
                  <a:avLst/>
                  <a:gdLst>
                    <a:gd name="connsiteX0" fmla="*/ 159913 w 171450"/>
                    <a:gd name="connsiteY0" fmla="*/ 39537 h 38100"/>
                    <a:gd name="connsiteX1" fmla="*/ 85141 w 171450"/>
                    <a:gd name="connsiteY1" fmla="*/ 30107 h 38100"/>
                    <a:gd name="connsiteX2" fmla="*/ 10942 w 171450"/>
                    <a:gd name="connsiteY2" fmla="*/ 17439 h 38100"/>
                    <a:gd name="connsiteX3" fmla="*/ 10846 w 171450"/>
                    <a:gd name="connsiteY3" fmla="*/ 17439 h 38100"/>
                    <a:gd name="connsiteX4" fmla="*/ 7227 w 171450"/>
                    <a:gd name="connsiteY4" fmla="*/ 12010 h 38100"/>
                    <a:gd name="connsiteX5" fmla="*/ 11227 w 171450"/>
                    <a:gd name="connsiteY5" fmla="*/ 8390 h 38100"/>
                    <a:gd name="connsiteX6" fmla="*/ 87808 w 171450"/>
                    <a:gd name="connsiteY6" fmla="*/ 11343 h 38100"/>
                    <a:gd name="connsiteX7" fmla="*/ 161913 w 171450"/>
                    <a:gd name="connsiteY7" fmla="*/ 30774 h 38100"/>
                    <a:gd name="connsiteX8" fmla="*/ 164389 w 171450"/>
                    <a:gd name="connsiteY8" fmla="*/ 36775 h 38100"/>
                    <a:gd name="connsiteX9" fmla="*/ 159817 w 171450"/>
                    <a:gd name="connsiteY9" fmla="*/ 39632 h 38100"/>
                    <a:gd name="connsiteX10" fmla="*/ 159913 w 171450"/>
                    <a:gd name="connsiteY10" fmla="*/ 3953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1450" h="38100">
                      <a:moveTo>
                        <a:pt x="159913" y="39537"/>
                      </a:moveTo>
                      <a:cubicBezTo>
                        <a:pt x="134671" y="37632"/>
                        <a:pt x="109906" y="33822"/>
                        <a:pt x="85141" y="30107"/>
                      </a:cubicBezTo>
                      <a:cubicBezTo>
                        <a:pt x="60376" y="26107"/>
                        <a:pt x="35802" y="22582"/>
                        <a:pt x="10942" y="17439"/>
                      </a:cubicBezTo>
                      <a:lnTo>
                        <a:pt x="10846" y="17439"/>
                      </a:lnTo>
                      <a:cubicBezTo>
                        <a:pt x="8370" y="16963"/>
                        <a:pt x="6751" y="14486"/>
                        <a:pt x="7227" y="12010"/>
                      </a:cubicBezTo>
                      <a:cubicBezTo>
                        <a:pt x="7608" y="10009"/>
                        <a:pt x="9322" y="8581"/>
                        <a:pt x="11227" y="8390"/>
                      </a:cubicBezTo>
                      <a:cubicBezTo>
                        <a:pt x="36850" y="5723"/>
                        <a:pt x="62567" y="7628"/>
                        <a:pt x="87808" y="11343"/>
                      </a:cubicBezTo>
                      <a:cubicBezTo>
                        <a:pt x="113050" y="15248"/>
                        <a:pt x="138005" y="20963"/>
                        <a:pt x="161913" y="30774"/>
                      </a:cubicBezTo>
                      <a:cubicBezTo>
                        <a:pt x="164294" y="31726"/>
                        <a:pt x="165342" y="34393"/>
                        <a:pt x="164389" y="36775"/>
                      </a:cubicBezTo>
                      <a:cubicBezTo>
                        <a:pt x="163627" y="38680"/>
                        <a:pt x="161722" y="39727"/>
                        <a:pt x="159817" y="39632"/>
                      </a:cubicBezTo>
                      <a:lnTo>
                        <a:pt x="159913" y="39537"/>
                      </a:lnTo>
                      <a:close/>
                    </a:path>
                  </a:pathLst>
                </a:custGeom>
                <a:solidFill>
                  <a:srgbClr val="4A1D0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70" name="图片 16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20108" y="192324"/>
                <a:ext cx="2129560" cy="67507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-1098463" y="-1136156"/>
            <a:ext cx="14368421" cy="9145494"/>
            <a:chOff x="-1098463" y="-1136156"/>
            <a:chExt cx="14368421" cy="9145494"/>
          </a:xfrm>
        </p:grpSpPr>
        <p:sp>
          <p:nvSpPr>
            <p:cNvPr id="4" name="任意多边形: 形状 3"/>
            <p:cNvSpPr/>
            <p:nvPr/>
          </p:nvSpPr>
          <p:spPr>
            <a:xfrm>
              <a:off x="-30232" y="2662904"/>
              <a:ext cx="4671306" cy="4263492"/>
            </a:xfrm>
            <a:custGeom>
              <a:avLst/>
              <a:gdLst>
                <a:gd name="connsiteX0" fmla="*/ 1100614 w 1200150"/>
                <a:gd name="connsiteY0" fmla="*/ 601053 h 1095375"/>
                <a:gd name="connsiteX1" fmla="*/ 814769 w 1200150"/>
                <a:gd name="connsiteY1" fmla="*/ 559429 h 1095375"/>
                <a:gd name="connsiteX2" fmla="*/ 507397 w 1200150"/>
                <a:gd name="connsiteY2" fmla="*/ 538284 h 1095375"/>
                <a:gd name="connsiteX3" fmla="*/ 368999 w 1200150"/>
                <a:gd name="connsiteY3" fmla="*/ 389598 h 1095375"/>
                <a:gd name="connsiteX4" fmla="*/ 303467 w 1200150"/>
                <a:gd name="connsiteY4" fmla="*/ 162522 h 1095375"/>
                <a:gd name="connsiteX5" fmla="*/ 7144 w 1200150"/>
                <a:gd name="connsiteY5" fmla="*/ 7169 h 1095375"/>
                <a:gd name="connsiteX6" fmla="*/ 7144 w 1200150"/>
                <a:gd name="connsiteY6" fmla="*/ 1096544 h 1095375"/>
                <a:gd name="connsiteX7" fmla="*/ 1119854 w 1200150"/>
                <a:gd name="connsiteY7" fmla="*/ 1096544 h 1095375"/>
                <a:gd name="connsiteX8" fmla="*/ 1100614 w 1200150"/>
                <a:gd name="connsiteY8" fmla="*/ 601053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0150" h="1095375">
                  <a:moveTo>
                    <a:pt x="1100614" y="601053"/>
                  </a:moveTo>
                  <a:cubicBezTo>
                    <a:pt x="1020413" y="535331"/>
                    <a:pt x="910590" y="549809"/>
                    <a:pt x="814769" y="559429"/>
                  </a:cubicBezTo>
                  <a:cubicBezTo>
                    <a:pt x="713137" y="569621"/>
                    <a:pt x="604457" y="577812"/>
                    <a:pt x="507397" y="538284"/>
                  </a:cubicBezTo>
                  <a:cubicBezTo>
                    <a:pt x="437674" y="509899"/>
                    <a:pt x="388715" y="463798"/>
                    <a:pt x="368999" y="389598"/>
                  </a:cubicBezTo>
                  <a:cubicBezTo>
                    <a:pt x="348615" y="312731"/>
                    <a:pt x="342519" y="233579"/>
                    <a:pt x="303467" y="162522"/>
                  </a:cubicBezTo>
                  <a:cubicBezTo>
                    <a:pt x="237744" y="42793"/>
                    <a:pt x="126492" y="6026"/>
                    <a:pt x="7144" y="7169"/>
                  </a:cubicBezTo>
                  <a:lnTo>
                    <a:pt x="7144" y="1096544"/>
                  </a:lnTo>
                  <a:lnTo>
                    <a:pt x="1119854" y="1096544"/>
                  </a:lnTo>
                  <a:cubicBezTo>
                    <a:pt x="1204055" y="936238"/>
                    <a:pt x="1256824" y="728879"/>
                    <a:pt x="1100614" y="601053"/>
                  </a:cubicBezTo>
                  <a:close/>
                </a:path>
              </a:pathLst>
            </a:custGeom>
            <a:solidFill>
              <a:srgbClr val="FF9F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任意多边形: 形状 61"/>
            <p:cNvSpPr/>
            <p:nvPr/>
          </p:nvSpPr>
          <p:spPr>
            <a:xfrm rot="5400000">
              <a:off x="9967225" y="4748963"/>
              <a:ext cx="1960656" cy="2513205"/>
            </a:xfrm>
            <a:custGeom>
              <a:avLst/>
              <a:gdLst>
                <a:gd name="connsiteX0" fmla="*/ 127774 w 1047750"/>
                <a:gd name="connsiteY0" fmla="*/ 469964 h 1343025"/>
                <a:gd name="connsiteX1" fmla="*/ 277698 w 1047750"/>
                <a:gd name="connsiteY1" fmla="*/ 529495 h 1343025"/>
                <a:gd name="connsiteX2" fmla="*/ 395903 w 1047750"/>
                <a:gd name="connsiteY2" fmla="*/ 621602 h 1343025"/>
                <a:gd name="connsiteX3" fmla="*/ 503822 w 1047750"/>
                <a:gd name="connsiteY3" fmla="*/ 880682 h 1343025"/>
                <a:gd name="connsiteX4" fmla="*/ 564782 w 1047750"/>
                <a:gd name="connsiteY4" fmla="*/ 1154049 h 1343025"/>
                <a:gd name="connsiteX5" fmla="*/ 825957 w 1047750"/>
                <a:gd name="connsiteY5" fmla="*/ 1340358 h 1343025"/>
                <a:gd name="connsiteX6" fmla="*/ 1048747 w 1047750"/>
                <a:gd name="connsiteY6" fmla="*/ 1272350 h 1343025"/>
                <a:gd name="connsiteX7" fmla="*/ 1048747 w 1047750"/>
                <a:gd name="connsiteY7" fmla="*/ 7144 h 1343025"/>
                <a:gd name="connsiteX8" fmla="*/ 83579 w 1047750"/>
                <a:gd name="connsiteY8" fmla="*/ 7144 h 1343025"/>
                <a:gd name="connsiteX9" fmla="*/ 127774 w 1047750"/>
                <a:gd name="connsiteY9" fmla="*/ 469964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343025">
                  <a:moveTo>
                    <a:pt x="127774" y="469964"/>
                  </a:moveTo>
                  <a:cubicBezTo>
                    <a:pt x="175971" y="494252"/>
                    <a:pt x="228835" y="506921"/>
                    <a:pt x="277698" y="529495"/>
                  </a:cubicBezTo>
                  <a:cubicBezTo>
                    <a:pt x="325228" y="551498"/>
                    <a:pt x="362471" y="581406"/>
                    <a:pt x="395903" y="621602"/>
                  </a:cubicBezTo>
                  <a:cubicBezTo>
                    <a:pt x="458482" y="696659"/>
                    <a:pt x="488391" y="785241"/>
                    <a:pt x="503822" y="880682"/>
                  </a:cubicBezTo>
                  <a:cubicBezTo>
                    <a:pt x="518299" y="970883"/>
                    <a:pt x="522586" y="1071182"/>
                    <a:pt x="564782" y="1154049"/>
                  </a:cubicBezTo>
                  <a:cubicBezTo>
                    <a:pt x="613264" y="1249204"/>
                    <a:pt x="716324" y="1331690"/>
                    <a:pt x="825957" y="1340358"/>
                  </a:cubicBezTo>
                  <a:cubicBezTo>
                    <a:pt x="910158" y="1347026"/>
                    <a:pt x="985120" y="1319498"/>
                    <a:pt x="1048747" y="1272350"/>
                  </a:cubicBezTo>
                  <a:lnTo>
                    <a:pt x="1048747" y="7144"/>
                  </a:lnTo>
                  <a:lnTo>
                    <a:pt x="83579" y="7144"/>
                  </a:lnTo>
                  <a:cubicBezTo>
                    <a:pt x="-26150" y="121634"/>
                    <a:pt x="-23102" y="394049"/>
                    <a:pt x="127774" y="469964"/>
                  </a:cubicBezTo>
                  <a:close/>
                </a:path>
              </a:pathLst>
            </a:custGeom>
            <a:solidFill>
              <a:srgbClr val="FF9F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6" name="组合 125"/>
            <p:cNvGrpSpPr/>
            <p:nvPr userDrawn="1"/>
          </p:nvGrpSpPr>
          <p:grpSpPr>
            <a:xfrm>
              <a:off x="-1098463" y="-1136156"/>
              <a:ext cx="14368421" cy="9145494"/>
              <a:chOff x="-1098463" y="-1136156"/>
              <a:chExt cx="14368421" cy="9145494"/>
            </a:xfrm>
            <a:solidFill>
              <a:srgbClr val="E6E6E6"/>
            </a:solidFill>
          </p:grpSpPr>
          <p:sp>
            <p:nvSpPr>
              <p:cNvPr id="127" name="矩形 126"/>
              <p:cNvSpPr/>
              <p:nvPr/>
            </p:nvSpPr>
            <p:spPr>
              <a:xfrm>
                <a:off x="-1098463" y="-685205"/>
                <a:ext cx="1073977" cy="85299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12195981" y="-687153"/>
                <a:ext cx="1073977" cy="85299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矩形 128"/>
              <p:cNvSpPr/>
              <p:nvPr/>
            </p:nvSpPr>
            <p:spPr>
              <a:xfrm rot="5400000">
                <a:off x="5532643" y="272023"/>
                <a:ext cx="1125258" cy="1434937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矩形 129"/>
              <p:cNvSpPr/>
              <p:nvPr/>
            </p:nvSpPr>
            <p:spPr>
              <a:xfrm rot="5400000">
                <a:off x="5523119" y="-7757738"/>
                <a:ext cx="1125258" cy="143684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1" name="组合 130"/>
            <p:cNvGrpSpPr/>
            <p:nvPr userDrawn="1"/>
          </p:nvGrpSpPr>
          <p:grpSpPr>
            <a:xfrm>
              <a:off x="-17991" y="-6925"/>
              <a:ext cx="2038035" cy="2020047"/>
              <a:chOff x="-17992" y="-16452"/>
              <a:chExt cx="3153731" cy="3125896"/>
            </a:xfrm>
          </p:grpSpPr>
          <p:sp>
            <p:nvSpPr>
              <p:cNvPr id="132" name="任意多边形: 形状 131"/>
              <p:cNvSpPr/>
              <p:nvPr/>
            </p:nvSpPr>
            <p:spPr>
              <a:xfrm rot="10800000">
                <a:off x="-17497" y="-16452"/>
                <a:ext cx="3153236" cy="3125896"/>
              </a:xfrm>
              <a:custGeom>
                <a:avLst/>
                <a:gdLst>
                  <a:gd name="connsiteX0" fmla="*/ 4204903 w 4207212"/>
                  <a:gd name="connsiteY0" fmla="*/ 9412 h 4170734"/>
                  <a:gd name="connsiteX1" fmla="*/ 4204903 w 4207212"/>
                  <a:gd name="connsiteY1" fmla="*/ 4168230 h 4170734"/>
                  <a:gd name="connsiteX2" fmla="*/ 9120 w 4207212"/>
                  <a:gd name="connsiteY2" fmla="*/ 4168230 h 4170734"/>
                  <a:gd name="connsiteX3" fmla="*/ 9241 w 4207212"/>
                  <a:gd name="connsiteY3" fmla="*/ 4167743 h 4170734"/>
                  <a:gd name="connsiteX4" fmla="*/ 576851 w 4207212"/>
                  <a:gd name="connsiteY4" fmla="*/ 3254194 h 4170734"/>
                  <a:gd name="connsiteX5" fmla="*/ 594481 w 4207212"/>
                  <a:gd name="connsiteY5" fmla="*/ 3240211 h 4170734"/>
                  <a:gd name="connsiteX6" fmla="*/ 697108 w 4207212"/>
                  <a:gd name="connsiteY6" fmla="*/ 3165308 h 4170734"/>
                  <a:gd name="connsiteX7" fmla="*/ 697230 w 4207212"/>
                  <a:gd name="connsiteY7" fmla="*/ 3165308 h 4170734"/>
                  <a:gd name="connsiteX8" fmla="*/ 785509 w 4207212"/>
                  <a:gd name="connsiteY8" fmla="*/ 3108279 h 4170734"/>
                  <a:gd name="connsiteX9" fmla="*/ 785630 w 4207212"/>
                  <a:gd name="connsiteY9" fmla="*/ 3108158 h 4170734"/>
                  <a:gd name="connsiteX10" fmla="*/ 881448 w 4207212"/>
                  <a:gd name="connsiteY10" fmla="*/ 3052588 h 4170734"/>
                  <a:gd name="connsiteX11" fmla="*/ 883029 w 4207212"/>
                  <a:gd name="connsiteY11" fmla="*/ 3051737 h 4170734"/>
                  <a:gd name="connsiteX12" fmla="*/ 1345700 w 4207212"/>
                  <a:gd name="connsiteY12" fmla="*/ 2855603 h 4170734"/>
                  <a:gd name="connsiteX13" fmla="*/ 1481644 w 4207212"/>
                  <a:gd name="connsiteY13" fmla="*/ 2801858 h 4170734"/>
                  <a:gd name="connsiteX14" fmla="*/ 1508639 w 4207212"/>
                  <a:gd name="connsiteY14" fmla="*/ 2788361 h 4170734"/>
                  <a:gd name="connsiteX15" fmla="*/ 1519582 w 4207212"/>
                  <a:gd name="connsiteY15" fmla="*/ 2782524 h 4170734"/>
                  <a:gd name="connsiteX16" fmla="*/ 1534417 w 4207212"/>
                  <a:gd name="connsiteY16" fmla="*/ 2774377 h 4170734"/>
                  <a:gd name="connsiteX17" fmla="*/ 1550589 w 4207212"/>
                  <a:gd name="connsiteY17" fmla="*/ 2765136 h 4170734"/>
                  <a:gd name="connsiteX18" fmla="*/ 1550711 w 4207212"/>
                  <a:gd name="connsiteY18" fmla="*/ 2765136 h 4170734"/>
                  <a:gd name="connsiteX19" fmla="*/ 1570896 w 4207212"/>
                  <a:gd name="connsiteY19" fmla="*/ 2752612 h 4170734"/>
                  <a:gd name="connsiteX20" fmla="*/ 1593513 w 4207212"/>
                  <a:gd name="connsiteY20" fmla="*/ 2737534 h 4170734"/>
                  <a:gd name="connsiteX21" fmla="*/ 1635585 w 4207212"/>
                  <a:gd name="connsiteY21" fmla="*/ 2706284 h 4170734"/>
                  <a:gd name="connsiteX22" fmla="*/ 1656743 w 4207212"/>
                  <a:gd name="connsiteY22" fmla="*/ 2688652 h 4170734"/>
                  <a:gd name="connsiteX23" fmla="*/ 1674131 w 4207212"/>
                  <a:gd name="connsiteY23" fmla="*/ 2672966 h 4170734"/>
                  <a:gd name="connsiteX24" fmla="*/ 1692005 w 4207212"/>
                  <a:gd name="connsiteY24" fmla="*/ 2655700 h 4170734"/>
                  <a:gd name="connsiteX25" fmla="*/ 1725322 w 4207212"/>
                  <a:gd name="connsiteY25" fmla="*/ 2619707 h 4170734"/>
                  <a:gd name="connsiteX26" fmla="*/ 1725444 w 4207212"/>
                  <a:gd name="connsiteY26" fmla="*/ 2619464 h 4170734"/>
                  <a:gd name="connsiteX27" fmla="*/ 1735415 w 4207212"/>
                  <a:gd name="connsiteY27" fmla="*/ 2607548 h 4170734"/>
                  <a:gd name="connsiteX28" fmla="*/ 1745021 w 4207212"/>
                  <a:gd name="connsiteY28" fmla="*/ 2595510 h 4170734"/>
                  <a:gd name="connsiteX29" fmla="*/ 1762895 w 4207212"/>
                  <a:gd name="connsiteY29" fmla="*/ 2571677 h 4170734"/>
                  <a:gd name="connsiteX30" fmla="*/ 1764111 w 4207212"/>
                  <a:gd name="connsiteY30" fmla="*/ 2569975 h 4170734"/>
                  <a:gd name="connsiteX31" fmla="*/ 1770191 w 4207212"/>
                  <a:gd name="connsiteY31" fmla="*/ 2561220 h 4170734"/>
                  <a:gd name="connsiteX32" fmla="*/ 1771407 w 4207212"/>
                  <a:gd name="connsiteY32" fmla="*/ 2559275 h 4170734"/>
                  <a:gd name="connsiteX33" fmla="*/ 1777244 w 4207212"/>
                  <a:gd name="connsiteY33" fmla="*/ 2550641 h 4170734"/>
                  <a:gd name="connsiteX34" fmla="*/ 1782959 w 4207212"/>
                  <a:gd name="connsiteY34" fmla="*/ 2541886 h 4170734"/>
                  <a:gd name="connsiteX35" fmla="*/ 1796820 w 4207212"/>
                  <a:gd name="connsiteY35" fmla="*/ 2519391 h 4170734"/>
                  <a:gd name="connsiteX36" fmla="*/ 1850566 w 4207212"/>
                  <a:gd name="connsiteY36" fmla="*/ 2409225 h 4170734"/>
                  <a:gd name="connsiteX37" fmla="*/ 1851417 w 4207212"/>
                  <a:gd name="connsiteY37" fmla="*/ 2407158 h 4170734"/>
                  <a:gd name="connsiteX38" fmla="*/ 1861509 w 4207212"/>
                  <a:gd name="connsiteY38" fmla="*/ 2380650 h 4170734"/>
                  <a:gd name="connsiteX39" fmla="*/ 1861631 w 4207212"/>
                  <a:gd name="connsiteY39" fmla="*/ 2380407 h 4170734"/>
                  <a:gd name="connsiteX40" fmla="*/ 1862361 w 4207212"/>
                  <a:gd name="connsiteY40" fmla="*/ 2378461 h 4170734"/>
                  <a:gd name="connsiteX41" fmla="*/ 1862361 w 4207212"/>
                  <a:gd name="connsiteY41" fmla="*/ 2378340 h 4170734"/>
                  <a:gd name="connsiteX42" fmla="*/ 1870507 w 4207212"/>
                  <a:gd name="connsiteY42" fmla="*/ 2354993 h 4170734"/>
                  <a:gd name="connsiteX43" fmla="*/ 1872453 w 4207212"/>
                  <a:gd name="connsiteY43" fmla="*/ 2349157 h 4170734"/>
                  <a:gd name="connsiteX44" fmla="*/ 1872453 w 4207212"/>
                  <a:gd name="connsiteY44" fmla="*/ 2349035 h 4170734"/>
                  <a:gd name="connsiteX45" fmla="*/ 1892395 w 4207212"/>
                  <a:gd name="connsiteY45" fmla="*/ 2283252 h 4170734"/>
                  <a:gd name="connsiteX46" fmla="*/ 1893976 w 4207212"/>
                  <a:gd name="connsiteY46" fmla="*/ 2277172 h 4170734"/>
                  <a:gd name="connsiteX47" fmla="*/ 1898596 w 4207212"/>
                  <a:gd name="connsiteY47" fmla="*/ 2259906 h 4170734"/>
                  <a:gd name="connsiteX48" fmla="*/ 1900785 w 4207212"/>
                  <a:gd name="connsiteY48" fmla="*/ 2251029 h 4170734"/>
                  <a:gd name="connsiteX49" fmla="*/ 1904190 w 4207212"/>
                  <a:gd name="connsiteY49" fmla="*/ 2236924 h 4170734"/>
                  <a:gd name="connsiteX50" fmla="*/ 1907108 w 4207212"/>
                  <a:gd name="connsiteY50" fmla="*/ 2224400 h 4170734"/>
                  <a:gd name="connsiteX51" fmla="*/ 1909175 w 4207212"/>
                  <a:gd name="connsiteY51" fmla="*/ 2215401 h 4170734"/>
                  <a:gd name="connsiteX52" fmla="*/ 1910026 w 4207212"/>
                  <a:gd name="connsiteY52" fmla="*/ 2211997 h 4170734"/>
                  <a:gd name="connsiteX53" fmla="*/ 1910026 w 4207212"/>
                  <a:gd name="connsiteY53" fmla="*/ 2211875 h 4170734"/>
                  <a:gd name="connsiteX54" fmla="*/ 1911242 w 4207212"/>
                  <a:gd name="connsiteY54" fmla="*/ 2206160 h 4170734"/>
                  <a:gd name="connsiteX55" fmla="*/ 1911364 w 4207212"/>
                  <a:gd name="connsiteY55" fmla="*/ 2205917 h 4170734"/>
                  <a:gd name="connsiteX56" fmla="*/ 1919146 w 4207212"/>
                  <a:gd name="connsiteY56" fmla="*/ 2168587 h 4170734"/>
                  <a:gd name="connsiteX57" fmla="*/ 1922186 w 4207212"/>
                  <a:gd name="connsiteY57" fmla="*/ 2152415 h 4170734"/>
                  <a:gd name="connsiteX58" fmla="*/ 1922307 w 4207212"/>
                  <a:gd name="connsiteY58" fmla="*/ 2152415 h 4170734"/>
                  <a:gd name="connsiteX59" fmla="*/ 1925104 w 4207212"/>
                  <a:gd name="connsiteY59" fmla="*/ 2137459 h 4170734"/>
                  <a:gd name="connsiteX60" fmla="*/ 1925225 w 4207212"/>
                  <a:gd name="connsiteY60" fmla="*/ 2137094 h 4170734"/>
                  <a:gd name="connsiteX61" fmla="*/ 1930819 w 4207212"/>
                  <a:gd name="connsiteY61" fmla="*/ 2105844 h 4170734"/>
                  <a:gd name="connsiteX62" fmla="*/ 1931914 w 4207212"/>
                  <a:gd name="connsiteY62" fmla="*/ 2099278 h 4170734"/>
                  <a:gd name="connsiteX63" fmla="*/ 1934102 w 4207212"/>
                  <a:gd name="connsiteY63" fmla="*/ 2086875 h 4170734"/>
                  <a:gd name="connsiteX64" fmla="*/ 1940304 w 4207212"/>
                  <a:gd name="connsiteY64" fmla="*/ 2048329 h 4170734"/>
                  <a:gd name="connsiteX65" fmla="*/ 1941033 w 4207212"/>
                  <a:gd name="connsiteY65" fmla="*/ 2044073 h 4170734"/>
                  <a:gd name="connsiteX66" fmla="*/ 1941641 w 4207212"/>
                  <a:gd name="connsiteY66" fmla="*/ 2040061 h 4170734"/>
                  <a:gd name="connsiteX67" fmla="*/ 1948451 w 4207212"/>
                  <a:gd name="connsiteY67" fmla="*/ 1994827 h 4170734"/>
                  <a:gd name="connsiteX68" fmla="*/ 1950031 w 4207212"/>
                  <a:gd name="connsiteY68" fmla="*/ 1984248 h 4170734"/>
                  <a:gd name="connsiteX69" fmla="*/ 1958300 w 4207212"/>
                  <a:gd name="connsiteY69" fmla="*/ 1925396 h 4170734"/>
                  <a:gd name="connsiteX70" fmla="*/ 1959881 w 4207212"/>
                  <a:gd name="connsiteY70" fmla="*/ 1913966 h 4170734"/>
                  <a:gd name="connsiteX71" fmla="*/ 1975688 w 4207212"/>
                  <a:gd name="connsiteY71" fmla="*/ 1803678 h 4170734"/>
                  <a:gd name="connsiteX72" fmla="*/ 1991617 w 4207212"/>
                  <a:gd name="connsiteY72" fmla="*/ 1700930 h 4170734"/>
                  <a:gd name="connsiteX73" fmla="*/ 1995994 w 4207212"/>
                  <a:gd name="connsiteY73" fmla="*/ 1675030 h 4170734"/>
                  <a:gd name="connsiteX74" fmla="*/ 1997211 w 4207212"/>
                  <a:gd name="connsiteY74" fmla="*/ 1667856 h 4170734"/>
                  <a:gd name="connsiteX75" fmla="*/ 2002439 w 4207212"/>
                  <a:gd name="connsiteY75" fmla="*/ 1638795 h 4170734"/>
                  <a:gd name="connsiteX76" fmla="*/ 2010342 w 4207212"/>
                  <a:gd name="connsiteY76" fmla="*/ 1597209 h 4170734"/>
                  <a:gd name="connsiteX77" fmla="*/ 2225445 w 4207212"/>
                  <a:gd name="connsiteY77" fmla="*/ 1035923 h 4170734"/>
                  <a:gd name="connsiteX78" fmla="*/ 2323938 w 4207212"/>
                  <a:gd name="connsiteY78" fmla="*/ 896817 h 4170734"/>
                  <a:gd name="connsiteX79" fmla="*/ 2364673 w 4207212"/>
                  <a:gd name="connsiteY79" fmla="*/ 844896 h 4170734"/>
                  <a:gd name="connsiteX80" fmla="*/ 2364794 w 4207212"/>
                  <a:gd name="connsiteY80" fmla="*/ 844774 h 4170734"/>
                  <a:gd name="connsiteX81" fmla="*/ 2475325 w 4207212"/>
                  <a:gd name="connsiteY81" fmla="*/ 717950 h 4170734"/>
                  <a:gd name="connsiteX82" fmla="*/ 2513020 w 4207212"/>
                  <a:gd name="connsiteY82" fmla="*/ 678675 h 4170734"/>
                  <a:gd name="connsiteX83" fmla="*/ 2919514 w 4207212"/>
                  <a:gd name="connsiteY83" fmla="*/ 354135 h 4170734"/>
                  <a:gd name="connsiteX84" fmla="*/ 2937997 w 4207212"/>
                  <a:gd name="connsiteY84" fmla="*/ 342949 h 4170734"/>
                  <a:gd name="connsiteX85" fmla="*/ 2938970 w 4207212"/>
                  <a:gd name="connsiteY85" fmla="*/ 342341 h 4170734"/>
                  <a:gd name="connsiteX86" fmla="*/ 3094247 w 4207212"/>
                  <a:gd name="connsiteY86" fmla="*/ 256980 h 4170734"/>
                  <a:gd name="connsiteX87" fmla="*/ 3122214 w 4207212"/>
                  <a:gd name="connsiteY87" fmla="*/ 243362 h 4170734"/>
                  <a:gd name="connsiteX88" fmla="*/ 3136441 w 4207212"/>
                  <a:gd name="connsiteY88" fmla="*/ 236552 h 4170734"/>
                  <a:gd name="connsiteX89" fmla="*/ 3159301 w 4207212"/>
                  <a:gd name="connsiteY89" fmla="*/ 225974 h 4170734"/>
                  <a:gd name="connsiteX90" fmla="*/ 3187390 w 4207212"/>
                  <a:gd name="connsiteY90" fmla="*/ 213328 h 4170734"/>
                  <a:gd name="connsiteX91" fmla="*/ 3196996 w 4207212"/>
                  <a:gd name="connsiteY91" fmla="*/ 209072 h 4170734"/>
                  <a:gd name="connsiteX92" fmla="*/ 3223990 w 4207212"/>
                  <a:gd name="connsiteY92" fmla="*/ 197520 h 4170734"/>
                  <a:gd name="connsiteX93" fmla="*/ 3249282 w 4207212"/>
                  <a:gd name="connsiteY93" fmla="*/ 187063 h 4170734"/>
                  <a:gd name="connsiteX94" fmla="*/ 3274938 w 4207212"/>
                  <a:gd name="connsiteY94" fmla="*/ 176849 h 4170734"/>
                  <a:gd name="connsiteX95" fmla="*/ 3300230 w 4207212"/>
                  <a:gd name="connsiteY95" fmla="*/ 167121 h 4170734"/>
                  <a:gd name="connsiteX96" fmla="*/ 3325401 w 4207212"/>
                  <a:gd name="connsiteY96" fmla="*/ 157758 h 4170734"/>
                  <a:gd name="connsiteX97" fmla="*/ 3392886 w 4207212"/>
                  <a:gd name="connsiteY97" fmla="*/ 134290 h 4170734"/>
                  <a:gd name="connsiteX98" fmla="*/ 3410396 w 4207212"/>
                  <a:gd name="connsiteY98" fmla="*/ 128575 h 4170734"/>
                  <a:gd name="connsiteX99" fmla="*/ 3443957 w 4207212"/>
                  <a:gd name="connsiteY99" fmla="*/ 117996 h 4170734"/>
                  <a:gd name="connsiteX100" fmla="*/ 3451252 w 4207212"/>
                  <a:gd name="connsiteY100" fmla="*/ 115686 h 4170734"/>
                  <a:gd name="connsiteX101" fmla="*/ 3500499 w 4207212"/>
                  <a:gd name="connsiteY101" fmla="*/ 101459 h 4170734"/>
                  <a:gd name="connsiteX102" fmla="*/ 3530047 w 4207212"/>
                  <a:gd name="connsiteY102" fmla="*/ 93434 h 4170734"/>
                  <a:gd name="connsiteX103" fmla="*/ 3575280 w 4207212"/>
                  <a:gd name="connsiteY103" fmla="*/ 81761 h 4170734"/>
                  <a:gd name="connsiteX104" fmla="*/ 3594371 w 4207212"/>
                  <a:gd name="connsiteY104" fmla="*/ 77140 h 4170734"/>
                  <a:gd name="connsiteX105" fmla="*/ 3603855 w 4207212"/>
                  <a:gd name="connsiteY105" fmla="*/ 74952 h 4170734"/>
                  <a:gd name="connsiteX106" fmla="*/ 3619784 w 4207212"/>
                  <a:gd name="connsiteY106" fmla="*/ 71304 h 4170734"/>
                  <a:gd name="connsiteX107" fmla="*/ 4204903 w 4207212"/>
                  <a:gd name="connsiteY107" fmla="*/ 9412 h 417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207212" h="4170734">
                    <a:moveTo>
                      <a:pt x="4204903" y="9412"/>
                    </a:moveTo>
                    <a:lnTo>
                      <a:pt x="4204903" y="4168230"/>
                    </a:lnTo>
                    <a:lnTo>
                      <a:pt x="9120" y="4168230"/>
                    </a:lnTo>
                    <a:cubicBezTo>
                      <a:pt x="9120" y="4168108"/>
                      <a:pt x="9120" y="4167864"/>
                      <a:pt x="9241" y="4167743"/>
                    </a:cubicBezTo>
                    <a:cubicBezTo>
                      <a:pt x="80861" y="3779488"/>
                      <a:pt x="295234" y="3478660"/>
                      <a:pt x="576851" y="3254194"/>
                    </a:cubicBezTo>
                    <a:cubicBezTo>
                      <a:pt x="582687" y="3249452"/>
                      <a:pt x="588523" y="3244831"/>
                      <a:pt x="594481" y="3240211"/>
                    </a:cubicBezTo>
                    <a:cubicBezTo>
                      <a:pt x="627799" y="3214189"/>
                      <a:pt x="662089" y="3189262"/>
                      <a:pt x="697108" y="3165308"/>
                    </a:cubicBezTo>
                    <a:lnTo>
                      <a:pt x="697230" y="3165308"/>
                    </a:lnTo>
                    <a:cubicBezTo>
                      <a:pt x="726170" y="3145609"/>
                      <a:pt x="755596" y="3126519"/>
                      <a:pt x="785509" y="3108279"/>
                    </a:cubicBezTo>
                    <a:cubicBezTo>
                      <a:pt x="785630" y="3108158"/>
                      <a:pt x="785630" y="3108158"/>
                      <a:pt x="785630" y="3108158"/>
                    </a:cubicBezTo>
                    <a:cubicBezTo>
                      <a:pt x="817124" y="3088824"/>
                      <a:pt x="848982" y="3070341"/>
                      <a:pt x="881448" y="3052588"/>
                    </a:cubicBezTo>
                    <a:cubicBezTo>
                      <a:pt x="881934" y="3052345"/>
                      <a:pt x="882542" y="3051980"/>
                      <a:pt x="883029" y="3051737"/>
                    </a:cubicBezTo>
                    <a:cubicBezTo>
                      <a:pt x="1031010" y="2970998"/>
                      <a:pt x="1187626" y="2906065"/>
                      <a:pt x="1345700" y="2855603"/>
                    </a:cubicBezTo>
                    <a:cubicBezTo>
                      <a:pt x="1395190" y="2839796"/>
                      <a:pt x="1440423" y="2821921"/>
                      <a:pt x="1481644" y="2801858"/>
                    </a:cubicBezTo>
                    <a:cubicBezTo>
                      <a:pt x="1490886" y="2797602"/>
                      <a:pt x="1499884" y="2793103"/>
                      <a:pt x="1508639" y="2788361"/>
                    </a:cubicBezTo>
                    <a:cubicBezTo>
                      <a:pt x="1512287" y="2786537"/>
                      <a:pt x="1516056" y="2784591"/>
                      <a:pt x="1519582" y="2782524"/>
                    </a:cubicBezTo>
                    <a:cubicBezTo>
                      <a:pt x="1524568" y="2779849"/>
                      <a:pt x="1529553" y="2777052"/>
                      <a:pt x="1534417" y="2774377"/>
                    </a:cubicBezTo>
                    <a:cubicBezTo>
                      <a:pt x="1539888" y="2771459"/>
                      <a:pt x="1545239" y="2768297"/>
                      <a:pt x="1550589" y="2765136"/>
                    </a:cubicBezTo>
                    <a:lnTo>
                      <a:pt x="1550711" y="2765136"/>
                    </a:lnTo>
                    <a:cubicBezTo>
                      <a:pt x="1557642" y="2761002"/>
                      <a:pt x="1564329" y="2756868"/>
                      <a:pt x="1570896" y="2752612"/>
                    </a:cubicBezTo>
                    <a:cubicBezTo>
                      <a:pt x="1578557" y="2747748"/>
                      <a:pt x="1586095" y="2742762"/>
                      <a:pt x="1593513" y="2737534"/>
                    </a:cubicBezTo>
                    <a:cubicBezTo>
                      <a:pt x="1608226" y="2727563"/>
                      <a:pt x="1622209" y="2717106"/>
                      <a:pt x="1635585" y="2706284"/>
                    </a:cubicBezTo>
                    <a:cubicBezTo>
                      <a:pt x="1642880" y="2700447"/>
                      <a:pt x="1649933" y="2694489"/>
                      <a:pt x="1656743" y="2688652"/>
                    </a:cubicBezTo>
                    <a:cubicBezTo>
                      <a:pt x="1662579" y="2683545"/>
                      <a:pt x="1668537" y="2678317"/>
                      <a:pt x="1674131" y="2672966"/>
                    </a:cubicBezTo>
                    <a:cubicBezTo>
                      <a:pt x="1680210" y="2667373"/>
                      <a:pt x="1686168" y="2661536"/>
                      <a:pt x="1692005" y="2655700"/>
                    </a:cubicBezTo>
                    <a:cubicBezTo>
                      <a:pt x="1703800" y="2644026"/>
                      <a:pt x="1714865" y="2631989"/>
                      <a:pt x="1725322" y="2619707"/>
                    </a:cubicBezTo>
                    <a:cubicBezTo>
                      <a:pt x="1725201" y="2619586"/>
                      <a:pt x="1725322" y="2619586"/>
                      <a:pt x="1725444" y="2619464"/>
                    </a:cubicBezTo>
                    <a:cubicBezTo>
                      <a:pt x="1728849" y="2615573"/>
                      <a:pt x="1732132" y="2611561"/>
                      <a:pt x="1735415" y="2607548"/>
                    </a:cubicBezTo>
                    <a:cubicBezTo>
                      <a:pt x="1738820" y="2603657"/>
                      <a:pt x="1741981" y="2599644"/>
                      <a:pt x="1745021" y="2595510"/>
                    </a:cubicBezTo>
                    <a:cubicBezTo>
                      <a:pt x="1751344" y="2587728"/>
                      <a:pt x="1757302" y="2579703"/>
                      <a:pt x="1762895" y="2571677"/>
                    </a:cubicBezTo>
                    <a:cubicBezTo>
                      <a:pt x="1763261" y="2571069"/>
                      <a:pt x="1763747" y="2570461"/>
                      <a:pt x="1764111" y="2569975"/>
                    </a:cubicBezTo>
                    <a:cubicBezTo>
                      <a:pt x="1766300" y="2567178"/>
                      <a:pt x="1768367" y="2564138"/>
                      <a:pt x="1770191" y="2561220"/>
                    </a:cubicBezTo>
                    <a:cubicBezTo>
                      <a:pt x="1770678" y="2560612"/>
                      <a:pt x="1771042" y="2559882"/>
                      <a:pt x="1771407" y="2559275"/>
                    </a:cubicBezTo>
                    <a:cubicBezTo>
                      <a:pt x="1773352" y="2556356"/>
                      <a:pt x="1775298" y="2553560"/>
                      <a:pt x="1777244" y="2550641"/>
                    </a:cubicBezTo>
                    <a:cubicBezTo>
                      <a:pt x="1779190" y="2547723"/>
                      <a:pt x="1781135" y="2544805"/>
                      <a:pt x="1782959" y="2541886"/>
                    </a:cubicBezTo>
                    <a:cubicBezTo>
                      <a:pt x="1787701" y="2534469"/>
                      <a:pt x="1792321" y="2526930"/>
                      <a:pt x="1796820" y="2519391"/>
                    </a:cubicBezTo>
                    <a:cubicBezTo>
                      <a:pt x="1817492" y="2484128"/>
                      <a:pt x="1835123" y="2447406"/>
                      <a:pt x="1850566" y="2409225"/>
                    </a:cubicBezTo>
                    <a:cubicBezTo>
                      <a:pt x="1850809" y="2408496"/>
                      <a:pt x="1851052" y="2407888"/>
                      <a:pt x="1851417" y="2407158"/>
                    </a:cubicBezTo>
                    <a:cubicBezTo>
                      <a:pt x="1854822" y="2398403"/>
                      <a:pt x="1858227" y="2389527"/>
                      <a:pt x="1861509" y="2380650"/>
                    </a:cubicBezTo>
                    <a:cubicBezTo>
                      <a:pt x="1861509" y="2380529"/>
                      <a:pt x="1861509" y="2380529"/>
                      <a:pt x="1861631" y="2380407"/>
                    </a:cubicBezTo>
                    <a:cubicBezTo>
                      <a:pt x="1861874" y="2379799"/>
                      <a:pt x="1862117" y="2379070"/>
                      <a:pt x="1862361" y="2378461"/>
                    </a:cubicBezTo>
                    <a:lnTo>
                      <a:pt x="1862361" y="2378340"/>
                    </a:lnTo>
                    <a:cubicBezTo>
                      <a:pt x="1865157" y="2370679"/>
                      <a:pt x="1867954" y="2362897"/>
                      <a:pt x="1870507" y="2354993"/>
                    </a:cubicBezTo>
                    <a:cubicBezTo>
                      <a:pt x="1871237" y="2353048"/>
                      <a:pt x="1871845" y="2351102"/>
                      <a:pt x="1872453" y="2349157"/>
                    </a:cubicBezTo>
                    <a:lnTo>
                      <a:pt x="1872453" y="2349035"/>
                    </a:lnTo>
                    <a:cubicBezTo>
                      <a:pt x="1879749" y="2327513"/>
                      <a:pt x="1886315" y="2305626"/>
                      <a:pt x="1892395" y="2283252"/>
                    </a:cubicBezTo>
                    <a:cubicBezTo>
                      <a:pt x="1893003" y="2281185"/>
                      <a:pt x="1893489" y="2279239"/>
                      <a:pt x="1893976" y="2277172"/>
                    </a:cubicBezTo>
                    <a:cubicBezTo>
                      <a:pt x="1895556" y="2271457"/>
                      <a:pt x="1897137" y="2265742"/>
                      <a:pt x="1898596" y="2259906"/>
                    </a:cubicBezTo>
                    <a:cubicBezTo>
                      <a:pt x="1899326" y="2256987"/>
                      <a:pt x="1900056" y="2253947"/>
                      <a:pt x="1900785" y="2251029"/>
                    </a:cubicBezTo>
                    <a:cubicBezTo>
                      <a:pt x="1902001" y="2246409"/>
                      <a:pt x="1903096" y="2241666"/>
                      <a:pt x="1904190" y="2236924"/>
                    </a:cubicBezTo>
                    <a:cubicBezTo>
                      <a:pt x="1905163" y="2232790"/>
                      <a:pt x="1906136" y="2228534"/>
                      <a:pt x="1907108" y="2224400"/>
                    </a:cubicBezTo>
                    <a:cubicBezTo>
                      <a:pt x="1907837" y="2221481"/>
                      <a:pt x="1908567" y="2218441"/>
                      <a:pt x="1909175" y="2215401"/>
                    </a:cubicBezTo>
                    <a:cubicBezTo>
                      <a:pt x="1909418" y="2214307"/>
                      <a:pt x="1909783" y="2213091"/>
                      <a:pt x="1910026" y="2211997"/>
                    </a:cubicBezTo>
                    <a:lnTo>
                      <a:pt x="1910026" y="2211875"/>
                    </a:lnTo>
                    <a:cubicBezTo>
                      <a:pt x="1910391" y="2209930"/>
                      <a:pt x="1910877" y="2208106"/>
                      <a:pt x="1911242" y="2206160"/>
                    </a:cubicBezTo>
                    <a:cubicBezTo>
                      <a:pt x="1911364" y="2206039"/>
                      <a:pt x="1911364" y="2206039"/>
                      <a:pt x="1911364" y="2205917"/>
                    </a:cubicBezTo>
                    <a:cubicBezTo>
                      <a:pt x="1914039" y="2193636"/>
                      <a:pt x="1916714" y="2181112"/>
                      <a:pt x="1919146" y="2168587"/>
                    </a:cubicBezTo>
                    <a:cubicBezTo>
                      <a:pt x="1920240" y="2163115"/>
                      <a:pt x="1921213" y="2157765"/>
                      <a:pt x="1922186" y="2152415"/>
                    </a:cubicBezTo>
                    <a:cubicBezTo>
                      <a:pt x="1922307" y="2152415"/>
                      <a:pt x="1922307" y="2152415"/>
                      <a:pt x="1922307" y="2152415"/>
                    </a:cubicBezTo>
                    <a:cubicBezTo>
                      <a:pt x="1923280" y="2147429"/>
                      <a:pt x="1924253" y="2142444"/>
                      <a:pt x="1925104" y="2137459"/>
                    </a:cubicBezTo>
                    <a:cubicBezTo>
                      <a:pt x="1925225" y="2137337"/>
                      <a:pt x="1925225" y="2137215"/>
                      <a:pt x="1925225" y="2137094"/>
                    </a:cubicBezTo>
                    <a:cubicBezTo>
                      <a:pt x="1927171" y="2126758"/>
                      <a:pt x="1928995" y="2116301"/>
                      <a:pt x="1930819" y="2105844"/>
                    </a:cubicBezTo>
                    <a:cubicBezTo>
                      <a:pt x="1931184" y="2103655"/>
                      <a:pt x="1931549" y="2101466"/>
                      <a:pt x="1931914" y="2099278"/>
                    </a:cubicBezTo>
                    <a:cubicBezTo>
                      <a:pt x="1932643" y="2095143"/>
                      <a:pt x="1933373" y="2091009"/>
                      <a:pt x="1934102" y="2086875"/>
                    </a:cubicBezTo>
                    <a:cubicBezTo>
                      <a:pt x="1936169" y="2074107"/>
                      <a:pt x="1938236" y="2061340"/>
                      <a:pt x="1940304" y="2048329"/>
                    </a:cubicBezTo>
                    <a:cubicBezTo>
                      <a:pt x="1940547" y="2046870"/>
                      <a:pt x="1940790" y="2045532"/>
                      <a:pt x="1941033" y="2044073"/>
                    </a:cubicBezTo>
                    <a:cubicBezTo>
                      <a:pt x="1941154" y="2042736"/>
                      <a:pt x="1941398" y="2041398"/>
                      <a:pt x="1941641" y="2040061"/>
                    </a:cubicBezTo>
                    <a:cubicBezTo>
                      <a:pt x="1943952" y="2025104"/>
                      <a:pt x="1946262" y="2009905"/>
                      <a:pt x="1948451" y="1994827"/>
                    </a:cubicBezTo>
                    <a:cubicBezTo>
                      <a:pt x="1948937" y="1991301"/>
                      <a:pt x="1949545" y="1987775"/>
                      <a:pt x="1950031" y="1984248"/>
                    </a:cubicBezTo>
                    <a:cubicBezTo>
                      <a:pt x="1952828" y="1964793"/>
                      <a:pt x="1955624" y="1945216"/>
                      <a:pt x="1958300" y="1925396"/>
                    </a:cubicBezTo>
                    <a:cubicBezTo>
                      <a:pt x="1958786" y="1921626"/>
                      <a:pt x="1959394" y="1917735"/>
                      <a:pt x="1959881" y="1913966"/>
                    </a:cubicBezTo>
                    <a:cubicBezTo>
                      <a:pt x="1964987" y="1877487"/>
                      <a:pt x="1970094" y="1840765"/>
                      <a:pt x="1975688" y="1803678"/>
                    </a:cubicBezTo>
                    <a:cubicBezTo>
                      <a:pt x="1980673" y="1769632"/>
                      <a:pt x="1985902" y="1735342"/>
                      <a:pt x="1991617" y="1700930"/>
                    </a:cubicBezTo>
                    <a:cubicBezTo>
                      <a:pt x="1993076" y="1692297"/>
                      <a:pt x="1994535" y="1683663"/>
                      <a:pt x="1995994" y="1675030"/>
                    </a:cubicBezTo>
                    <a:cubicBezTo>
                      <a:pt x="1996359" y="1672598"/>
                      <a:pt x="1996845" y="1670166"/>
                      <a:pt x="1997211" y="1667856"/>
                    </a:cubicBezTo>
                    <a:cubicBezTo>
                      <a:pt x="1998912" y="1658128"/>
                      <a:pt x="2000615" y="1648401"/>
                      <a:pt x="2002439" y="1638795"/>
                    </a:cubicBezTo>
                    <a:cubicBezTo>
                      <a:pt x="2004992" y="1624932"/>
                      <a:pt x="2007546" y="1611071"/>
                      <a:pt x="2010342" y="1597209"/>
                    </a:cubicBezTo>
                    <a:cubicBezTo>
                      <a:pt x="2048159" y="1407520"/>
                      <a:pt x="2107133" y="1215763"/>
                      <a:pt x="2225445" y="1035923"/>
                    </a:cubicBezTo>
                    <a:cubicBezTo>
                      <a:pt x="2257425" y="987284"/>
                      <a:pt x="2290378" y="940956"/>
                      <a:pt x="2323938" y="896817"/>
                    </a:cubicBezTo>
                    <a:cubicBezTo>
                      <a:pt x="2337435" y="879064"/>
                      <a:pt x="2351054" y="861798"/>
                      <a:pt x="2364673" y="844896"/>
                    </a:cubicBezTo>
                    <a:lnTo>
                      <a:pt x="2364794" y="844774"/>
                    </a:lnTo>
                    <a:cubicBezTo>
                      <a:pt x="2400787" y="800149"/>
                      <a:pt x="2437752" y="757955"/>
                      <a:pt x="2475325" y="717950"/>
                    </a:cubicBezTo>
                    <a:cubicBezTo>
                      <a:pt x="2487849" y="704574"/>
                      <a:pt x="2500374" y="691564"/>
                      <a:pt x="2513020" y="678675"/>
                    </a:cubicBezTo>
                    <a:cubicBezTo>
                      <a:pt x="2643127" y="546378"/>
                      <a:pt x="2780652" y="439982"/>
                      <a:pt x="2919514" y="354135"/>
                    </a:cubicBezTo>
                    <a:cubicBezTo>
                      <a:pt x="2925594" y="350366"/>
                      <a:pt x="2931795" y="346596"/>
                      <a:pt x="2937997" y="342949"/>
                    </a:cubicBezTo>
                    <a:cubicBezTo>
                      <a:pt x="2938361" y="342706"/>
                      <a:pt x="2938605" y="342584"/>
                      <a:pt x="2938970" y="342341"/>
                    </a:cubicBezTo>
                    <a:cubicBezTo>
                      <a:pt x="2990769" y="311091"/>
                      <a:pt x="3042569" y="282759"/>
                      <a:pt x="3094247" y="256980"/>
                    </a:cubicBezTo>
                    <a:cubicBezTo>
                      <a:pt x="3103610" y="252360"/>
                      <a:pt x="3112852" y="247739"/>
                      <a:pt x="3122214" y="243362"/>
                    </a:cubicBezTo>
                    <a:cubicBezTo>
                      <a:pt x="3126956" y="241051"/>
                      <a:pt x="3131699" y="238741"/>
                      <a:pt x="3136441" y="236552"/>
                    </a:cubicBezTo>
                    <a:cubicBezTo>
                      <a:pt x="3143980" y="232905"/>
                      <a:pt x="3151641" y="229378"/>
                      <a:pt x="3159301" y="225974"/>
                    </a:cubicBezTo>
                    <a:cubicBezTo>
                      <a:pt x="3168664" y="221596"/>
                      <a:pt x="3178027" y="217462"/>
                      <a:pt x="3187390" y="213328"/>
                    </a:cubicBezTo>
                    <a:cubicBezTo>
                      <a:pt x="3190673" y="211868"/>
                      <a:pt x="3193834" y="210409"/>
                      <a:pt x="3196996" y="209072"/>
                    </a:cubicBezTo>
                    <a:cubicBezTo>
                      <a:pt x="3205994" y="205181"/>
                      <a:pt x="3214992" y="201290"/>
                      <a:pt x="3223990" y="197520"/>
                    </a:cubicBezTo>
                    <a:cubicBezTo>
                      <a:pt x="3232380" y="193994"/>
                      <a:pt x="3240892" y="190468"/>
                      <a:pt x="3249282" y="187063"/>
                    </a:cubicBezTo>
                    <a:cubicBezTo>
                      <a:pt x="3257915" y="183658"/>
                      <a:pt x="3266427" y="180254"/>
                      <a:pt x="3274938" y="176849"/>
                    </a:cubicBezTo>
                    <a:cubicBezTo>
                      <a:pt x="3283328" y="173566"/>
                      <a:pt x="3291719" y="170283"/>
                      <a:pt x="3300230" y="167121"/>
                    </a:cubicBezTo>
                    <a:cubicBezTo>
                      <a:pt x="3308621" y="163960"/>
                      <a:pt x="3317011" y="160798"/>
                      <a:pt x="3325401" y="157758"/>
                    </a:cubicBezTo>
                    <a:cubicBezTo>
                      <a:pt x="3348017" y="149490"/>
                      <a:pt x="3370513" y="141586"/>
                      <a:pt x="3392886" y="134290"/>
                    </a:cubicBezTo>
                    <a:cubicBezTo>
                      <a:pt x="3398723" y="132345"/>
                      <a:pt x="3404560" y="130521"/>
                      <a:pt x="3410396" y="128575"/>
                    </a:cubicBezTo>
                    <a:cubicBezTo>
                      <a:pt x="3421583" y="124927"/>
                      <a:pt x="3432770" y="121401"/>
                      <a:pt x="3443957" y="117996"/>
                    </a:cubicBezTo>
                    <a:cubicBezTo>
                      <a:pt x="3446389" y="117267"/>
                      <a:pt x="3448821" y="116537"/>
                      <a:pt x="3451252" y="115686"/>
                    </a:cubicBezTo>
                    <a:cubicBezTo>
                      <a:pt x="3467790" y="110701"/>
                      <a:pt x="3484205" y="105959"/>
                      <a:pt x="3500499" y="101459"/>
                    </a:cubicBezTo>
                    <a:cubicBezTo>
                      <a:pt x="3510348" y="98663"/>
                      <a:pt x="3520197" y="95988"/>
                      <a:pt x="3530047" y="93434"/>
                    </a:cubicBezTo>
                    <a:cubicBezTo>
                      <a:pt x="3545246" y="89300"/>
                      <a:pt x="3560324" y="85409"/>
                      <a:pt x="3575280" y="81761"/>
                    </a:cubicBezTo>
                    <a:cubicBezTo>
                      <a:pt x="3581603" y="80180"/>
                      <a:pt x="3588047" y="78600"/>
                      <a:pt x="3594371" y="77140"/>
                    </a:cubicBezTo>
                    <a:cubicBezTo>
                      <a:pt x="3597532" y="76411"/>
                      <a:pt x="3600694" y="75681"/>
                      <a:pt x="3603855" y="74952"/>
                    </a:cubicBezTo>
                    <a:cubicBezTo>
                      <a:pt x="3609206" y="73736"/>
                      <a:pt x="3614434" y="72520"/>
                      <a:pt x="3619784" y="71304"/>
                    </a:cubicBezTo>
                    <a:cubicBezTo>
                      <a:pt x="3861030" y="16342"/>
                      <a:pt x="4069810" y="7223"/>
                      <a:pt x="4204903" y="9412"/>
                    </a:cubicBezTo>
                    <a:close/>
                  </a:path>
                </a:pathLst>
              </a:custGeom>
              <a:solidFill>
                <a:srgbClr val="FDEAC8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33" name="组合 132"/>
              <p:cNvGrpSpPr/>
              <p:nvPr/>
            </p:nvGrpSpPr>
            <p:grpSpPr>
              <a:xfrm>
                <a:off x="-17992" y="192324"/>
                <a:ext cx="2460295" cy="1282776"/>
                <a:chOff x="20108" y="192324"/>
                <a:chExt cx="2460295" cy="1282776"/>
              </a:xfrm>
            </p:grpSpPr>
            <p:grpSp>
              <p:nvGrpSpPr>
                <p:cNvPr id="134" name="组合 133"/>
                <p:cNvGrpSpPr/>
                <p:nvPr/>
              </p:nvGrpSpPr>
              <p:grpSpPr>
                <a:xfrm flipH="1">
                  <a:off x="344023" y="391546"/>
                  <a:ext cx="2136380" cy="1083554"/>
                  <a:chOff x="2828428" y="-2043180"/>
                  <a:chExt cx="2136380" cy="1083554"/>
                </a:xfrm>
              </p:grpSpPr>
              <p:sp>
                <p:nvSpPr>
                  <p:cNvPr id="136" name="任意多边形: 形状 135"/>
                  <p:cNvSpPr/>
                  <p:nvPr/>
                </p:nvSpPr>
                <p:spPr>
                  <a:xfrm flipH="1">
                    <a:off x="4421883" y="-1648516"/>
                    <a:ext cx="542925" cy="571500"/>
                  </a:xfrm>
                  <a:custGeom>
                    <a:avLst/>
                    <a:gdLst>
                      <a:gd name="connsiteX0" fmla="*/ 253482 w 542925"/>
                      <a:gd name="connsiteY0" fmla="*/ 8291 h 571500"/>
                      <a:gd name="connsiteX1" fmla="*/ 7165 w 542925"/>
                      <a:gd name="connsiteY1" fmla="*/ 259655 h 571500"/>
                      <a:gd name="connsiteX2" fmla="*/ 165280 w 542925"/>
                      <a:gd name="connsiteY2" fmla="*/ 249654 h 571500"/>
                      <a:gd name="connsiteX3" fmla="*/ 306727 w 542925"/>
                      <a:gd name="connsiteY3" fmla="*/ 570932 h 571500"/>
                      <a:gd name="connsiteX4" fmla="*/ 379974 w 542925"/>
                      <a:gd name="connsiteY4" fmla="*/ 239653 h 571500"/>
                      <a:gd name="connsiteX5" fmla="*/ 539804 w 542925"/>
                      <a:gd name="connsiteY5" fmla="*/ 257941 h 571500"/>
                      <a:gd name="connsiteX6" fmla="*/ 253482 w 542925"/>
                      <a:gd name="connsiteY6" fmla="*/ 8291 h 57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2925" h="571500">
                        <a:moveTo>
                          <a:pt x="253482" y="8291"/>
                        </a:moveTo>
                        <a:cubicBezTo>
                          <a:pt x="105368" y="21626"/>
                          <a:pt x="5451" y="173073"/>
                          <a:pt x="7165" y="259655"/>
                        </a:cubicBezTo>
                        <a:cubicBezTo>
                          <a:pt x="7165" y="259655"/>
                          <a:pt x="78698" y="302899"/>
                          <a:pt x="165280" y="249654"/>
                        </a:cubicBezTo>
                        <a:cubicBezTo>
                          <a:pt x="165280" y="249654"/>
                          <a:pt x="122037" y="456061"/>
                          <a:pt x="306727" y="570932"/>
                        </a:cubicBezTo>
                        <a:cubicBezTo>
                          <a:pt x="306727" y="570932"/>
                          <a:pt x="481510" y="406150"/>
                          <a:pt x="379974" y="239653"/>
                        </a:cubicBezTo>
                        <a:cubicBezTo>
                          <a:pt x="379974" y="239653"/>
                          <a:pt x="439886" y="291278"/>
                          <a:pt x="539804" y="257941"/>
                        </a:cubicBezTo>
                        <a:cubicBezTo>
                          <a:pt x="539804" y="258036"/>
                          <a:pt x="486082" y="-12569"/>
                          <a:pt x="253482" y="8291"/>
                        </a:cubicBezTo>
                        <a:close/>
                      </a:path>
                    </a:pathLst>
                  </a:custGeom>
                  <a:solidFill>
                    <a:srgbClr val="E2667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任意多边形: 形状 136"/>
                  <p:cNvSpPr/>
                  <p:nvPr/>
                </p:nvSpPr>
                <p:spPr>
                  <a:xfrm flipH="1">
                    <a:off x="4632795" y="-1778588"/>
                    <a:ext cx="161925" cy="600075"/>
                  </a:xfrm>
                  <a:custGeom>
                    <a:avLst/>
                    <a:gdLst>
                      <a:gd name="connsiteX0" fmla="*/ 132162 w 161925"/>
                      <a:gd name="connsiteY0" fmla="*/ 590229 h 600075"/>
                      <a:gd name="connsiteX1" fmla="*/ 138544 w 161925"/>
                      <a:gd name="connsiteY1" fmla="*/ 515172 h 600075"/>
                      <a:gd name="connsiteX2" fmla="*/ 139687 w 161925"/>
                      <a:gd name="connsiteY2" fmla="*/ 477453 h 600075"/>
                      <a:gd name="connsiteX3" fmla="*/ 139211 w 161925"/>
                      <a:gd name="connsiteY3" fmla="*/ 439734 h 600075"/>
                      <a:gd name="connsiteX4" fmla="*/ 122637 w 161925"/>
                      <a:gd name="connsiteY4" fmla="*/ 290287 h 600075"/>
                      <a:gd name="connsiteX5" fmla="*/ 114922 w 161925"/>
                      <a:gd name="connsiteY5" fmla="*/ 253520 h 600075"/>
                      <a:gd name="connsiteX6" fmla="*/ 105207 w 161925"/>
                      <a:gd name="connsiteY6" fmla="*/ 217230 h 600075"/>
                      <a:gd name="connsiteX7" fmla="*/ 93300 w 161925"/>
                      <a:gd name="connsiteY7" fmla="*/ 181607 h 600075"/>
                      <a:gd name="connsiteX8" fmla="*/ 87204 w 161925"/>
                      <a:gd name="connsiteY8" fmla="*/ 163890 h 600075"/>
                      <a:gd name="connsiteX9" fmla="*/ 80061 w 161925"/>
                      <a:gd name="connsiteY9" fmla="*/ 146555 h 600075"/>
                      <a:gd name="connsiteX10" fmla="*/ 65297 w 161925"/>
                      <a:gd name="connsiteY10" fmla="*/ 111979 h 600075"/>
                      <a:gd name="connsiteX11" fmla="*/ 47580 w 161925"/>
                      <a:gd name="connsiteY11" fmla="*/ 78832 h 600075"/>
                      <a:gd name="connsiteX12" fmla="*/ 38817 w 161925"/>
                      <a:gd name="connsiteY12" fmla="*/ 62163 h 600075"/>
                      <a:gd name="connsiteX13" fmla="*/ 28530 w 161925"/>
                      <a:gd name="connsiteY13" fmla="*/ 46351 h 600075"/>
                      <a:gd name="connsiteX14" fmla="*/ 8147 w 161925"/>
                      <a:gd name="connsiteY14" fmla="*/ 14538 h 600075"/>
                      <a:gd name="connsiteX15" fmla="*/ 7861 w 161925"/>
                      <a:gd name="connsiteY15" fmla="*/ 14157 h 600075"/>
                      <a:gd name="connsiteX16" fmla="*/ 9195 w 161925"/>
                      <a:gd name="connsiteY16" fmla="*/ 7871 h 600075"/>
                      <a:gd name="connsiteX17" fmla="*/ 15291 w 161925"/>
                      <a:gd name="connsiteY17" fmla="*/ 9014 h 600075"/>
                      <a:gd name="connsiteX18" fmla="*/ 38151 w 161925"/>
                      <a:gd name="connsiteY18" fmla="*/ 39779 h 600075"/>
                      <a:gd name="connsiteX19" fmla="*/ 49581 w 161925"/>
                      <a:gd name="connsiteY19" fmla="*/ 55305 h 600075"/>
                      <a:gd name="connsiteX20" fmla="*/ 59487 w 161925"/>
                      <a:gd name="connsiteY20" fmla="*/ 71783 h 600075"/>
                      <a:gd name="connsiteX21" fmla="*/ 78918 w 161925"/>
                      <a:gd name="connsiteY21" fmla="*/ 105025 h 600075"/>
                      <a:gd name="connsiteX22" fmla="*/ 95301 w 161925"/>
                      <a:gd name="connsiteY22" fmla="*/ 139887 h 600075"/>
                      <a:gd name="connsiteX23" fmla="*/ 141306 w 161925"/>
                      <a:gd name="connsiteY23" fmla="*/ 286572 h 600075"/>
                      <a:gd name="connsiteX24" fmla="*/ 155975 w 161925"/>
                      <a:gd name="connsiteY24" fmla="*/ 439353 h 600075"/>
                      <a:gd name="connsiteX25" fmla="*/ 141021 w 161925"/>
                      <a:gd name="connsiteY25" fmla="*/ 591944 h 600075"/>
                      <a:gd name="connsiteX26" fmla="*/ 135591 w 161925"/>
                      <a:gd name="connsiteY26" fmla="*/ 595468 h 600075"/>
                      <a:gd name="connsiteX27" fmla="*/ 132067 w 161925"/>
                      <a:gd name="connsiteY27" fmla="*/ 590420 h 600075"/>
                      <a:gd name="connsiteX28" fmla="*/ 132162 w 161925"/>
                      <a:gd name="connsiteY28" fmla="*/ 590229 h 600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61925" h="600075">
                        <a:moveTo>
                          <a:pt x="132162" y="590229"/>
                        </a:moveTo>
                        <a:cubicBezTo>
                          <a:pt x="135401" y="565464"/>
                          <a:pt x="137782" y="540223"/>
                          <a:pt x="138544" y="515172"/>
                        </a:cubicBezTo>
                        <a:cubicBezTo>
                          <a:pt x="139401" y="502599"/>
                          <a:pt x="139306" y="490026"/>
                          <a:pt x="139687" y="477453"/>
                        </a:cubicBezTo>
                        <a:cubicBezTo>
                          <a:pt x="139782" y="464880"/>
                          <a:pt x="139401" y="452307"/>
                          <a:pt x="139211" y="439734"/>
                        </a:cubicBezTo>
                        <a:cubicBezTo>
                          <a:pt x="137687" y="389537"/>
                          <a:pt x="132448" y="339436"/>
                          <a:pt x="122637" y="290287"/>
                        </a:cubicBezTo>
                        <a:cubicBezTo>
                          <a:pt x="120066" y="278000"/>
                          <a:pt x="118161" y="265617"/>
                          <a:pt x="114922" y="253520"/>
                        </a:cubicBezTo>
                        <a:lnTo>
                          <a:pt x="105207" y="217230"/>
                        </a:lnTo>
                        <a:cubicBezTo>
                          <a:pt x="102063" y="205133"/>
                          <a:pt x="97206" y="193513"/>
                          <a:pt x="93300" y="181607"/>
                        </a:cubicBezTo>
                        <a:lnTo>
                          <a:pt x="87204" y="163890"/>
                        </a:lnTo>
                        <a:cubicBezTo>
                          <a:pt x="85204" y="157985"/>
                          <a:pt x="82442" y="152365"/>
                          <a:pt x="80061" y="146555"/>
                        </a:cubicBezTo>
                        <a:lnTo>
                          <a:pt x="65297" y="111979"/>
                        </a:lnTo>
                        <a:lnTo>
                          <a:pt x="47580" y="78832"/>
                        </a:lnTo>
                        <a:cubicBezTo>
                          <a:pt x="44628" y="73307"/>
                          <a:pt x="41865" y="67688"/>
                          <a:pt x="38817" y="62163"/>
                        </a:cubicBezTo>
                        <a:lnTo>
                          <a:pt x="28530" y="46351"/>
                        </a:lnTo>
                        <a:lnTo>
                          <a:pt x="8147" y="14538"/>
                        </a:lnTo>
                        <a:lnTo>
                          <a:pt x="7861" y="14157"/>
                        </a:lnTo>
                        <a:cubicBezTo>
                          <a:pt x="6528" y="12062"/>
                          <a:pt x="7099" y="9204"/>
                          <a:pt x="9195" y="7871"/>
                        </a:cubicBezTo>
                        <a:cubicBezTo>
                          <a:pt x="11195" y="6537"/>
                          <a:pt x="13862" y="7109"/>
                          <a:pt x="15291" y="9014"/>
                        </a:cubicBezTo>
                        <a:lnTo>
                          <a:pt x="38151" y="39779"/>
                        </a:lnTo>
                        <a:lnTo>
                          <a:pt x="49581" y="55305"/>
                        </a:lnTo>
                        <a:cubicBezTo>
                          <a:pt x="53010" y="60734"/>
                          <a:pt x="56153" y="66259"/>
                          <a:pt x="59487" y="71783"/>
                        </a:cubicBezTo>
                        <a:lnTo>
                          <a:pt x="78918" y="105025"/>
                        </a:lnTo>
                        <a:lnTo>
                          <a:pt x="95301" y="139887"/>
                        </a:lnTo>
                        <a:cubicBezTo>
                          <a:pt x="116160" y="186750"/>
                          <a:pt x="131686" y="236185"/>
                          <a:pt x="141306" y="286572"/>
                        </a:cubicBezTo>
                        <a:cubicBezTo>
                          <a:pt x="150736" y="336959"/>
                          <a:pt x="155975" y="388204"/>
                          <a:pt x="155975" y="439353"/>
                        </a:cubicBezTo>
                        <a:cubicBezTo>
                          <a:pt x="155784" y="490598"/>
                          <a:pt x="151784" y="541652"/>
                          <a:pt x="141021" y="591944"/>
                        </a:cubicBezTo>
                        <a:cubicBezTo>
                          <a:pt x="140449" y="594420"/>
                          <a:pt x="138068" y="595944"/>
                          <a:pt x="135591" y="595468"/>
                        </a:cubicBezTo>
                        <a:cubicBezTo>
                          <a:pt x="133305" y="594992"/>
                          <a:pt x="131781" y="592801"/>
                          <a:pt x="132067" y="590420"/>
                        </a:cubicBezTo>
                        <a:lnTo>
                          <a:pt x="132162" y="590229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任意多边形: 形状 137"/>
                  <p:cNvSpPr/>
                  <p:nvPr/>
                </p:nvSpPr>
                <p:spPr>
                  <a:xfrm flipH="1">
                    <a:off x="4533029" y="-1566257"/>
                    <a:ext cx="276225" cy="123825"/>
                  </a:xfrm>
                  <a:custGeom>
                    <a:avLst/>
                    <a:gdLst>
                      <a:gd name="connsiteX0" fmla="*/ 9726 w 276225"/>
                      <a:gd name="connsiteY0" fmla="*/ 112151 h 123825"/>
                      <a:gd name="connsiteX1" fmla="*/ 44207 w 276225"/>
                      <a:gd name="connsiteY1" fmla="*/ 93005 h 123825"/>
                      <a:gd name="connsiteX2" fmla="*/ 76306 w 276225"/>
                      <a:gd name="connsiteY2" fmla="*/ 70717 h 123825"/>
                      <a:gd name="connsiteX3" fmla="*/ 104119 w 276225"/>
                      <a:gd name="connsiteY3" fmla="*/ 44333 h 123825"/>
                      <a:gd name="connsiteX4" fmla="*/ 123455 w 276225"/>
                      <a:gd name="connsiteY4" fmla="*/ 13186 h 123825"/>
                      <a:gd name="connsiteX5" fmla="*/ 135933 w 276225"/>
                      <a:gd name="connsiteY5" fmla="*/ 7852 h 123825"/>
                      <a:gd name="connsiteX6" fmla="*/ 139457 w 276225"/>
                      <a:gd name="connsiteY6" fmla="*/ 10233 h 123825"/>
                      <a:gd name="connsiteX7" fmla="*/ 168889 w 276225"/>
                      <a:gd name="connsiteY7" fmla="*/ 38999 h 123825"/>
                      <a:gd name="connsiteX8" fmla="*/ 200703 w 276225"/>
                      <a:gd name="connsiteY8" fmla="*/ 65478 h 123825"/>
                      <a:gd name="connsiteX9" fmla="*/ 234993 w 276225"/>
                      <a:gd name="connsiteY9" fmla="*/ 88338 h 123825"/>
                      <a:gd name="connsiteX10" fmla="*/ 272235 w 276225"/>
                      <a:gd name="connsiteY10" fmla="*/ 105483 h 123825"/>
                      <a:gd name="connsiteX11" fmla="*/ 272426 w 276225"/>
                      <a:gd name="connsiteY11" fmla="*/ 105578 h 123825"/>
                      <a:gd name="connsiteX12" fmla="*/ 275188 w 276225"/>
                      <a:gd name="connsiteY12" fmla="*/ 111389 h 123825"/>
                      <a:gd name="connsiteX13" fmla="*/ 270045 w 276225"/>
                      <a:gd name="connsiteY13" fmla="*/ 114341 h 123825"/>
                      <a:gd name="connsiteX14" fmla="*/ 228611 w 276225"/>
                      <a:gd name="connsiteY14" fmla="*/ 100911 h 123825"/>
                      <a:gd name="connsiteX15" fmla="*/ 190987 w 276225"/>
                      <a:gd name="connsiteY15" fmla="*/ 79385 h 123825"/>
                      <a:gd name="connsiteX16" fmla="*/ 156697 w 276225"/>
                      <a:gd name="connsiteY16" fmla="*/ 53096 h 123825"/>
                      <a:gd name="connsiteX17" fmla="*/ 125360 w 276225"/>
                      <a:gd name="connsiteY17" fmla="*/ 23092 h 123825"/>
                      <a:gd name="connsiteX18" fmla="*/ 141362 w 276225"/>
                      <a:gd name="connsiteY18" fmla="*/ 20139 h 123825"/>
                      <a:gd name="connsiteX19" fmla="*/ 118121 w 276225"/>
                      <a:gd name="connsiteY19" fmla="*/ 56620 h 123825"/>
                      <a:gd name="connsiteX20" fmla="*/ 86498 w 276225"/>
                      <a:gd name="connsiteY20" fmla="*/ 84242 h 123825"/>
                      <a:gd name="connsiteX21" fmla="*/ 51065 w 276225"/>
                      <a:gd name="connsiteY21" fmla="*/ 105293 h 123825"/>
                      <a:gd name="connsiteX22" fmla="*/ 13060 w 276225"/>
                      <a:gd name="connsiteY22" fmla="*/ 120818 h 123825"/>
                      <a:gd name="connsiteX23" fmla="*/ 7345 w 276225"/>
                      <a:gd name="connsiteY23" fmla="*/ 117770 h 123825"/>
                      <a:gd name="connsiteX24" fmla="*/ 9631 w 276225"/>
                      <a:gd name="connsiteY24" fmla="*/ 112341 h 123825"/>
                      <a:gd name="connsiteX25" fmla="*/ 9726 w 276225"/>
                      <a:gd name="connsiteY25" fmla="*/ 112151 h 123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76225" h="123825">
                        <a:moveTo>
                          <a:pt x="9726" y="112151"/>
                        </a:moveTo>
                        <a:cubicBezTo>
                          <a:pt x="21347" y="106340"/>
                          <a:pt x="33158" y="99959"/>
                          <a:pt x="44207" y="93005"/>
                        </a:cubicBezTo>
                        <a:cubicBezTo>
                          <a:pt x="55351" y="86052"/>
                          <a:pt x="66210" y="78813"/>
                          <a:pt x="76306" y="70717"/>
                        </a:cubicBezTo>
                        <a:cubicBezTo>
                          <a:pt x="86307" y="62525"/>
                          <a:pt x="95928" y="54048"/>
                          <a:pt x="104119" y="44333"/>
                        </a:cubicBezTo>
                        <a:cubicBezTo>
                          <a:pt x="112120" y="34712"/>
                          <a:pt x="118978" y="24330"/>
                          <a:pt x="123455" y="13186"/>
                        </a:cubicBezTo>
                        <a:cubicBezTo>
                          <a:pt x="125455" y="8233"/>
                          <a:pt x="130980" y="5852"/>
                          <a:pt x="135933" y="7852"/>
                        </a:cubicBezTo>
                        <a:cubicBezTo>
                          <a:pt x="137266" y="8423"/>
                          <a:pt x="138504" y="9281"/>
                          <a:pt x="139457" y="10233"/>
                        </a:cubicBezTo>
                        <a:cubicBezTo>
                          <a:pt x="148506" y="20139"/>
                          <a:pt x="158602" y="29855"/>
                          <a:pt x="168889" y="38999"/>
                        </a:cubicBezTo>
                        <a:cubicBezTo>
                          <a:pt x="179081" y="48333"/>
                          <a:pt x="189844" y="57001"/>
                          <a:pt x="200703" y="65478"/>
                        </a:cubicBezTo>
                        <a:cubicBezTo>
                          <a:pt x="211752" y="73670"/>
                          <a:pt x="223086" y="81385"/>
                          <a:pt x="234993" y="88338"/>
                        </a:cubicBezTo>
                        <a:cubicBezTo>
                          <a:pt x="246804" y="95196"/>
                          <a:pt x="259281" y="100816"/>
                          <a:pt x="272235" y="105483"/>
                        </a:cubicBezTo>
                        <a:lnTo>
                          <a:pt x="272426" y="105578"/>
                        </a:lnTo>
                        <a:cubicBezTo>
                          <a:pt x="274807" y="106436"/>
                          <a:pt x="276045" y="109007"/>
                          <a:pt x="275188" y="111389"/>
                        </a:cubicBezTo>
                        <a:cubicBezTo>
                          <a:pt x="274426" y="113484"/>
                          <a:pt x="272235" y="114722"/>
                          <a:pt x="270045" y="114341"/>
                        </a:cubicBezTo>
                        <a:cubicBezTo>
                          <a:pt x="255662" y="111674"/>
                          <a:pt x="241946" y="106626"/>
                          <a:pt x="228611" y="100911"/>
                        </a:cubicBezTo>
                        <a:cubicBezTo>
                          <a:pt x="215562" y="94625"/>
                          <a:pt x="202893" y="87481"/>
                          <a:pt x="190987" y="79385"/>
                        </a:cubicBezTo>
                        <a:cubicBezTo>
                          <a:pt x="178986" y="71384"/>
                          <a:pt x="167746" y="62430"/>
                          <a:pt x="156697" y="53096"/>
                        </a:cubicBezTo>
                        <a:cubicBezTo>
                          <a:pt x="145839" y="43571"/>
                          <a:pt x="135456" y="33950"/>
                          <a:pt x="125360" y="23092"/>
                        </a:cubicBezTo>
                        <a:lnTo>
                          <a:pt x="141362" y="20139"/>
                        </a:lnTo>
                        <a:cubicBezTo>
                          <a:pt x="135647" y="33855"/>
                          <a:pt x="127551" y="45952"/>
                          <a:pt x="118121" y="56620"/>
                        </a:cubicBezTo>
                        <a:cubicBezTo>
                          <a:pt x="108596" y="67097"/>
                          <a:pt x="97832" y="76146"/>
                          <a:pt x="86498" y="84242"/>
                        </a:cubicBezTo>
                        <a:cubicBezTo>
                          <a:pt x="75258" y="92339"/>
                          <a:pt x="63257" y="99101"/>
                          <a:pt x="51065" y="105293"/>
                        </a:cubicBezTo>
                        <a:cubicBezTo>
                          <a:pt x="38682" y="111198"/>
                          <a:pt x="26300" y="116723"/>
                          <a:pt x="13060" y="120818"/>
                        </a:cubicBezTo>
                        <a:cubicBezTo>
                          <a:pt x="10679" y="121580"/>
                          <a:pt x="8107" y="120247"/>
                          <a:pt x="7345" y="117770"/>
                        </a:cubicBezTo>
                        <a:cubicBezTo>
                          <a:pt x="6678" y="115580"/>
                          <a:pt x="7726" y="113294"/>
                          <a:pt x="9631" y="112341"/>
                        </a:cubicBezTo>
                        <a:lnTo>
                          <a:pt x="9726" y="112151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任意多边形: 形状 138"/>
                  <p:cNvSpPr/>
                  <p:nvPr/>
                </p:nvSpPr>
                <p:spPr>
                  <a:xfrm flipH="1">
                    <a:off x="4567410" y="-1451999"/>
                    <a:ext cx="200025" cy="152400"/>
                  </a:xfrm>
                  <a:custGeom>
                    <a:avLst/>
                    <a:gdLst>
                      <a:gd name="connsiteX0" fmla="*/ 10675 w 200025"/>
                      <a:gd name="connsiteY0" fmla="*/ 140862 h 152400"/>
                      <a:gd name="connsiteX1" fmla="*/ 44679 w 200025"/>
                      <a:gd name="connsiteY1" fmla="*/ 119240 h 152400"/>
                      <a:gd name="connsiteX2" fmla="*/ 71730 w 200025"/>
                      <a:gd name="connsiteY2" fmla="*/ 88760 h 152400"/>
                      <a:gd name="connsiteX3" fmla="*/ 91732 w 200025"/>
                      <a:gd name="connsiteY3" fmla="*/ 52946 h 152400"/>
                      <a:gd name="connsiteX4" fmla="*/ 99448 w 200025"/>
                      <a:gd name="connsiteY4" fmla="*/ 33801 h 152400"/>
                      <a:gd name="connsiteX5" fmla="*/ 105829 w 200025"/>
                      <a:gd name="connsiteY5" fmla="*/ 13989 h 152400"/>
                      <a:gd name="connsiteX6" fmla="*/ 105925 w 200025"/>
                      <a:gd name="connsiteY6" fmla="*/ 13703 h 152400"/>
                      <a:gd name="connsiteX7" fmla="*/ 117831 w 200025"/>
                      <a:gd name="connsiteY7" fmla="*/ 7607 h 152400"/>
                      <a:gd name="connsiteX8" fmla="*/ 124117 w 200025"/>
                      <a:gd name="connsiteY8" fmla="*/ 14465 h 152400"/>
                      <a:gd name="connsiteX9" fmla="*/ 134214 w 200025"/>
                      <a:gd name="connsiteY9" fmla="*/ 47517 h 152400"/>
                      <a:gd name="connsiteX10" fmla="*/ 148501 w 200025"/>
                      <a:gd name="connsiteY10" fmla="*/ 79045 h 152400"/>
                      <a:gd name="connsiteX11" fmla="*/ 168218 w 200025"/>
                      <a:gd name="connsiteY11" fmla="*/ 106477 h 152400"/>
                      <a:gd name="connsiteX12" fmla="*/ 195745 w 200025"/>
                      <a:gd name="connsiteY12" fmla="*/ 124193 h 152400"/>
                      <a:gd name="connsiteX13" fmla="*/ 195936 w 200025"/>
                      <a:gd name="connsiteY13" fmla="*/ 124289 h 152400"/>
                      <a:gd name="connsiteX14" fmla="*/ 198793 w 200025"/>
                      <a:gd name="connsiteY14" fmla="*/ 130004 h 152400"/>
                      <a:gd name="connsiteX15" fmla="*/ 193840 w 200025"/>
                      <a:gd name="connsiteY15" fmla="*/ 133052 h 152400"/>
                      <a:gd name="connsiteX16" fmla="*/ 159074 w 200025"/>
                      <a:gd name="connsiteY16" fmla="*/ 116383 h 152400"/>
                      <a:gd name="connsiteX17" fmla="*/ 134404 w 200025"/>
                      <a:gd name="connsiteY17" fmla="*/ 87427 h 152400"/>
                      <a:gd name="connsiteX18" fmla="*/ 117355 w 200025"/>
                      <a:gd name="connsiteY18" fmla="*/ 54089 h 152400"/>
                      <a:gd name="connsiteX19" fmla="*/ 105639 w 200025"/>
                      <a:gd name="connsiteY19" fmla="*/ 18561 h 152400"/>
                      <a:gd name="connsiteX20" fmla="*/ 123927 w 200025"/>
                      <a:gd name="connsiteY20" fmla="*/ 19037 h 152400"/>
                      <a:gd name="connsiteX21" fmla="*/ 117259 w 200025"/>
                      <a:gd name="connsiteY21" fmla="*/ 40183 h 152400"/>
                      <a:gd name="connsiteX22" fmla="*/ 108687 w 200025"/>
                      <a:gd name="connsiteY22" fmla="*/ 60757 h 152400"/>
                      <a:gd name="connsiteX23" fmla="*/ 85541 w 200025"/>
                      <a:gd name="connsiteY23" fmla="*/ 99047 h 152400"/>
                      <a:gd name="connsiteX24" fmla="*/ 53442 w 200025"/>
                      <a:gd name="connsiteY24" fmla="*/ 130480 h 152400"/>
                      <a:gd name="connsiteX25" fmla="*/ 12580 w 200025"/>
                      <a:gd name="connsiteY25" fmla="*/ 149720 h 152400"/>
                      <a:gd name="connsiteX26" fmla="*/ 7246 w 200025"/>
                      <a:gd name="connsiteY26" fmla="*/ 146196 h 152400"/>
                      <a:gd name="connsiteX27" fmla="*/ 10008 w 200025"/>
                      <a:gd name="connsiteY27" fmla="*/ 141053 h 152400"/>
                      <a:gd name="connsiteX28" fmla="*/ 10675 w 200025"/>
                      <a:gd name="connsiteY28" fmla="*/ 140862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00025" h="152400">
                        <a:moveTo>
                          <a:pt x="10675" y="140862"/>
                        </a:moveTo>
                        <a:cubicBezTo>
                          <a:pt x="22771" y="136100"/>
                          <a:pt x="34678" y="128194"/>
                          <a:pt x="44679" y="119240"/>
                        </a:cubicBezTo>
                        <a:cubicBezTo>
                          <a:pt x="54966" y="110287"/>
                          <a:pt x="63824" y="99905"/>
                          <a:pt x="71730" y="88760"/>
                        </a:cubicBezTo>
                        <a:cubicBezTo>
                          <a:pt x="79636" y="77616"/>
                          <a:pt x="85922" y="65424"/>
                          <a:pt x="91732" y="52946"/>
                        </a:cubicBezTo>
                        <a:cubicBezTo>
                          <a:pt x="94590" y="46755"/>
                          <a:pt x="96876" y="40183"/>
                          <a:pt x="99448" y="33801"/>
                        </a:cubicBezTo>
                        <a:lnTo>
                          <a:pt x="105829" y="13989"/>
                        </a:lnTo>
                        <a:lnTo>
                          <a:pt x="105925" y="13703"/>
                        </a:lnTo>
                        <a:cubicBezTo>
                          <a:pt x="107544" y="8750"/>
                          <a:pt x="112878" y="5988"/>
                          <a:pt x="117831" y="7607"/>
                        </a:cubicBezTo>
                        <a:cubicBezTo>
                          <a:pt x="121069" y="8655"/>
                          <a:pt x="123451" y="11322"/>
                          <a:pt x="124117" y="14465"/>
                        </a:cubicBezTo>
                        <a:cubicBezTo>
                          <a:pt x="126689" y="25324"/>
                          <a:pt x="130309" y="36659"/>
                          <a:pt x="134214" y="47517"/>
                        </a:cubicBezTo>
                        <a:cubicBezTo>
                          <a:pt x="138214" y="58376"/>
                          <a:pt x="142882" y="69044"/>
                          <a:pt x="148501" y="79045"/>
                        </a:cubicBezTo>
                        <a:cubicBezTo>
                          <a:pt x="154121" y="88951"/>
                          <a:pt x="160312" y="98666"/>
                          <a:pt x="168218" y="106477"/>
                        </a:cubicBezTo>
                        <a:cubicBezTo>
                          <a:pt x="175933" y="114478"/>
                          <a:pt x="185173" y="120669"/>
                          <a:pt x="195745" y="124193"/>
                        </a:cubicBezTo>
                        <a:lnTo>
                          <a:pt x="195936" y="124289"/>
                        </a:lnTo>
                        <a:cubicBezTo>
                          <a:pt x="198317" y="125051"/>
                          <a:pt x="199651" y="127622"/>
                          <a:pt x="198793" y="130004"/>
                        </a:cubicBezTo>
                        <a:cubicBezTo>
                          <a:pt x="198127" y="132099"/>
                          <a:pt x="195936" y="133433"/>
                          <a:pt x="193840" y="133052"/>
                        </a:cubicBezTo>
                        <a:cubicBezTo>
                          <a:pt x="180886" y="131147"/>
                          <a:pt x="168980" y="124574"/>
                          <a:pt x="159074" y="116383"/>
                        </a:cubicBezTo>
                        <a:cubicBezTo>
                          <a:pt x="148978" y="108191"/>
                          <a:pt x="141167" y="98000"/>
                          <a:pt x="134404" y="87427"/>
                        </a:cubicBezTo>
                        <a:cubicBezTo>
                          <a:pt x="127642" y="76854"/>
                          <a:pt x="122022" y="65615"/>
                          <a:pt x="117355" y="54089"/>
                        </a:cubicBezTo>
                        <a:cubicBezTo>
                          <a:pt x="112592" y="42564"/>
                          <a:pt x="108687" y="31039"/>
                          <a:pt x="105639" y="18561"/>
                        </a:cubicBezTo>
                        <a:lnTo>
                          <a:pt x="123927" y="19037"/>
                        </a:lnTo>
                        <a:cubicBezTo>
                          <a:pt x="121736" y="26086"/>
                          <a:pt x="119641" y="33230"/>
                          <a:pt x="117259" y="40183"/>
                        </a:cubicBezTo>
                        <a:cubicBezTo>
                          <a:pt x="114402" y="47041"/>
                          <a:pt x="111925" y="53994"/>
                          <a:pt x="108687" y="60757"/>
                        </a:cubicBezTo>
                        <a:cubicBezTo>
                          <a:pt x="102305" y="74187"/>
                          <a:pt x="94780" y="87141"/>
                          <a:pt x="85541" y="99047"/>
                        </a:cubicBezTo>
                        <a:cubicBezTo>
                          <a:pt x="76302" y="110763"/>
                          <a:pt x="65634" y="121622"/>
                          <a:pt x="53442" y="130480"/>
                        </a:cubicBezTo>
                        <a:cubicBezTo>
                          <a:pt x="41059" y="139052"/>
                          <a:pt x="28010" y="146387"/>
                          <a:pt x="12580" y="149720"/>
                        </a:cubicBezTo>
                        <a:cubicBezTo>
                          <a:pt x="10103" y="150197"/>
                          <a:pt x="7722" y="148673"/>
                          <a:pt x="7246" y="146196"/>
                        </a:cubicBezTo>
                        <a:cubicBezTo>
                          <a:pt x="6769" y="144005"/>
                          <a:pt x="8008" y="141815"/>
                          <a:pt x="10008" y="141053"/>
                        </a:cubicBezTo>
                        <a:lnTo>
                          <a:pt x="10675" y="140862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任意多边形: 形状 139"/>
                  <p:cNvSpPr/>
                  <p:nvPr/>
                </p:nvSpPr>
                <p:spPr>
                  <a:xfrm flipH="1">
                    <a:off x="4596667" y="-1288919"/>
                    <a:ext cx="123825" cy="104775"/>
                  </a:xfrm>
                  <a:custGeom>
                    <a:avLst/>
                    <a:gdLst>
                      <a:gd name="connsiteX0" fmla="*/ 9071 w 123825"/>
                      <a:gd name="connsiteY0" fmla="*/ 90368 h 104775"/>
                      <a:gd name="connsiteX1" fmla="*/ 26501 w 123825"/>
                      <a:gd name="connsiteY1" fmla="*/ 73604 h 104775"/>
                      <a:gd name="connsiteX2" fmla="*/ 41837 w 123825"/>
                      <a:gd name="connsiteY2" fmla="*/ 55031 h 104775"/>
                      <a:gd name="connsiteX3" fmla="*/ 54600 w 123825"/>
                      <a:gd name="connsiteY3" fmla="*/ 34838 h 104775"/>
                      <a:gd name="connsiteX4" fmla="*/ 64601 w 123825"/>
                      <a:gd name="connsiteY4" fmla="*/ 13311 h 104775"/>
                      <a:gd name="connsiteX5" fmla="*/ 64697 w 123825"/>
                      <a:gd name="connsiteY5" fmla="*/ 12930 h 104775"/>
                      <a:gd name="connsiteX6" fmla="*/ 77079 w 123825"/>
                      <a:gd name="connsiteY6" fmla="*/ 7882 h 104775"/>
                      <a:gd name="connsiteX7" fmla="*/ 82699 w 123825"/>
                      <a:gd name="connsiteY7" fmla="*/ 14740 h 104775"/>
                      <a:gd name="connsiteX8" fmla="*/ 88700 w 123825"/>
                      <a:gd name="connsiteY8" fmla="*/ 35790 h 104775"/>
                      <a:gd name="connsiteX9" fmla="*/ 96986 w 123825"/>
                      <a:gd name="connsiteY9" fmla="*/ 56364 h 104775"/>
                      <a:gd name="connsiteX10" fmla="*/ 107940 w 123825"/>
                      <a:gd name="connsiteY10" fmla="*/ 75319 h 104775"/>
                      <a:gd name="connsiteX11" fmla="*/ 122418 w 123825"/>
                      <a:gd name="connsiteY11" fmla="*/ 91607 h 104775"/>
                      <a:gd name="connsiteX12" fmla="*/ 122609 w 123825"/>
                      <a:gd name="connsiteY12" fmla="*/ 91797 h 104775"/>
                      <a:gd name="connsiteX13" fmla="*/ 122799 w 123825"/>
                      <a:gd name="connsiteY13" fmla="*/ 98274 h 104775"/>
                      <a:gd name="connsiteX14" fmla="*/ 117370 w 123825"/>
                      <a:gd name="connsiteY14" fmla="*/ 99227 h 104775"/>
                      <a:gd name="connsiteX15" fmla="*/ 97367 w 123825"/>
                      <a:gd name="connsiteY15" fmla="*/ 84177 h 104775"/>
                      <a:gd name="connsiteX16" fmla="*/ 82318 w 123825"/>
                      <a:gd name="connsiteY16" fmla="*/ 64365 h 104775"/>
                      <a:gd name="connsiteX17" fmla="*/ 71459 w 123825"/>
                      <a:gd name="connsiteY17" fmla="*/ 42267 h 104775"/>
                      <a:gd name="connsiteX18" fmla="*/ 64030 w 123825"/>
                      <a:gd name="connsiteY18" fmla="*/ 18550 h 104775"/>
                      <a:gd name="connsiteX19" fmla="*/ 82223 w 123825"/>
                      <a:gd name="connsiteY19" fmla="*/ 19979 h 104775"/>
                      <a:gd name="connsiteX20" fmla="*/ 55076 w 123825"/>
                      <a:gd name="connsiteY20" fmla="*/ 65699 h 104775"/>
                      <a:gd name="connsiteX21" fmla="*/ 36026 w 123825"/>
                      <a:gd name="connsiteY21" fmla="*/ 84082 h 104775"/>
                      <a:gd name="connsiteX22" fmla="*/ 13547 w 123825"/>
                      <a:gd name="connsiteY22" fmla="*/ 98274 h 104775"/>
                      <a:gd name="connsiteX23" fmla="*/ 7547 w 123825"/>
                      <a:gd name="connsiteY23" fmla="*/ 95988 h 104775"/>
                      <a:gd name="connsiteX24" fmla="*/ 8690 w 123825"/>
                      <a:gd name="connsiteY24" fmla="*/ 90654 h 104775"/>
                      <a:gd name="connsiteX25" fmla="*/ 9071 w 123825"/>
                      <a:gd name="connsiteY25" fmla="*/ 90368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23825" h="104775">
                        <a:moveTo>
                          <a:pt x="9071" y="90368"/>
                        </a:moveTo>
                        <a:cubicBezTo>
                          <a:pt x="14976" y="85320"/>
                          <a:pt x="21167" y="79700"/>
                          <a:pt x="26501" y="73604"/>
                        </a:cubicBezTo>
                        <a:cubicBezTo>
                          <a:pt x="32026" y="67699"/>
                          <a:pt x="37169" y="61508"/>
                          <a:pt x="41837" y="55031"/>
                        </a:cubicBezTo>
                        <a:cubicBezTo>
                          <a:pt x="46504" y="48554"/>
                          <a:pt x="50885" y="41886"/>
                          <a:pt x="54600" y="34838"/>
                        </a:cubicBezTo>
                        <a:cubicBezTo>
                          <a:pt x="58601" y="27980"/>
                          <a:pt x="61553" y="20645"/>
                          <a:pt x="64601" y="13311"/>
                        </a:cubicBezTo>
                        <a:lnTo>
                          <a:pt x="64697" y="12930"/>
                        </a:lnTo>
                        <a:cubicBezTo>
                          <a:pt x="66697" y="8072"/>
                          <a:pt x="72317" y="5882"/>
                          <a:pt x="77079" y="7882"/>
                        </a:cubicBezTo>
                        <a:cubicBezTo>
                          <a:pt x="80032" y="9120"/>
                          <a:pt x="82127" y="11787"/>
                          <a:pt x="82699" y="14740"/>
                        </a:cubicBezTo>
                        <a:cubicBezTo>
                          <a:pt x="84032" y="21503"/>
                          <a:pt x="86414" y="28837"/>
                          <a:pt x="88700" y="35790"/>
                        </a:cubicBezTo>
                        <a:cubicBezTo>
                          <a:pt x="91081" y="42839"/>
                          <a:pt x="93938" y="49601"/>
                          <a:pt x="96986" y="56364"/>
                        </a:cubicBezTo>
                        <a:cubicBezTo>
                          <a:pt x="100225" y="62936"/>
                          <a:pt x="103844" y="69318"/>
                          <a:pt x="107940" y="75319"/>
                        </a:cubicBezTo>
                        <a:cubicBezTo>
                          <a:pt x="112036" y="81320"/>
                          <a:pt x="117084" y="86558"/>
                          <a:pt x="122418" y="91607"/>
                        </a:cubicBezTo>
                        <a:lnTo>
                          <a:pt x="122609" y="91797"/>
                        </a:lnTo>
                        <a:cubicBezTo>
                          <a:pt x="124418" y="93512"/>
                          <a:pt x="124514" y="96369"/>
                          <a:pt x="122799" y="98274"/>
                        </a:cubicBezTo>
                        <a:cubicBezTo>
                          <a:pt x="121370" y="99798"/>
                          <a:pt x="119180" y="100084"/>
                          <a:pt x="117370" y="99227"/>
                        </a:cubicBezTo>
                        <a:cubicBezTo>
                          <a:pt x="109940" y="95417"/>
                          <a:pt x="103273" y="89987"/>
                          <a:pt x="97367" y="84177"/>
                        </a:cubicBezTo>
                        <a:cubicBezTo>
                          <a:pt x="91652" y="78081"/>
                          <a:pt x="86604" y="71414"/>
                          <a:pt x="82318" y="64365"/>
                        </a:cubicBezTo>
                        <a:cubicBezTo>
                          <a:pt x="78032" y="57317"/>
                          <a:pt x="74507" y="49887"/>
                          <a:pt x="71459" y="42267"/>
                        </a:cubicBezTo>
                        <a:cubicBezTo>
                          <a:pt x="68316" y="34552"/>
                          <a:pt x="66030" y="27027"/>
                          <a:pt x="64030" y="18550"/>
                        </a:cubicBezTo>
                        <a:lnTo>
                          <a:pt x="82223" y="19979"/>
                        </a:lnTo>
                        <a:cubicBezTo>
                          <a:pt x="75936" y="36647"/>
                          <a:pt x="66697" y="52364"/>
                          <a:pt x="55076" y="65699"/>
                        </a:cubicBezTo>
                        <a:cubicBezTo>
                          <a:pt x="49361" y="72461"/>
                          <a:pt x="42884" y="78557"/>
                          <a:pt x="36026" y="84082"/>
                        </a:cubicBezTo>
                        <a:cubicBezTo>
                          <a:pt x="28978" y="89416"/>
                          <a:pt x="21929" y="94464"/>
                          <a:pt x="13547" y="98274"/>
                        </a:cubicBezTo>
                        <a:cubicBezTo>
                          <a:pt x="11261" y="99322"/>
                          <a:pt x="8594" y="98274"/>
                          <a:pt x="7547" y="95988"/>
                        </a:cubicBezTo>
                        <a:cubicBezTo>
                          <a:pt x="6689" y="94083"/>
                          <a:pt x="7261" y="91892"/>
                          <a:pt x="8690" y="90654"/>
                        </a:cubicBezTo>
                        <a:lnTo>
                          <a:pt x="9071" y="90368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任意多边形: 形状 140"/>
                  <p:cNvSpPr/>
                  <p:nvPr/>
                </p:nvSpPr>
                <p:spPr>
                  <a:xfrm flipH="1">
                    <a:off x="3821370" y="-2038681"/>
                    <a:ext cx="352425" cy="390525"/>
                  </a:xfrm>
                  <a:custGeom>
                    <a:avLst/>
                    <a:gdLst>
                      <a:gd name="connsiteX0" fmla="*/ 33397 w 352425"/>
                      <a:gd name="connsiteY0" fmla="*/ 365213 h 390525"/>
                      <a:gd name="connsiteX1" fmla="*/ 48352 w 352425"/>
                      <a:gd name="connsiteY1" fmla="*/ 140519 h 390525"/>
                      <a:gd name="connsiteX2" fmla="*/ 329625 w 352425"/>
                      <a:gd name="connsiteY2" fmla="*/ 7359 h 390525"/>
                      <a:gd name="connsiteX3" fmla="*/ 329625 w 352425"/>
                      <a:gd name="connsiteY3" fmla="*/ 262058 h 390525"/>
                      <a:gd name="connsiteX4" fmla="*/ 33397 w 352425"/>
                      <a:gd name="connsiteY4" fmla="*/ 365213 h 39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25" h="390525">
                        <a:moveTo>
                          <a:pt x="33397" y="365213"/>
                        </a:moveTo>
                        <a:cubicBezTo>
                          <a:pt x="1679" y="345687"/>
                          <a:pt x="-9846" y="197097"/>
                          <a:pt x="48352" y="140519"/>
                        </a:cubicBezTo>
                        <a:cubicBezTo>
                          <a:pt x="106645" y="83940"/>
                          <a:pt x="308003" y="2406"/>
                          <a:pt x="329625" y="7359"/>
                        </a:cubicBezTo>
                        <a:cubicBezTo>
                          <a:pt x="351247" y="12312"/>
                          <a:pt x="361248" y="188810"/>
                          <a:pt x="329625" y="262058"/>
                        </a:cubicBezTo>
                        <a:cubicBezTo>
                          <a:pt x="298097" y="335210"/>
                          <a:pt x="133315" y="426745"/>
                          <a:pt x="33397" y="365213"/>
                        </a:cubicBezTo>
                        <a:close/>
                      </a:path>
                    </a:pathLst>
                  </a:custGeom>
                  <a:solidFill>
                    <a:srgbClr val="DB6B2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任意多边形: 形状 141"/>
                  <p:cNvSpPr/>
                  <p:nvPr/>
                </p:nvSpPr>
                <p:spPr>
                  <a:xfrm flipH="1">
                    <a:off x="3863348" y="-1980763"/>
                    <a:ext cx="466725" cy="400050"/>
                  </a:xfrm>
                  <a:custGeom>
                    <a:avLst/>
                    <a:gdLst>
                      <a:gd name="connsiteX0" fmla="*/ 460566 w 466725"/>
                      <a:gd name="connsiteY0" fmla="*/ 13640 h 400050"/>
                      <a:gd name="connsiteX1" fmla="*/ 380461 w 466725"/>
                      <a:gd name="connsiteY1" fmla="*/ 143370 h 400050"/>
                      <a:gd name="connsiteX2" fmla="*/ 280068 w 466725"/>
                      <a:gd name="connsiteY2" fmla="*/ 258623 h 400050"/>
                      <a:gd name="connsiteX3" fmla="*/ 157481 w 466725"/>
                      <a:gd name="connsiteY3" fmla="*/ 350729 h 400050"/>
                      <a:gd name="connsiteX4" fmla="*/ 87282 w 466725"/>
                      <a:gd name="connsiteY4" fmla="*/ 382257 h 400050"/>
                      <a:gd name="connsiteX5" fmla="*/ 12225 w 466725"/>
                      <a:gd name="connsiteY5" fmla="*/ 398926 h 400050"/>
                      <a:gd name="connsiteX6" fmla="*/ 7176 w 466725"/>
                      <a:gd name="connsiteY6" fmla="*/ 394925 h 400050"/>
                      <a:gd name="connsiteX7" fmla="*/ 10796 w 466725"/>
                      <a:gd name="connsiteY7" fmla="*/ 389972 h 400050"/>
                      <a:gd name="connsiteX8" fmla="*/ 10891 w 466725"/>
                      <a:gd name="connsiteY8" fmla="*/ 389972 h 400050"/>
                      <a:gd name="connsiteX9" fmla="*/ 82424 w 466725"/>
                      <a:gd name="connsiteY9" fmla="*/ 369208 h 400050"/>
                      <a:gd name="connsiteX10" fmla="*/ 149099 w 466725"/>
                      <a:gd name="connsiteY10" fmla="*/ 336251 h 400050"/>
                      <a:gd name="connsiteX11" fmla="*/ 266828 w 466725"/>
                      <a:gd name="connsiteY11" fmla="*/ 244907 h 400050"/>
                      <a:gd name="connsiteX12" fmla="*/ 366936 w 466725"/>
                      <a:gd name="connsiteY12" fmla="*/ 133274 h 400050"/>
                      <a:gd name="connsiteX13" fmla="*/ 411418 w 466725"/>
                      <a:gd name="connsiteY13" fmla="*/ 72599 h 400050"/>
                      <a:gd name="connsiteX14" fmla="*/ 452375 w 466725"/>
                      <a:gd name="connsiteY14" fmla="*/ 9449 h 400050"/>
                      <a:gd name="connsiteX15" fmla="*/ 452470 w 466725"/>
                      <a:gd name="connsiteY15" fmla="*/ 9353 h 400050"/>
                      <a:gd name="connsiteX16" fmla="*/ 458661 w 466725"/>
                      <a:gd name="connsiteY16" fmla="*/ 7829 h 400050"/>
                      <a:gd name="connsiteX17" fmla="*/ 460566 w 466725"/>
                      <a:gd name="connsiteY17" fmla="*/ 13640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66725" h="400050">
                        <a:moveTo>
                          <a:pt x="460566" y="13640"/>
                        </a:moveTo>
                        <a:cubicBezTo>
                          <a:pt x="437897" y="59360"/>
                          <a:pt x="410465" y="102222"/>
                          <a:pt x="380461" y="143370"/>
                        </a:cubicBezTo>
                        <a:cubicBezTo>
                          <a:pt x="350267" y="184328"/>
                          <a:pt x="316834" y="223094"/>
                          <a:pt x="280068" y="258623"/>
                        </a:cubicBezTo>
                        <a:cubicBezTo>
                          <a:pt x="242920" y="293579"/>
                          <a:pt x="202439" y="325679"/>
                          <a:pt x="157481" y="350729"/>
                        </a:cubicBezTo>
                        <a:cubicBezTo>
                          <a:pt x="134907" y="362921"/>
                          <a:pt x="111570" y="373780"/>
                          <a:pt x="87282" y="382257"/>
                        </a:cubicBezTo>
                        <a:cubicBezTo>
                          <a:pt x="62802" y="390163"/>
                          <a:pt x="37752" y="396068"/>
                          <a:pt x="12225" y="398926"/>
                        </a:cubicBezTo>
                        <a:cubicBezTo>
                          <a:pt x="9748" y="399212"/>
                          <a:pt x="7462" y="397402"/>
                          <a:pt x="7176" y="394925"/>
                        </a:cubicBezTo>
                        <a:cubicBezTo>
                          <a:pt x="6891" y="392544"/>
                          <a:pt x="8510" y="390449"/>
                          <a:pt x="10796" y="389972"/>
                        </a:cubicBezTo>
                        <a:lnTo>
                          <a:pt x="10891" y="389972"/>
                        </a:lnTo>
                        <a:cubicBezTo>
                          <a:pt x="35370" y="385019"/>
                          <a:pt x="59373" y="378352"/>
                          <a:pt x="82424" y="369208"/>
                        </a:cubicBezTo>
                        <a:cubicBezTo>
                          <a:pt x="105570" y="360064"/>
                          <a:pt x="127763" y="348920"/>
                          <a:pt x="149099" y="336251"/>
                        </a:cubicBezTo>
                        <a:cubicBezTo>
                          <a:pt x="191676" y="310629"/>
                          <a:pt x="231109" y="279673"/>
                          <a:pt x="266828" y="244907"/>
                        </a:cubicBezTo>
                        <a:cubicBezTo>
                          <a:pt x="303214" y="210617"/>
                          <a:pt x="336075" y="172707"/>
                          <a:pt x="366936" y="133274"/>
                        </a:cubicBezTo>
                        <a:cubicBezTo>
                          <a:pt x="382461" y="113557"/>
                          <a:pt x="397225" y="93269"/>
                          <a:pt x="411418" y="72599"/>
                        </a:cubicBezTo>
                        <a:cubicBezTo>
                          <a:pt x="425800" y="52025"/>
                          <a:pt x="439516" y="30880"/>
                          <a:pt x="452375" y="9449"/>
                        </a:cubicBezTo>
                        <a:lnTo>
                          <a:pt x="452470" y="9353"/>
                        </a:lnTo>
                        <a:cubicBezTo>
                          <a:pt x="453804" y="7163"/>
                          <a:pt x="456566" y="6496"/>
                          <a:pt x="458661" y="7829"/>
                        </a:cubicBezTo>
                        <a:cubicBezTo>
                          <a:pt x="460852" y="8972"/>
                          <a:pt x="461614" y="11544"/>
                          <a:pt x="460566" y="13640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任意多边形: 形状 142"/>
                  <p:cNvSpPr/>
                  <p:nvPr/>
                </p:nvSpPr>
                <p:spPr>
                  <a:xfrm flipH="1">
                    <a:off x="3841944" y="-1976987"/>
                    <a:ext cx="152400" cy="171450"/>
                  </a:xfrm>
                  <a:custGeom>
                    <a:avLst/>
                    <a:gdLst>
                      <a:gd name="connsiteX0" fmla="*/ 43208 w 152400"/>
                      <a:gd name="connsiteY0" fmla="*/ 11388 h 171450"/>
                      <a:gd name="connsiteX1" fmla="*/ 42256 w 152400"/>
                      <a:gd name="connsiteY1" fmla="*/ 49583 h 171450"/>
                      <a:gd name="connsiteX2" fmla="*/ 39494 w 152400"/>
                      <a:gd name="connsiteY2" fmla="*/ 87683 h 171450"/>
                      <a:gd name="connsiteX3" fmla="*/ 34731 w 152400"/>
                      <a:gd name="connsiteY3" fmla="*/ 125783 h 171450"/>
                      <a:gd name="connsiteX4" fmla="*/ 25301 w 152400"/>
                      <a:gd name="connsiteY4" fmla="*/ 164645 h 171450"/>
                      <a:gd name="connsiteX5" fmla="*/ 13490 w 152400"/>
                      <a:gd name="connsiteY5" fmla="*/ 152072 h 171450"/>
                      <a:gd name="connsiteX6" fmla="*/ 80546 w 152400"/>
                      <a:gd name="connsiteY6" fmla="*/ 126926 h 171450"/>
                      <a:gd name="connsiteX7" fmla="*/ 144745 w 152400"/>
                      <a:gd name="connsiteY7" fmla="*/ 96446 h 171450"/>
                      <a:gd name="connsiteX8" fmla="*/ 144840 w 152400"/>
                      <a:gd name="connsiteY8" fmla="*/ 96446 h 171450"/>
                      <a:gd name="connsiteX9" fmla="*/ 151127 w 152400"/>
                      <a:gd name="connsiteY9" fmla="*/ 97970 h 171450"/>
                      <a:gd name="connsiteX10" fmla="*/ 150269 w 152400"/>
                      <a:gd name="connsiteY10" fmla="*/ 103780 h 171450"/>
                      <a:gd name="connsiteX11" fmla="*/ 119885 w 152400"/>
                      <a:gd name="connsiteY11" fmla="*/ 125116 h 171450"/>
                      <a:gd name="connsiteX12" fmla="*/ 87404 w 152400"/>
                      <a:gd name="connsiteY12" fmla="*/ 142261 h 171450"/>
                      <a:gd name="connsiteX13" fmla="*/ 19682 w 152400"/>
                      <a:gd name="connsiteY13" fmla="*/ 170170 h 171450"/>
                      <a:gd name="connsiteX14" fmla="*/ 7680 w 152400"/>
                      <a:gd name="connsiteY14" fmla="*/ 164454 h 171450"/>
                      <a:gd name="connsiteX15" fmla="*/ 7680 w 152400"/>
                      <a:gd name="connsiteY15" fmla="*/ 157977 h 171450"/>
                      <a:gd name="connsiteX16" fmla="*/ 7871 w 152400"/>
                      <a:gd name="connsiteY16" fmla="*/ 157501 h 171450"/>
                      <a:gd name="connsiteX17" fmla="*/ 16538 w 152400"/>
                      <a:gd name="connsiteY17" fmla="*/ 122735 h 171450"/>
                      <a:gd name="connsiteX18" fmla="*/ 22825 w 152400"/>
                      <a:gd name="connsiteY18" fmla="*/ 85778 h 171450"/>
                      <a:gd name="connsiteX19" fmla="*/ 28445 w 152400"/>
                      <a:gd name="connsiteY19" fmla="*/ 48440 h 171450"/>
                      <a:gd name="connsiteX20" fmla="*/ 34350 w 152400"/>
                      <a:gd name="connsiteY20" fmla="*/ 11007 h 171450"/>
                      <a:gd name="connsiteX21" fmla="*/ 39589 w 152400"/>
                      <a:gd name="connsiteY21" fmla="*/ 7197 h 171450"/>
                      <a:gd name="connsiteX22" fmla="*/ 43208 w 152400"/>
                      <a:gd name="connsiteY22" fmla="*/ 11388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52400" h="171450">
                        <a:moveTo>
                          <a:pt x="43208" y="11388"/>
                        </a:moveTo>
                        <a:cubicBezTo>
                          <a:pt x="43399" y="24151"/>
                          <a:pt x="42732" y="36820"/>
                          <a:pt x="42256" y="49583"/>
                        </a:cubicBezTo>
                        <a:cubicBezTo>
                          <a:pt x="41589" y="62251"/>
                          <a:pt x="40637" y="74920"/>
                          <a:pt x="39494" y="87683"/>
                        </a:cubicBezTo>
                        <a:cubicBezTo>
                          <a:pt x="38255" y="100351"/>
                          <a:pt x="36636" y="113020"/>
                          <a:pt x="34731" y="125783"/>
                        </a:cubicBezTo>
                        <a:cubicBezTo>
                          <a:pt x="32350" y="138547"/>
                          <a:pt x="30445" y="151024"/>
                          <a:pt x="25301" y="164645"/>
                        </a:cubicBezTo>
                        <a:lnTo>
                          <a:pt x="13490" y="152072"/>
                        </a:lnTo>
                        <a:cubicBezTo>
                          <a:pt x="35874" y="144262"/>
                          <a:pt x="58448" y="135784"/>
                          <a:pt x="80546" y="126926"/>
                        </a:cubicBezTo>
                        <a:cubicBezTo>
                          <a:pt x="102549" y="117782"/>
                          <a:pt x="124647" y="108638"/>
                          <a:pt x="144745" y="96446"/>
                        </a:cubicBezTo>
                        <a:lnTo>
                          <a:pt x="144840" y="96446"/>
                        </a:lnTo>
                        <a:cubicBezTo>
                          <a:pt x="147031" y="95113"/>
                          <a:pt x="149793" y="95875"/>
                          <a:pt x="151127" y="97970"/>
                        </a:cubicBezTo>
                        <a:cubicBezTo>
                          <a:pt x="152270" y="99875"/>
                          <a:pt x="151889" y="102352"/>
                          <a:pt x="150269" y="103780"/>
                        </a:cubicBezTo>
                        <a:cubicBezTo>
                          <a:pt x="140840" y="112067"/>
                          <a:pt x="130362" y="118639"/>
                          <a:pt x="119885" y="125116"/>
                        </a:cubicBezTo>
                        <a:cubicBezTo>
                          <a:pt x="109312" y="131403"/>
                          <a:pt x="98453" y="137023"/>
                          <a:pt x="87404" y="142261"/>
                        </a:cubicBezTo>
                        <a:cubicBezTo>
                          <a:pt x="65306" y="152929"/>
                          <a:pt x="42827" y="161883"/>
                          <a:pt x="19682" y="170170"/>
                        </a:cubicBezTo>
                        <a:cubicBezTo>
                          <a:pt x="14824" y="171884"/>
                          <a:pt x="9395" y="169312"/>
                          <a:pt x="7680" y="164454"/>
                        </a:cubicBezTo>
                        <a:cubicBezTo>
                          <a:pt x="6918" y="162264"/>
                          <a:pt x="7013" y="159978"/>
                          <a:pt x="7680" y="157977"/>
                        </a:cubicBezTo>
                        <a:lnTo>
                          <a:pt x="7871" y="157501"/>
                        </a:lnTo>
                        <a:cubicBezTo>
                          <a:pt x="11681" y="147310"/>
                          <a:pt x="14252" y="134832"/>
                          <a:pt x="16538" y="122735"/>
                        </a:cubicBezTo>
                        <a:cubicBezTo>
                          <a:pt x="18920" y="110543"/>
                          <a:pt x="20729" y="98161"/>
                          <a:pt x="22825" y="85778"/>
                        </a:cubicBezTo>
                        <a:lnTo>
                          <a:pt x="28445" y="48440"/>
                        </a:lnTo>
                        <a:lnTo>
                          <a:pt x="34350" y="11007"/>
                        </a:lnTo>
                        <a:cubicBezTo>
                          <a:pt x="34731" y="8530"/>
                          <a:pt x="37112" y="6816"/>
                          <a:pt x="39589" y="7197"/>
                        </a:cubicBezTo>
                        <a:cubicBezTo>
                          <a:pt x="41589" y="7292"/>
                          <a:pt x="43208" y="9197"/>
                          <a:pt x="43208" y="11388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任意多边形: 形状 143"/>
                  <p:cNvSpPr/>
                  <p:nvPr/>
                </p:nvSpPr>
                <p:spPr>
                  <a:xfrm flipH="1">
                    <a:off x="3870853" y="-1920655"/>
                    <a:ext cx="219075" cy="219075"/>
                  </a:xfrm>
                  <a:custGeom>
                    <a:avLst/>
                    <a:gdLst>
                      <a:gd name="connsiteX0" fmla="*/ 52306 w 219075"/>
                      <a:gd name="connsiteY0" fmla="*/ 11444 h 219075"/>
                      <a:gd name="connsiteX1" fmla="*/ 48591 w 219075"/>
                      <a:gd name="connsiteY1" fmla="*/ 110504 h 219075"/>
                      <a:gd name="connsiteX2" fmla="*/ 41638 w 219075"/>
                      <a:gd name="connsiteY2" fmla="*/ 160034 h 219075"/>
                      <a:gd name="connsiteX3" fmla="*/ 35446 w 219075"/>
                      <a:gd name="connsiteY3" fmla="*/ 184799 h 219075"/>
                      <a:gd name="connsiteX4" fmla="*/ 24588 w 219075"/>
                      <a:gd name="connsiteY4" fmla="*/ 209754 h 219075"/>
                      <a:gd name="connsiteX5" fmla="*/ 14396 w 219075"/>
                      <a:gd name="connsiteY5" fmla="*/ 195276 h 219075"/>
                      <a:gd name="connsiteX6" fmla="*/ 114028 w 219075"/>
                      <a:gd name="connsiteY6" fmla="*/ 165558 h 219075"/>
                      <a:gd name="connsiteX7" fmla="*/ 209468 w 219075"/>
                      <a:gd name="connsiteY7" fmla="*/ 125172 h 219075"/>
                      <a:gd name="connsiteX8" fmla="*/ 209563 w 219075"/>
                      <a:gd name="connsiteY8" fmla="*/ 125172 h 219075"/>
                      <a:gd name="connsiteX9" fmla="*/ 215755 w 219075"/>
                      <a:gd name="connsiteY9" fmla="*/ 127077 h 219075"/>
                      <a:gd name="connsiteX10" fmla="*/ 214421 w 219075"/>
                      <a:gd name="connsiteY10" fmla="*/ 132888 h 219075"/>
                      <a:gd name="connsiteX11" fmla="*/ 168511 w 219075"/>
                      <a:gd name="connsiteY11" fmla="*/ 160034 h 219075"/>
                      <a:gd name="connsiteX12" fmla="*/ 119933 w 219075"/>
                      <a:gd name="connsiteY12" fmla="*/ 181370 h 219075"/>
                      <a:gd name="connsiteX13" fmla="*/ 70022 w 219075"/>
                      <a:gd name="connsiteY13" fmla="*/ 199086 h 219075"/>
                      <a:gd name="connsiteX14" fmla="*/ 18968 w 219075"/>
                      <a:gd name="connsiteY14" fmla="*/ 213755 h 219075"/>
                      <a:gd name="connsiteX15" fmla="*/ 7443 w 219075"/>
                      <a:gd name="connsiteY15" fmla="*/ 206897 h 219075"/>
                      <a:gd name="connsiteX16" fmla="*/ 8586 w 219075"/>
                      <a:gd name="connsiteY16" fmla="*/ 199658 h 219075"/>
                      <a:gd name="connsiteX17" fmla="*/ 8872 w 219075"/>
                      <a:gd name="connsiteY17" fmla="*/ 199277 h 219075"/>
                      <a:gd name="connsiteX18" fmla="*/ 23731 w 219075"/>
                      <a:gd name="connsiteY18" fmla="*/ 156319 h 219075"/>
                      <a:gd name="connsiteX19" fmla="*/ 32208 w 219075"/>
                      <a:gd name="connsiteY19" fmla="*/ 108599 h 219075"/>
                      <a:gd name="connsiteX20" fmla="*/ 43352 w 219075"/>
                      <a:gd name="connsiteY20" fmla="*/ 11349 h 219075"/>
                      <a:gd name="connsiteX21" fmla="*/ 43352 w 219075"/>
                      <a:gd name="connsiteY21" fmla="*/ 11253 h 219075"/>
                      <a:gd name="connsiteX22" fmla="*/ 48305 w 219075"/>
                      <a:gd name="connsiteY22" fmla="*/ 7158 h 219075"/>
                      <a:gd name="connsiteX23" fmla="*/ 52306 w 219075"/>
                      <a:gd name="connsiteY23" fmla="*/ 11444 h 21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19075" h="219075">
                        <a:moveTo>
                          <a:pt x="52306" y="11444"/>
                        </a:moveTo>
                        <a:cubicBezTo>
                          <a:pt x="53163" y="44495"/>
                          <a:pt x="51639" y="77452"/>
                          <a:pt x="48591" y="110504"/>
                        </a:cubicBezTo>
                        <a:cubicBezTo>
                          <a:pt x="47067" y="126982"/>
                          <a:pt x="44686" y="143460"/>
                          <a:pt x="41638" y="160034"/>
                        </a:cubicBezTo>
                        <a:cubicBezTo>
                          <a:pt x="39923" y="168320"/>
                          <a:pt x="38018" y="176512"/>
                          <a:pt x="35446" y="184799"/>
                        </a:cubicBezTo>
                        <a:cubicBezTo>
                          <a:pt x="32875" y="193086"/>
                          <a:pt x="29541" y="201372"/>
                          <a:pt x="24588" y="209754"/>
                        </a:cubicBezTo>
                        <a:lnTo>
                          <a:pt x="14396" y="195276"/>
                        </a:lnTo>
                        <a:cubicBezTo>
                          <a:pt x="47829" y="186799"/>
                          <a:pt x="81262" y="176607"/>
                          <a:pt x="114028" y="165558"/>
                        </a:cubicBezTo>
                        <a:cubicBezTo>
                          <a:pt x="146794" y="154223"/>
                          <a:pt x="179083" y="141460"/>
                          <a:pt x="209468" y="125172"/>
                        </a:cubicBezTo>
                        <a:lnTo>
                          <a:pt x="209563" y="125172"/>
                        </a:lnTo>
                        <a:cubicBezTo>
                          <a:pt x="211754" y="124029"/>
                          <a:pt x="214516" y="124791"/>
                          <a:pt x="215755" y="127077"/>
                        </a:cubicBezTo>
                        <a:cubicBezTo>
                          <a:pt x="216803" y="129078"/>
                          <a:pt x="216231" y="131649"/>
                          <a:pt x="214421" y="132888"/>
                        </a:cubicBezTo>
                        <a:cubicBezTo>
                          <a:pt x="199848" y="143270"/>
                          <a:pt x="184227" y="151747"/>
                          <a:pt x="168511" y="160034"/>
                        </a:cubicBezTo>
                        <a:cubicBezTo>
                          <a:pt x="152604" y="167844"/>
                          <a:pt x="136316" y="174797"/>
                          <a:pt x="119933" y="181370"/>
                        </a:cubicBezTo>
                        <a:cubicBezTo>
                          <a:pt x="103550" y="188037"/>
                          <a:pt x="86786" y="193562"/>
                          <a:pt x="70022" y="199086"/>
                        </a:cubicBezTo>
                        <a:cubicBezTo>
                          <a:pt x="53163" y="204420"/>
                          <a:pt x="36304" y="209373"/>
                          <a:pt x="18968" y="213755"/>
                        </a:cubicBezTo>
                        <a:cubicBezTo>
                          <a:pt x="13920" y="214993"/>
                          <a:pt x="8776" y="211945"/>
                          <a:pt x="7443" y="206897"/>
                        </a:cubicBezTo>
                        <a:cubicBezTo>
                          <a:pt x="6776" y="204325"/>
                          <a:pt x="7253" y="201753"/>
                          <a:pt x="8586" y="199658"/>
                        </a:cubicBezTo>
                        <a:lnTo>
                          <a:pt x="8872" y="199277"/>
                        </a:lnTo>
                        <a:cubicBezTo>
                          <a:pt x="15920" y="187752"/>
                          <a:pt x="20111" y="171654"/>
                          <a:pt x="23731" y="156319"/>
                        </a:cubicBezTo>
                        <a:cubicBezTo>
                          <a:pt x="27160" y="140698"/>
                          <a:pt x="29732" y="124696"/>
                          <a:pt x="32208" y="108599"/>
                        </a:cubicBezTo>
                        <a:cubicBezTo>
                          <a:pt x="36780" y="76404"/>
                          <a:pt x="40114" y="43829"/>
                          <a:pt x="43352" y="11349"/>
                        </a:cubicBezTo>
                        <a:lnTo>
                          <a:pt x="43352" y="11253"/>
                        </a:lnTo>
                        <a:cubicBezTo>
                          <a:pt x="43638" y="8777"/>
                          <a:pt x="45829" y="6967"/>
                          <a:pt x="48305" y="7158"/>
                        </a:cubicBezTo>
                        <a:cubicBezTo>
                          <a:pt x="50496" y="7253"/>
                          <a:pt x="52211" y="9253"/>
                          <a:pt x="52306" y="11444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任意多边形: 形状 144"/>
                  <p:cNvSpPr/>
                  <p:nvPr/>
                </p:nvSpPr>
                <p:spPr>
                  <a:xfrm flipH="1">
                    <a:off x="4060819" y="-1608091"/>
                    <a:ext cx="304800" cy="314325"/>
                  </a:xfrm>
                  <a:custGeom>
                    <a:avLst/>
                    <a:gdLst>
                      <a:gd name="connsiteX0" fmla="*/ 297421 w 304800"/>
                      <a:gd name="connsiteY0" fmla="*/ 311623 h 314325"/>
                      <a:gd name="connsiteX1" fmla="*/ 214744 w 304800"/>
                      <a:gd name="connsiteY1" fmla="*/ 247901 h 314325"/>
                      <a:gd name="connsiteX2" fmla="*/ 138544 w 304800"/>
                      <a:gd name="connsiteY2" fmla="*/ 176654 h 314325"/>
                      <a:gd name="connsiteX3" fmla="*/ 68916 w 304800"/>
                      <a:gd name="connsiteY3" fmla="*/ 98835 h 314325"/>
                      <a:gd name="connsiteX4" fmla="*/ 7861 w 304800"/>
                      <a:gd name="connsiteY4" fmla="*/ 14157 h 314325"/>
                      <a:gd name="connsiteX5" fmla="*/ 9195 w 304800"/>
                      <a:gd name="connsiteY5" fmla="*/ 7871 h 314325"/>
                      <a:gd name="connsiteX6" fmla="*/ 15100 w 304800"/>
                      <a:gd name="connsiteY6" fmla="*/ 8728 h 314325"/>
                      <a:gd name="connsiteX7" fmla="*/ 15291 w 304800"/>
                      <a:gd name="connsiteY7" fmla="*/ 8918 h 314325"/>
                      <a:gd name="connsiteX8" fmla="*/ 48057 w 304800"/>
                      <a:gd name="connsiteY8" fmla="*/ 48828 h 314325"/>
                      <a:gd name="connsiteX9" fmla="*/ 64535 w 304800"/>
                      <a:gd name="connsiteY9" fmla="*/ 68640 h 314325"/>
                      <a:gd name="connsiteX10" fmla="*/ 81585 w 304800"/>
                      <a:gd name="connsiteY10" fmla="*/ 87976 h 314325"/>
                      <a:gd name="connsiteX11" fmla="*/ 152070 w 304800"/>
                      <a:gd name="connsiteY11" fmla="*/ 163223 h 314325"/>
                      <a:gd name="connsiteX12" fmla="*/ 225888 w 304800"/>
                      <a:gd name="connsiteY12" fmla="*/ 235233 h 314325"/>
                      <a:gd name="connsiteX13" fmla="*/ 263988 w 304800"/>
                      <a:gd name="connsiteY13" fmla="*/ 269999 h 314325"/>
                      <a:gd name="connsiteX14" fmla="*/ 302755 w 304800"/>
                      <a:gd name="connsiteY14" fmla="*/ 304098 h 314325"/>
                      <a:gd name="connsiteX15" fmla="*/ 302850 w 304800"/>
                      <a:gd name="connsiteY15" fmla="*/ 304194 h 314325"/>
                      <a:gd name="connsiteX16" fmla="*/ 303327 w 304800"/>
                      <a:gd name="connsiteY16" fmla="*/ 310575 h 314325"/>
                      <a:gd name="connsiteX17" fmla="*/ 297421 w 304800"/>
                      <a:gd name="connsiteY17" fmla="*/ 311623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04800" h="314325">
                        <a:moveTo>
                          <a:pt x="297421" y="311623"/>
                        </a:moveTo>
                        <a:cubicBezTo>
                          <a:pt x="268370" y="292097"/>
                          <a:pt x="241224" y="270475"/>
                          <a:pt x="214744" y="247901"/>
                        </a:cubicBezTo>
                        <a:cubicBezTo>
                          <a:pt x="188169" y="225422"/>
                          <a:pt x="162928" y="201419"/>
                          <a:pt x="138544" y="176654"/>
                        </a:cubicBezTo>
                        <a:cubicBezTo>
                          <a:pt x="114160" y="151794"/>
                          <a:pt x="90729" y="125981"/>
                          <a:pt x="68916" y="98835"/>
                        </a:cubicBezTo>
                        <a:cubicBezTo>
                          <a:pt x="46723" y="71974"/>
                          <a:pt x="26625" y="43494"/>
                          <a:pt x="7861" y="14157"/>
                        </a:cubicBezTo>
                        <a:cubicBezTo>
                          <a:pt x="6528" y="12062"/>
                          <a:pt x="7099" y="9204"/>
                          <a:pt x="9195" y="7871"/>
                        </a:cubicBezTo>
                        <a:cubicBezTo>
                          <a:pt x="11100" y="6633"/>
                          <a:pt x="13671" y="7014"/>
                          <a:pt x="15100" y="8728"/>
                        </a:cubicBezTo>
                        <a:lnTo>
                          <a:pt x="15291" y="8918"/>
                        </a:lnTo>
                        <a:cubicBezTo>
                          <a:pt x="26530" y="22063"/>
                          <a:pt x="36531" y="36065"/>
                          <a:pt x="48057" y="48828"/>
                        </a:cubicBezTo>
                        <a:lnTo>
                          <a:pt x="64535" y="68640"/>
                        </a:lnTo>
                        <a:lnTo>
                          <a:pt x="81585" y="87976"/>
                        </a:lnTo>
                        <a:cubicBezTo>
                          <a:pt x="104540" y="113598"/>
                          <a:pt x="127781" y="138839"/>
                          <a:pt x="152070" y="163223"/>
                        </a:cubicBezTo>
                        <a:cubicBezTo>
                          <a:pt x="176073" y="187798"/>
                          <a:pt x="200838" y="211706"/>
                          <a:pt x="225888" y="235233"/>
                        </a:cubicBezTo>
                        <a:cubicBezTo>
                          <a:pt x="238461" y="247044"/>
                          <a:pt x="251130" y="258664"/>
                          <a:pt x="263988" y="269999"/>
                        </a:cubicBezTo>
                        <a:cubicBezTo>
                          <a:pt x="276657" y="281619"/>
                          <a:pt x="289801" y="292859"/>
                          <a:pt x="302755" y="304098"/>
                        </a:cubicBezTo>
                        <a:lnTo>
                          <a:pt x="302850" y="304194"/>
                        </a:lnTo>
                        <a:cubicBezTo>
                          <a:pt x="304755" y="305813"/>
                          <a:pt x="304946" y="308670"/>
                          <a:pt x="303327" y="310575"/>
                        </a:cubicBezTo>
                        <a:cubicBezTo>
                          <a:pt x="301898" y="312575"/>
                          <a:pt x="299326" y="312956"/>
                          <a:pt x="297421" y="311623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任意多边形: 形状 145"/>
                  <p:cNvSpPr/>
                  <p:nvPr/>
                </p:nvSpPr>
                <p:spPr>
                  <a:xfrm flipH="1">
                    <a:off x="4158532" y="-1420963"/>
                    <a:ext cx="47625" cy="171450"/>
                  </a:xfrm>
                  <a:custGeom>
                    <a:avLst/>
                    <a:gdLst>
                      <a:gd name="connsiteX0" fmla="*/ 31851 w 47625"/>
                      <a:gd name="connsiteY0" fmla="*/ 163929 h 171450"/>
                      <a:gd name="connsiteX1" fmla="*/ 13562 w 47625"/>
                      <a:gd name="connsiteY1" fmla="*/ 88872 h 171450"/>
                      <a:gd name="connsiteX2" fmla="*/ 7371 w 47625"/>
                      <a:gd name="connsiteY2" fmla="*/ 11529 h 171450"/>
                      <a:gd name="connsiteX3" fmla="*/ 12134 w 47625"/>
                      <a:gd name="connsiteY3" fmla="*/ 7147 h 171450"/>
                      <a:gd name="connsiteX4" fmla="*/ 16325 w 47625"/>
                      <a:gd name="connsiteY4" fmla="*/ 10576 h 171450"/>
                      <a:gd name="connsiteX5" fmla="*/ 16325 w 47625"/>
                      <a:gd name="connsiteY5" fmla="*/ 10671 h 171450"/>
                      <a:gd name="connsiteX6" fmla="*/ 32231 w 47625"/>
                      <a:gd name="connsiteY6" fmla="*/ 85728 h 171450"/>
                      <a:gd name="connsiteX7" fmla="*/ 40709 w 47625"/>
                      <a:gd name="connsiteY7" fmla="*/ 162309 h 171450"/>
                      <a:gd name="connsiteX8" fmla="*/ 36232 w 47625"/>
                      <a:gd name="connsiteY8" fmla="*/ 167072 h 171450"/>
                      <a:gd name="connsiteX9" fmla="*/ 31851 w 47625"/>
                      <a:gd name="connsiteY9" fmla="*/ 163929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7625" h="171450">
                        <a:moveTo>
                          <a:pt x="31851" y="163929"/>
                        </a:moveTo>
                        <a:cubicBezTo>
                          <a:pt x="23278" y="139354"/>
                          <a:pt x="17849" y="114208"/>
                          <a:pt x="13562" y="88872"/>
                        </a:cubicBezTo>
                        <a:cubicBezTo>
                          <a:pt x="9562" y="63440"/>
                          <a:pt x="6228" y="37818"/>
                          <a:pt x="7371" y="11529"/>
                        </a:cubicBezTo>
                        <a:cubicBezTo>
                          <a:pt x="7466" y="8957"/>
                          <a:pt x="9657" y="7052"/>
                          <a:pt x="12134" y="7147"/>
                        </a:cubicBezTo>
                        <a:cubicBezTo>
                          <a:pt x="14229" y="7242"/>
                          <a:pt x="15849" y="8671"/>
                          <a:pt x="16325" y="10576"/>
                        </a:cubicBezTo>
                        <a:lnTo>
                          <a:pt x="16325" y="10671"/>
                        </a:lnTo>
                        <a:cubicBezTo>
                          <a:pt x="22802" y="35436"/>
                          <a:pt x="27945" y="60487"/>
                          <a:pt x="32231" y="85728"/>
                        </a:cubicBezTo>
                        <a:cubicBezTo>
                          <a:pt x="36327" y="110970"/>
                          <a:pt x="39947" y="136401"/>
                          <a:pt x="40709" y="162309"/>
                        </a:cubicBezTo>
                        <a:cubicBezTo>
                          <a:pt x="40804" y="164881"/>
                          <a:pt x="38804" y="166977"/>
                          <a:pt x="36232" y="167072"/>
                        </a:cubicBezTo>
                        <a:cubicBezTo>
                          <a:pt x="34327" y="167072"/>
                          <a:pt x="32517" y="165738"/>
                          <a:pt x="31851" y="163929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任意多边形: 形状 146"/>
                  <p:cNvSpPr/>
                  <p:nvPr/>
                </p:nvSpPr>
                <p:spPr>
                  <a:xfrm flipH="1">
                    <a:off x="4021295" y="-1375623"/>
                    <a:ext cx="123825" cy="28575"/>
                  </a:xfrm>
                  <a:custGeom>
                    <a:avLst/>
                    <a:gdLst>
                      <a:gd name="connsiteX0" fmla="*/ 118927 w 123825"/>
                      <a:gd name="connsiteY0" fmla="*/ 27911 h 28575"/>
                      <a:gd name="connsiteX1" fmla="*/ 64540 w 123825"/>
                      <a:gd name="connsiteY1" fmla="*/ 26958 h 28575"/>
                      <a:gd name="connsiteX2" fmla="*/ 10723 w 123825"/>
                      <a:gd name="connsiteY2" fmla="*/ 19052 h 28575"/>
                      <a:gd name="connsiteX3" fmla="*/ 7294 w 123825"/>
                      <a:gd name="connsiteY3" fmla="*/ 13528 h 28575"/>
                      <a:gd name="connsiteX4" fmla="*/ 10914 w 123825"/>
                      <a:gd name="connsiteY4" fmla="*/ 10004 h 28575"/>
                      <a:gd name="connsiteX5" fmla="*/ 66064 w 123825"/>
                      <a:gd name="connsiteY5" fmla="*/ 8003 h 28575"/>
                      <a:gd name="connsiteX6" fmla="*/ 120166 w 123825"/>
                      <a:gd name="connsiteY6" fmla="*/ 18862 h 28575"/>
                      <a:gd name="connsiteX7" fmla="*/ 122928 w 123825"/>
                      <a:gd name="connsiteY7" fmla="*/ 24767 h 28575"/>
                      <a:gd name="connsiteX8" fmla="*/ 118927 w 123825"/>
                      <a:gd name="connsiteY8" fmla="*/ 27911 h 28575"/>
                      <a:gd name="connsiteX9" fmla="*/ 118927 w 123825"/>
                      <a:gd name="connsiteY9" fmla="*/ 27911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3825" h="28575">
                        <a:moveTo>
                          <a:pt x="118927" y="27911"/>
                        </a:moveTo>
                        <a:cubicBezTo>
                          <a:pt x="100544" y="29435"/>
                          <a:pt x="82447" y="28387"/>
                          <a:pt x="64540" y="26958"/>
                        </a:cubicBezTo>
                        <a:cubicBezTo>
                          <a:pt x="46537" y="25244"/>
                          <a:pt x="28726" y="23339"/>
                          <a:pt x="10723" y="19052"/>
                        </a:cubicBezTo>
                        <a:cubicBezTo>
                          <a:pt x="8247" y="18481"/>
                          <a:pt x="6628" y="16004"/>
                          <a:pt x="7294" y="13528"/>
                        </a:cubicBezTo>
                        <a:cubicBezTo>
                          <a:pt x="7675" y="11718"/>
                          <a:pt x="9199" y="10385"/>
                          <a:pt x="10914" y="10004"/>
                        </a:cubicBezTo>
                        <a:cubicBezTo>
                          <a:pt x="29297" y="6575"/>
                          <a:pt x="47776" y="6670"/>
                          <a:pt x="66064" y="8003"/>
                        </a:cubicBezTo>
                        <a:cubicBezTo>
                          <a:pt x="84352" y="9623"/>
                          <a:pt x="102544" y="12480"/>
                          <a:pt x="120166" y="18862"/>
                        </a:cubicBezTo>
                        <a:cubicBezTo>
                          <a:pt x="122547" y="19719"/>
                          <a:pt x="123785" y="22386"/>
                          <a:pt x="122928" y="24767"/>
                        </a:cubicBezTo>
                        <a:cubicBezTo>
                          <a:pt x="122356" y="26577"/>
                          <a:pt x="120737" y="27720"/>
                          <a:pt x="118927" y="27911"/>
                        </a:cubicBezTo>
                        <a:lnTo>
                          <a:pt x="118927" y="27911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任意多边形: 形状 147"/>
                  <p:cNvSpPr/>
                  <p:nvPr/>
                </p:nvSpPr>
                <p:spPr>
                  <a:xfrm flipH="1">
                    <a:off x="4133064" y="-1290739"/>
                    <a:ext cx="76200" cy="76200"/>
                  </a:xfrm>
                  <a:custGeom>
                    <a:avLst/>
                    <a:gdLst>
                      <a:gd name="connsiteX0" fmla="*/ 66199 w 76200"/>
                      <a:gd name="connsiteY0" fmla="*/ 15703 h 76200"/>
                      <a:gd name="connsiteX1" fmla="*/ 33433 w 76200"/>
                      <a:gd name="connsiteY1" fmla="*/ 10559 h 76200"/>
                      <a:gd name="connsiteX2" fmla="*/ 29147 w 76200"/>
                      <a:gd name="connsiteY2" fmla="*/ 11607 h 76200"/>
                      <a:gd name="connsiteX3" fmla="*/ 7144 w 76200"/>
                      <a:gd name="connsiteY3" fmla="*/ 41611 h 76200"/>
                      <a:gd name="connsiteX4" fmla="*/ 30004 w 76200"/>
                      <a:gd name="connsiteY4" fmla="*/ 71900 h 76200"/>
                      <a:gd name="connsiteX5" fmla="*/ 67819 w 76200"/>
                      <a:gd name="connsiteY5" fmla="*/ 54850 h 76200"/>
                      <a:gd name="connsiteX6" fmla="*/ 66199 w 76200"/>
                      <a:gd name="connsiteY6" fmla="*/ 15703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200" h="76200">
                        <a:moveTo>
                          <a:pt x="66199" y="15703"/>
                        </a:moveTo>
                        <a:cubicBezTo>
                          <a:pt x="57817" y="5987"/>
                          <a:pt x="44101" y="4939"/>
                          <a:pt x="33433" y="10559"/>
                        </a:cubicBezTo>
                        <a:cubicBezTo>
                          <a:pt x="32005" y="10750"/>
                          <a:pt x="30576" y="11131"/>
                          <a:pt x="29147" y="11607"/>
                        </a:cubicBezTo>
                        <a:cubicBezTo>
                          <a:pt x="16384" y="15893"/>
                          <a:pt x="7240" y="27990"/>
                          <a:pt x="7144" y="41611"/>
                        </a:cubicBezTo>
                        <a:cubicBezTo>
                          <a:pt x="7049" y="55422"/>
                          <a:pt x="16860" y="68090"/>
                          <a:pt x="30004" y="71900"/>
                        </a:cubicBezTo>
                        <a:cubicBezTo>
                          <a:pt x="44959" y="76282"/>
                          <a:pt x="59532" y="66757"/>
                          <a:pt x="67819" y="54850"/>
                        </a:cubicBezTo>
                        <a:cubicBezTo>
                          <a:pt x="76296" y="42849"/>
                          <a:pt x="75820" y="26752"/>
                          <a:pt x="66199" y="15703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任意多边形: 形状 148"/>
                  <p:cNvSpPr/>
                  <p:nvPr/>
                </p:nvSpPr>
                <p:spPr>
                  <a:xfrm flipH="1">
                    <a:off x="4059149" y="-1283800"/>
                    <a:ext cx="9525" cy="9525"/>
                  </a:xfrm>
                  <a:custGeom>
                    <a:avLst/>
                    <a:gdLst>
                      <a:gd name="connsiteX0" fmla="*/ 7239 w 9525"/>
                      <a:gd name="connsiteY0" fmla="*/ 7239 h 9525"/>
                      <a:gd name="connsiteX1" fmla="*/ 7144 w 9525"/>
                      <a:gd name="connsiteY1" fmla="*/ 7144 h 9525"/>
                      <a:gd name="connsiteX2" fmla="*/ 7239 w 9525"/>
                      <a:gd name="connsiteY2" fmla="*/ 7239 h 9525"/>
                      <a:gd name="connsiteX3" fmla="*/ 7239 w 9525"/>
                      <a:gd name="connsiteY3" fmla="*/ 7239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7239" y="7239"/>
                        </a:moveTo>
                        <a:cubicBezTo>
                          <a:pt x="7239" y="7239"/>
                          <a:pt x="7144" y="7144"/>
                          <a:pt x="7144" y="7144"/>
                        </a:cubicBezTo>
                        <a:cubicBezTo>
                          <a:pt x="7144" y="7239"/>
                          <a:pt x="7144" y="7239"/>
                          <a:pt x="7239" y="7239"/>
                        </a:cubicBezTo>
                        <a:cubicBezTo>
                          <a:pt x="7144" y="7239"/>
                          <a:pt x="7239" y="7334"/>
                          <a:pt x="7239" y="723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任意多边形: 形状 149"/>
                  <p:cNvSpPr/>
                  <p:nvPr/>
                </p:nvSpPr>
                <p:spPr>
                  <a:xfrm flipH="1">
                    <a:off x="4016795" y="-1326716"/>
                    <a:ext cx="76200" cy="76200"/>
                  </a:xfrm>
                  <a:custGeom>
                    <a:avLst/>
                    <a:gdLst>
                      <a:gd name="connsiteX0" fmla="*/ 74708 w 76200"/>
                      <a:gd name="connsiteY0" fmla="*/ 32534 h 76200"/>
                      <a:gd name="connsiteX1" fmla="*/ 60326 w 76200"/>
                      <a:gd name="connsiteY1" fmla="*/ 13198 h 76200"/>
                      <a:gd name="connsiteX2" fmla="*/ 38132 w 76200"/>
                      <a:gd name="connsiteY2" fmla="*/ 7293 h 76200"/>
                      <a:gd name="connsiteX3" fmla="*/ 18130 w 76200"/>
                      <a:gd name="connsiteY3" fmla="*/ 17485 h 76200"/>
                      <a:gd name="connsiteX4" fmla="*/ 12034 w 76200"/>
                      <a:gd name="connsiteY4" fmla="*/ 28057 h 76200"/>
                      <a:gd name="connsiteX5" fmla="*/ 7652 w 76200"/>
                      <a:gd name="connsiteY5" fmla="*/ 53203 h 76200"/>
                      <a:gd name="connsiteX6" fmla="*/ 38894 w 76200"/>
                      <a:gd name="connsiteY6" fmla="*/ 77683 h 76200"/>
                      <a:gd name="connsiteX7" fmla="*/ 70994 w 76200"/>
                      <a:gd name="connsiteY7" fmla="*/ 56156 h 76200"/>
                      <a:gd name="connsiteX8" fmla="*/ 74708 w 76200"/>
                      <a:gd name="connsiteY8" fmla="*/ 32534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200" h="76200">
                        <a:moveTo>
                          <a:pt x="74708" y="32534"/>
                        </a:moveTo>
                        <a:cubicBezTo>
                          <a:pt x="73280" y="24057"/>
                          <a:pt x="67565" y="17389"/>
                          <a:pt x="60326" y="13198"/>
                        </a:cubicBezTo>
                        <a:cubicBezTo>
                          <a:pt x="53849" y="9388"/>
                          <a:pt x="45848" y="6436"/>
                          <a:pt x="38132" y="7293"/>
                        </a:cubicBezTo>
                        <a:cubicBezTo>
                          <a:pt x="30417" y="8150"/>
                          <a:pt x="23178" y="11484"/>
                          <a:pt x="18130" y="17485"/>
                        </a:cubicBezTo>
                        <a:cubicBezTo>
                          <a:pt x="15463" y="20628"/>
                          <a:pt x="13367" y="24247"/>
                          <a:pt x="12034" y="28057"/>
                        </a:cubicBezTo>
                        <a:cubicBezTo>
                          <a:pt x="7843" y="35677"/>
                          <a:pt x="6224" y="44821"/>
                          <a:pt x="7652" y="53203"/>
                        </a:cubicBezTo>
                        <a:cubicBezTo>
                          <a:pt x="10129" y="68062"/>
                          <a:pt x="24321" y="77873"/>
                          <a:pt x="38894" y="77683"/>
                        </a:cubicBezTo>
                        <a:cubicBezTo>
                          <a:pt x="52610" y="77587"/>
                          <a:pt x="65374" y="68443"/>
                          <a:pt x="70994" y="56156"/>
                        </a:cubicBezTo>
                        <a:cubicBezTo>
                          <a:pt x="74423" y="48631"/>
                          <a:pt x="76042" y="40821"/>
                          <a:pt x="74708" y="32534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任意多边形: 形状 150"/>
                  <p:cNvSpPr/>
                  <p:nvPr/>
                </p:nvSpPr>
                <p:spPr>
                  <a:xfrm flipH="1">
                    <a:off x="3965935" y="-1399970"/>
                    <a:ext cx="76200" cy="76200"/>
                  </a:xfrm>
                  <a:custGeom>
                    <a:avLst/>
                    <a:gdLst>
                      <a:gd name="connsiteX0" fmla="*/ 67187 w 76200"/>
                      <a:gd name="connsiteY0" fmla="*/ 23206 h 76200"/>
                      <a:gd name="connsiteX1" fmla="*/ 53566 w 76200"/>
                      <a:gd name="connsiteY1" fmla="*/ 10347 h 76200"/>
                      <a:gd name="connsiteX2" fmla="*/ 31373 w 76200"/>
                      <a:gd name="connsiteY2" fmla="*/ 7966 h 76200"/>
                      <a:gd name="connsiteX3" fmla="*/ 15276 w 76200"/>
                      <a:gd name="connsiteY3" fmla="*/ 17586 h 76200"/>
                      <a:gd name="connsiteX4" fmla="*/ 7180 w 76200"/>
                      <a:gd name="connsiteY4" fmla="*/ 37112 h 76200"/>
                      <a:gd name="connsiteX5" fmla="*/ 8799 w 76200"/>
                      <a:gd name="connsiteY5" fmla="*/ 47495 h 76200"/>
                      <a:gd name="connsiteX6" fmla="*/ 11752 w 76200"/>
                      <a:gd name="connsiteY6" fmla="*/ 56829 h 76200"/>
                      <a:gd name="connsiteX7" fmla="*/ 44708 w 76200"/>
                      <a:gd name="connsiteY7" fmla="*/ 72926 h 76200"/>
                      <a:gd name="connsiteX8" fmla="*/ 68806 w 76200"/>
                      <a:gd name="connsiteY8" fmla="*/ 44923 h 76200"/>
                      <a:gd name="connsiteX9" fmla="*/ 67187 w 76200"/>
                      <a:gd name="connsiteY9" fmla="*/ 23206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200" h="76200">
                        <a:moveTo>
                          <a:pt x="67187" y="23206"/>
                        </a:moveTo>
                        <a:cubicBezTo>
                          <a:pt x="64425" y="17586"/>
                          <a:pt x="59186" y="12919"/>
                          <a:pt x="53566" y="10347"/>
                        </a:cubicBezTo>
                        <a:cubicBezTo>
                          <a:pt x="46423" y="7109"/>
                          <a:pt x="38993" y="6347"/>
                          <a:pt x="31373" y="7966"/>
                        </a:cubicBezTo>
                        <a:cubicBezTo>
                          <a:pt x="25372" y="9204"/>
                          <a:pt x="19181" y="12919"/>
                          <a:pt x="15276" y="17586"/>
                        </a:cubicBezTo>
                        <a:cubicBezTo>
                          <a:pt x="10418" y="23301"/>
                          <a:pt x="7656" y="29683"/>
                          <a:pt x="7180" y="37112"/>
                        </a:cubicBezTo>
                        <a:cubicBezTo>
                          <a:pt x="6989" y="40732"/>
                          <a:pt x="7561" y="44256"/>
                          <a:pt x="8799" y="47495"/>
                        </a:cubicBezTo>
                        <a:cubicBezTo>
                          <a:pt x="9370" y="50733"/>
                          <a:pt x="10323" y="53876"/>
                          <a:pt x="11752" y="56829"/>
                        </a:cubicBezTo>
                        <a:cubicBezTo>
                          <a:pt x="17276" y="68545"/>
                          <a:pt x="31754" y="77213"/>
                          <a:pt x="44708" y="72926"/>
                        </a:cubicBezTo>
                        <a:cubicBezTo>
                          <a:pt x="56805" y="68926"/>
                          <a:pt x="65282" y="56734"/>
                          <a:pt x="68806" y="44923"/>
                        </a:cubicBezTo>
                        <a:cubicBezTo>
                          <a:pt x="70902" y="37684"/>
                          <a:pt x="70521" y="30064"/>
                          <a:pt x="67187" y="23206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任意多边形: 形状 151"/>
                  <p:cNvSpPr/>
                  <p:nvPr/>
                </p:nvSpPr>
                <p:spPr>
                  <a:xfrm flipH="1">
                    <a:off x="3386551" y="-1493026"/>
                    <a:ext cx="476250" cy="533400"/>
                  </a:xfrm>
                  <a:custGeom>
                    <a:avLst/>
                    <a:gdLst>
                      <a:gd name="connsiteX0" fmla="*/ 67018 w 476250"/>
                      <a:gd name="connsiteY0" fmla="*/ 40919 h 533400"/>
                      <a:gd name="connsiteX1" fmla="*/ 23774 w 476250"/>
                      <a:gd name="connsiteY1" fmla="*/ 328860 h 533400"/>
                      <a:gd name="connsiteX2" fmla="*/ 95307 w 476250"/>
                      <a:gd name="connsiteY2" fmla="*/ 320573 h 533400"/>
                      <a:gd name="connsiteX3" fmla="*/ 163506 w 476250"/>
                      <a:gd name="connsiteY3" fmla="*/ 508692 h 533400"/>
                      <a:gd name="connsiteX4" fmla="*/ 250089 w 476250"/>
                      <a:gd name="connsiteY4" fmla="*/ 433825 h 533400"/>
                      <a:gd name="connsiteX5" fmla="*/ 451542 w 476250"/>
                      <a:gd name="connsiteY5" fmla="*/ 517074 h 533400"/>
                      <a:gd name="connsiteX6" fmla="*/ 384963 w 476250"/>
                      <a:gd name="connsiteY6" fmla="*/ 299047 h 533400"/>
                      <a:gd name="connsiteX7" fmla="*/ 426587 w 476250"/>
                      <a:gd name="connsiteY7" fmla="*/ 217513 h 533400"/>
                      <a:gd name="connsiteX8" fmla="*/ 320097 w 476250"/>
                      <a:gd name="connsiteY8" fmla="*/ 159220 h 533400"/>
                      <a:gd name="connsiteX9" fmla="*/ 300095 w 476250"/>
                      <a:gd name="connsiteY9" fmla="*/ 46063 h 533400"/>
                      <a:gd name="connsiteX10" fmla="*/ 67018 w 476250"/>
                      <a:gd name="connsiteY10" fmla="*/ 40919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6250" h="533400">
                        <a:moveTo>
                          <a:pt x="67018" y="40919"/>
                        </a:moveTo>
                        <a:cubicBezTo>
                          <a:pt x="35871" y="68446"/>
                          <a:pt x="-21183" y="272281"/>
                          <a:pt x="23774" y="328860"/>
                        </a:cubicBezTo>
                        <a:cubicBezTo>
                          <a:pt x="68733" y="385438"/>
                          <a:pt x="95307" y="320573"/>
                          <a:pt x="95307" y="320573"/>
                        </a:cubicBezTo>
                        <a:cubicBezTo>
                          <a:pt x="95307" y="320573"/>
                          <a:pt x="90354" y="498691"/>
                          <a:pt x="163506" y="508692"/>
                        </a:cubicBezTo>
                        <a:cubicBezTo>
                          <a:pt x="236754" y="518693"/>
                          <a:pt x="250089" y="433825"/>
                          <a:pt x="250089" y="433825"/>
                        </a:cubicBezTo>
                        <a:cubicBezTo>
                          <a:pt x="250089" y="433825"/>
                          <a:pt x="346672" y="565366"/>
                          <a:pt x="451542" y="517074"/>
                        </a:cubicBezTo>
                        <a:cubicBezTo>
                          <a:pt x="501358" y="494119"/>
                          <a:pt x="440017" y="353530"/>
                          <a:pt x="384963" y="299047"/>
                        </a:cubicBezTo>
                        <a:cubicBezTo>
                          <a:pt x="384963" y="299047"/>
                          <a:pt x="456495" y="280759"/>
                          <a:pt x="426587" y="217513"/>
                        </a:cubicBezTo>
                        <a:cubicBezTo>
                          <a:pt x="396583" y="154267"/>
                          <a:pt x="320097" y="159220"/>
                          <a:pt x="320097" y="159220"/>
                        </a:cubicBezTo>
                        <a:cubicBezTo>
                          <a:pt x="320097" y="159220"/>
                          <a:pt x="381724" y="104260"/>
                          <a:pt x="300095" y="46063"/>
                        </a:cubicBezTo>
                        <a:cubicBezTo>
                          <a:pt x="218466" y="-12326"/>
                          <a:pt x="110262" y="2629"/>
                          <a:pt x="67018" y="40919"/>
                        </a:cubicBezTo>
                        <a:close/>
                      </a:path>
                    </a:pathLst>
                  </a:custGeom>
                  <a:solidFill>
                    <a:srgbClr val="F29E0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任意多边形: 形状 152"/>
                  <p:cNvSpPr/>
                  <p:nvPr/>
                </p:nvSpPr>
                <p:spPr>
                  <a:xfrm flipH="1">
                    <a:off x="3436122" y="-1572142"/>
                    <a:ext cx="647700" cy="542925"/>
                  </a:xfrm>
                  <a:custGeom>
                    <a:avLst/>
                    <a:gdLst>
                      <a:gd name="connsiteX0" fmla="*/ 642465 w 647700"/>
                      <a:gd name="connsiteY0" fmla="*/ 538278 h 542925"/>
                      <a:gd name="connsiteX1" fmla="*/ 489207 w 647700"/>
                      <a:gd name="connsiteY1" fmla="*/ 386259 h 542925"/>
                      <a:gd name="connsiteX2" fmla="*/ 426914 w 647700"/>
                      <a:gd name="connsiteY2" fmla="*/ 297962 h 542925"/>
                      <a:gd name="connsiteX3" fmla="*/ 398339 w 647700"/>
                      <a:gd name="connsiteY3" fmla="*/ 252623 h 542925"/>
                      <a:gd name="connsiteX4" fmla="*/ 368049 w 647700"/>
                      <a:gd name="connsiteY4" fmla="*/ 209094 h 542925"/>
                      <a:gd name="connsiteX5" fmla="*/ 214316 w 647700"/>
                      <a:gd name="connsiteY5" fmla="*/ 67457 h 542925"/>
                      <a:gd name="connsiteX6" fmla="*/ 116685 w 647700"/>
                      <a:gd name="connsiteY6" fmla="*/ 29167 h 542925"/>
                      <a:gd name="connsiteX7" fmla="*/ 11719 w 647700"/>
                      <a:gd name="connsiteY7" fmla="*/ 16403 h 542925"/>
                      <a:gd name="connsiteX8" fmla="*/ 11529 w 647700"/>
                      <a:gd name="connsiteY8" fmla="*/ 16403 h 542925"/>
                      <a:gd name="connsiteX9" fmla="*/ 7147 w 647700"/>
                      <a:gd name="connsiteY9" fmla="*/ 11736 h 542925"/>
                      <a:gd name="connsiteX10" fmla="*/ 11529 w 647700"/>
                      <a:gd name="connsiteY10" fmla="*/ 7355 h 542925"/>
                      <a:gd name="connsiteX11" fmla="*/ 119733 w 647700"/>
                      <a:gd name="connsiteY11" fmla="*/ 15641 h 542925"/>
                      <a:gd name="connsiteX12" fmla="*/ 222222 w 647700"/>
                      <a:gd name="connsiteY12" fmla="*/ 52884 h 542925"/>
                      <a:gd name="connsiteX13" fmla="*/ 310995 w 647700"/>
                      <a:gd name="connsiteY13" fmla="*/ 116511 h 542925"/>
                      <a:gd name="connsiteX14" fmla="*/ 383289 w 647700"/>
                      <a:gd name="connsiteY14" fmla="*/ 197855 h 542925"/>
                      <a:gd name="connsiteX15" fmla="*/ 413960 w 647700"/>
                      <a:gd name="connsiteY15" fmla="*/ 242622 h 542925"/>
                      <a:gd name="connsiteX16" fmla="*/ 442249 w 647700"/>
                      <a:gd name="connsiteY16" fmla="*/ 288342 h 542925"/>
                      <a:gd name="connsiteX17" fmla="*/ 471396 w 647700"/>
                      <a:gd name="connsiteY17" fmla="*/ 332919 h 542925"/>
                      <a:gd name="connsiteX18" fmla="*/ 502542 w 647700"/>
                      <a:gd name="connsiteY18" fmla="*/ 376163 h 542925"/>
                      <a:gd name="connsiteX19" fmla="*/ 570551 w 647700"/>
                      <a:gd name="connsiteY19" fmla="*/ 458078 h 542925"/>
                      <a:gd name="connsiteX20" fmla="*/ 647608 w 647700"/>
                      <a:gd name="connsiteY20" fmla="*/ 530944 h 542925"/>
                      <a:gd name="connsiteX21" fmla="*/ 647894 w 647700"/>
                      <a:gd name="connsiteY21" fmla="*/ 531134 h 542925"/>
                      <a:gd name="connsiteX22" fmla="*/ 648656 w 647700"/>
                      <a:gd name="connsiteY22" fmla="*/ 537516 h 542925"/>
                      <a:gd name="connsiteX23" fmla="*/ 642465 w 647700"/>
                      <a:gd name="connsiteY23" fmla="*/ 538278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47700" h="542925">
                        <a:moveTo>
                          <a:pt x="642465" y="538278"/>
                        </a:moveTo>
                        <a:cubicBezTo>
                          <a:pt x="583029" y="496178"/>
                          <a:pt x="534070" y="442647"/>
                          <a:pt x="489207" y="386259"/>
                        </a:cubicBezTo>
                        <a:cubicBezTo>
                          <a:pt x="466633" y="358065"/>
                          <a:pt x="446345" y="328252"/>
                          <a:pt x="426914" y="297962"/>
                        </a:cubicBezTo>
                        <a:lnTo>
                          <a:pt x="398339" y="252623"/>
                        </a:lnTo>
                        <a:cubicBezTo>
                          <a:pt x="388528" y="237860"/>
                          <a:pt x="378622" y="223286"/>
                          <a:pt x="368049" y="209094"/>
                        </a:cubicBezTo>
                        <a:cubicBezTo>
                          <a:pt x="326330" y="152420"/>
                          <a:pt x="275943" y="101271"/>
                          <a:pt x="214316" y="67457"/>
                        </a:cubicBezTo>
                        <a:cubicBezTo>
                          <a:pt x="183741" y="50408"/>
                          <a:pt x="150784" y="37739"/>
                          <a:pt x="116685" y="29167"/>
                        </a:cubicBezTo>
                        <a:cubicBezTo>
                          <a:pt x="82490" y="20690"/>
                          <a:pt x="47152" y="17642"/>
                          <a:pt x="11719" y="16403"/>
                        </a:cubicBezTo>
                        <a:lnTo>
                          <a:pt x="11529" y="16403"/>
                        </a:lnTo>
                        <a:cubicBezTo>
                          <a:pt x="9052" y="16308"/>
                          <a:pt x="7052" y="14213"/>
                          <a:pt x="7147" y="11736"/>
                        </a:cubicBezTo>
                        <a:cubicBezTo>
                          <a:pt x="7242" y="9355"/>
                          <a:pt x="9147" y="7450"/>
                          <a:pt x="11529" y="7355"/>
                        </a:cubicBezTo>
                        <a:cubicBezTo>
                          <a:pt x="47628" y="6402"/>
                          <a:pt x="83918" y="8593"/>
                          <a:pt x="119733" y="15641"/>
                        </a:cubicBezTo>
                        <a:cubicBezTo>
                          <a:pt x="155261" y="23452"/>
                          <a:pt x="189932" y="35834"/>
                          <a:pt x="222222" y="52884"/>
                        </a:cubicBezTo>
                        <a:cubicBezTo>
                          <a:pt x="254797" y="69553"/>
                          <a:pt x="284325" y="91651"/>
                          <a:pt x="310995" y="116511"/>
                        </a:cubicBezTo>
                        <a:cubicBezTo>
                          <a:pt x="337760" y="141276"/>
                          <a:pt x="361668" y="168803"/>
                          <a:pt x="383289" y="197855"/>
                        </a:cubicBezTo>
                        <a:cubicBezTo>
                          <a:pt x="394148" y="212333"/>
                          <a:pt x="404149" y="227477"/>
                          <a:pt x="413960" y="242622"/>
                        </a:cubicBezTo>
                        <a:lnTo>
                          <a:pt x="442249" y="288342"/>
                        </a:lnTo>
                        <a:cubicBezTo>
                          <a:pt x="451393" y="303582"/>
                          <a:pt x="461585" y="318060"/>
                          <a:pt x="471396" y="332919"/>
                        </a:cubicBezTo>
                        <a:cubicBezTo>
                          <a:pt x="481683" y="347397"/>
                          <a:pt x="491779" y="361970"/>
                          <a:pt x="502542" y="376163"/>
                        </a:cubicBezTo>
                        <a:cubicBezTo>
                          <a:pt x="523783" y="404642"/>
                          <a:pt x="546357" y="432074"/>
                          <a:pt x="570551" y="458078"/>
                        </a:cubicBezTo>
                        <a:cubicBezTo>
                          <a:pt x="594459" y="484176"/>
                          <a:pt x="620081" y="509322"/>
                          <a:pt x="647608" y="530944"/>
                        </a:cubicBezTo>
                        <a:lnTo>
                          <a:pt x="647894" y="531134"/>
                        </a:lnTo>
                        <a:cubicBezTo>
                          <a:pt x="649894" y="532658"/>
                          <a:pt x="650180" y="535516"/>
                          <a:pt x="648656" y="537516"/>
                        </a:cubicBezTo>
                        <a:cubicBezTo>
                          <a:pt x="647132" y="539231"/>
                          <a:pt x="644465" y="539612"/>
                          <a:pt x="642465" y="538278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任意多边形: 形状 153"/>
                  <p:cNvSpPr/>
                  <p:nvPr/>
                </p:nvSpPr>
                <p:spPr>
                  <a:xfrm flipH="1">
                    <a:off x="3556039" y="-1380567"/>
                    <a:ext cx="171450" cy="219075"/>
                  </a:xfrm>
                  <a:custGeom>
                    <a:avLst/>
                    <a:gdLst>
                      <a:gd name="connsiteX0" fmla="*/ 11144 w 171450"/>
                      <a:gd name="connsiteY0" fmla="*/ 210686 h 219075"/>
                      <a:gd name="connsiteX1" fmla="*/ 7144 w 171450"/>
                      <a:gd name="connsiteY1" fmla="*/ 129343 h 219075"/>
                      <a:gd name="connsiteX2" fmla="*/ 11811 w 171450"/>
                      <a:gd name="connsiteY2" fmla="*/ 47237 h 219075"/>
                      <a:gd name="connsiteX3" fmla="*/ 13907 w 171450"/>
                      <a:gd name="connsiteY3" fmla="*/ 36665 h 219075"/>
                      <a:gd name="connsiteX4" fmla="*/ 17431 w 171450"/>
                      <a:gd name="connsiteY4" fmla="*/ 25425 h 219075"/>
                      <a:gd name="connsiteX5" fmla="*/ 18669 w 171450"/>
                      <a:gd name="connsiteY5" fmla="*/ 22472 h 219075"/>
                      <a:gd name="connsiteX6" fmla="*/ 19526 w 171450"/>
                      <a:gd name="connsiteY6" fmla="*/ 20758 h 219075"/>
                      <a:gd name="connsiteX7" fmla="*/ 21526 w 171450"/>
                      <a:gd name="connsiteY7" fmla="*/ 18186 h 219075"/>
                      <a:gd name="connsiteX8" fmla="*/ 28575 w 171450"/>
                      <a:gd name="connsiteY8" fmla="*/ 13424 h 219075"/>
                      <a:gd name="connsiteX9" fmla="*/ 40196 w 171450"/>
                      <a:gd name="connsiteY9" fmla="*/ 9899 h 219075"/>
                      <a:gd name="connsiteX10" fmla="*/ 82391 w 171450"/>
                      <a:gd name="connsiteY10" fmla="*/ 7232 h 219075"/>
                      <a:gd name="connsiteX11" fmla="*/ 163925 w 171450"/>
                      <a:gd name="connsiteY11" fmla="*/ 18853 h 219075"/>
                      <a:gd name="connsiteX12" fmla="*/ 167068 w 171450"/>
                      <a:gd name="connsiteY12" fmla="*/ 24473 h 219075"/>
                      <a:gd name="connsiteX13" fmla="*/ 162116 w 171450"/>
                      <a:gd name="connsiteY13" fmla="*/ 27806 h 219075"/>
                      <a:gd name="connsiteX14" fmla="*/ 162020 w 171450"/>
                      <a:gd name="connsiteY14" fmla="*/ 27806 h 219075"/>
                      <a:gd name="connsiteX15" fmla="*/ 82487 w 171450"/>
                      <a:gd name="connsiteY15" fmla="*/ 24092 h 219075"/>
                      <a:gd name="connsiteX16" fmla="*/ 44101 w 171450"/>
                      <a:gd name="connsiteY16" fmla="*/ 27997 h 219075"/>
                      <a:gd name="connsiteX17" fmla="*/ 36481 w 171450"/>
                      <a:gd name="connsiteY17" fmla="*/ 30378 h 219075"/>
                      <a:gd name="connsiteX18" fmla="*/ 35147 w 171450"/>
                      <a:gd name="connsiteY18" fmla="*/ 31140 h 219075"/>
                      <a:gd name="connsiteX19" fmla="*/ 35624 w 171450"/>
                      <a:gd name="connsiteY19" fmla="*/ 30569 h 219075"/>
                      <a:gd name="connsiteX20" fmla="*/ 35433 w 171450"/>
                      <a:gd name="connsiteY20" fmla="*/ 31140 h 219075"/>
                      <a:gd name="connsiteX21" fmla="*/ 34766 w 171450"/>
                      <a:gd name="connsiteY21" fmla="*/ 32855 h 219075"/>
                      <a:gd name="connsiteX22" fmla="*/ 32385 w 171450"/>
                      <a:gd name="connsiteY22" fmla="*/ 40951 h 219075"/>
                      <a:gd name="connsiteX23" fmla="*/ 30671 w 171450"/>
                      <a:gd name="connsiteY23" fmla="*/ 50285 h 219075"/>
                      <a:gd name="connsiteX24" fmla="*/ 26575 w 171450"/>
                      <a:gd name="connsiteY24" fmla="*/ 89624 h 219075"/>
                      <a:gd name="connsiteX25" fmla="*/ 24193 w 171450"/>
                      <a:gd name="connsiteY25" fmla="*/ 129724 h 219075"/>
                      <a:gd name="connsiteX26" fmla="*/ 20383 w 171450"/>
                      <a:gd name="connsiteY26" fmla="*/ 210496 h 219075"/>
                      <a:gd name="connsiteX27" fmla="*/ 15621 w 171450"/>
                      <a:gd name="connsiteY27" fmla="*/ 214877 h 219075"/>
                      <a:gd name="connsiteX28" fmla="*/ 11144 w 171450"/>
                      <a:gd name="connsiteY28" fmla="*/ 210686 h 21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71450" h="219075">
                        <a:moveTo>
                          <a:pt x="11144" y="210686"/>
                        </a:moveTo>
                        <a:cubicBezTo>
                          <a:pt x="8572" y="183635"/>
                          <a:pt x="7239" y="156489"/>
                          <a:pt x="7144" y="129343"/>
                        </a:cubicBezTo>
                        <a:cubicBezTo>
                          <a:pt x="7144" y="102101"/>
                          <a:pt x="7620" y="75050"/>
                          <a:pt x="11811" y="47237"/>
                        </a:cubicBezTo>
                        <a:cubicBezTo>
                          <a:pt x="12478" y="43713"/>
                          <a:pt x="12859" y="40284"/>
                          <a:pt x="13907" y="36665"/>
                        </a:cubicBezTo>
                        <a:cubicBezTo>
                          <a:pt x="14859" y="33045"/>
                          <a:pt x="15526" y="29616"/>
                          <a:pt x="17431" y="25425"/>
                        </a:cubicBezTo>
                        <a:lnTo>
                          <a:pt x="18669" y="22472"/>
                        </a:lnTo>
                        <a:cubicBezTo>
                          <a:pt x="18955" y="21901"/>
                          <a:pt x="18859" y="21710"/>
                          <a:pt x="19526" y="20758"/>
                        </a:cubicBezTo>
                        <a:cubicBezTo>
                          <a:pt x="20098" y="19901"/>
                          <a:pt x="20765" y="18948"/>
                          <a:pt x="21526" y="18186"/>
                        </a:cubicBezTo>
                        <a:cubicBezTo>
                          <a:pt x="24098" y="15710"/>
                          <a:pt x="26575" y="14376"/>
                          <a:pt x="28575" y="13424"/>
                        </a:cubicBezTo>
                        <a:cubicBezTo>
                          <a:pt x="32766" y="11519"/>
                          <a:pt x="36481" y="10661"/>
                          <a:pt x="40196" y="9899"/>
                        </a:cubicBezTo>
                        <a:cubicBezTo>
                          <a:pt x="54769" y="7232"/>
                          <a:pt x="68580" y="6947"/>
                          <a:pt x="82391" y="7232"/>
                        </a:cubicBezTo>
                        <a:cubicBezTo>
                          <a:pt x="110014" y="7994"/>
                          <a:pt x="137350" y="11423"/>
                          <a:pt x="163925" y="18853"/>
                        </a:cubicBezTo>
                        <a:cubicBezTo>
                          <a:pt x="166307" y="19520"/>
                          <a:pt x="167735" y="21996"/>
                          <a:pt x="167068" y="24473"/>
                        </a:cubicBezTo>
                        <a:cubicBezTo>
                          <a:pt x="166497" y="26663"/>
                          <a:pt x="164306" y="28092"/>
                          <a:pt x="162116" y="27806"/>
                        </a:cubicBezTo>
                        <a:lnTo>
                          <a:pt x="162020" y="27806"/>
                        </a:lnTo>
                        <a:cubicBezTo>
                          <a:pt x="135636" y="24282"/>
                          <a:pt x="108871" y="23425"/>
                          <a:pt x="82487" y="24092"/>
                        </a:cubicBezTo>
                        <a:cubicBezTo>
                          <a:pt x="69342" y="24663"/>
                          <a:pt x="56007" y="25330"/>
                          <a:pt x="44101" y="27997"/>
                        </a:cubicBezTo>
                        <a:cubicBezTo>
                          <a:pt x="41243" y="28664"/>
                          <a:pt x="38386" y="29521"/>
                          <a:pt x="36481" y="30378"/>
                        </a:cubicBezTo>
                        <a:cubicBezTo>
                          <a:pt x="35433" y="30759"/>
                          <a:pt x="34957" y="31331"/>
                          <a:pt x="35147" y="31140"/>
                        </a:cubicBezTo>
                        <a:cubicBezTo>
                          <a:pt x="35338" y="31045"/>
                          <a:pt x="35528" y="30759"/>
                          <a:pt x="35624" y="30569"/>
                        </a:cubicBezTo>
                        <a:cubicBezTo>
                          <a:pt x="35719" y="30283"/>
                          <a:pt x="35433" y="30950"/>
                          <a:pt x="35433" y="31140"/>
                        </a:cubicBezTo>
                        <a:lnTo>
                          <a:pt x="34766" y="32855"/>
                        </a:lnTo>
                        <a:cubicBezTo>
                          <a:pt x="33718" y="34855"/>
                          <a:pt x="33147" y="37998"/>
                          <a:pt x="32385" y="40951"/>
                        </a:cubicBezTo>
                        <a:cubicBezTo>
                          <a:pt x="31528" y="43808"/>
                          <a:pt x="31242" y="47142"/>
                          <a:pt x="30671" y="50285"/>
                        </a:cubicBezTo>
                        <a:cubicBezTo>
                          <a:pt x="28670" y="63049"/>
                          <a:pt x="27432" y="76289"/>
                          <a:pt x="26575" y="89624"/>
                        </a:cubicBezTo>
                        <a:cubicBezTo>
                          <a:pt x="25432" y="102959"/>
                          <a:pt x="24955" y="116294"/>
                          <a:pt x="24193" y="129724"/>
                        </a:cubicBezTo>
                        <a:lnTo>
                          <a:pt x="20383" y="210496"/>
                        </a:lnTo>
                        <a:cubicBezTo>
                          <a:pt x="20288" y="212972"/>
                          <a:pt x="18193" y="214973"/>
                          <a:pt x="15621" y="214877"/>
                        </a:cubicBezTo>
                        <a:cubicBezTo>
                          <a:pt x="13240" y="214782"/>
                          <a:pt x="11430" y="212972"/>
                          <a:pt x="11144" y="210686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任意多边形: 形状 154"/>
                  <p:cNvSpPr/>
                  <p:nvPr/>
                </p:nvSpPr>
                <p:spPr>
                  <a:xfrm flipH="1">
                    <a:off x="3483947" y="-1270337"/>
                    <a:ext cx="161925" cy="171450"/>
                  </a:xfrm>
                  <a:custGeom>
                    <a:avLst/>
                    <a:gdLst>
                      <a:gd name="connsiteX0" fmla="*/ 29540 w 161925"/>
                      <a:gd name="connsiteY0" fmla="*/ 166941 h 171450"/>
                      <a:gd name="connsiteX1" fmla="*/ 14205 w 161925"/>
                      <a:gd name="connsiteY1" fmla="*/ 95503 h 171450"/>
                      <a:gd name="connsiteX2" fmla="*/ 8966 w 161925"/>
                      <a:gd name="connsiteY2" fmla="*/ 59213 h 171450"/>
                      <a:gd name="connsiteX3" fmla="*/ 7442 w 161925"/>
                      <a:gd name="connsiteY3" fmla="*/ 40639 h 171450"/>
                      <a:gd name="connsiteX4" fmla="*/ 7918 w 161925"/>
                      <a:gd name="connsiteY4" fmla="*/ 20446 h 171450"/>
                      <a:gd name="connsiteX5" fmla="*/ 8680 w 161925"/>
                      <a:gd name="connsiteY5" fmla="*/ 17112 h 171450"/>
                      <a:gd name="connsiteX6" fmla="*/ 10871 w 161925"/>
                      <a:gd name="connsiteY6" fmla="*/ 12350 h 171450"/>
                      <a:gd name="connsiteX7" fmla="*/ 14681 w 161925"/>
                      <a:gd name="connsiteY7" fmla="*/ 8730 h 171450"/>
                      <a:gd name="connsiteX8" fmla="*/ 16681 w 161925"/>
                      <a:gd name="connsiteY8" fmla="*/ 7778 h 171450"/>
                      <a:gd name="connsiteX9" fmla="*/ 17539 w 161925"/>
                      <a:gd name="connsiteY9" fmla="*/ 7587 h 171450"/>
                      <a:gd name="connsiteX10" fmla="*/ 19158 w 161925"/>
                      <a:gd name="connsiteY10" fmla="*/ 7302 h 171450"/>
                      <a:gd name="connsiteX11" fmla="*/ 22968 w 161925"/>
                      <a:gd name="connsiteY11" fmla="*/ 7206 h 171450"/>
                      <a:gd name="connsiteX12" fmla="*/ 33064 w 161925"/>
                      <a:gd name="connsiteY12" fmla="*/ 8349 h 171450"/>
                      <a:gd name="connsiteX13" fmla="*/ 51162 w 161925"/>
                      <a:gd name="connsiteY13" fmla="*/ 11493 h 171450"/>
                      <a:gd name="connsiteX14" fmla="*/ 86595 w 161925"/>
                      <a:gd name="connsiteY14" fmla="*/ 17779 h 171450"/>
                      <a:gd name="connsiteX15" fmla="*/ 157651 w 161925"/>
                      <a:gd name="connsiteY15" fmla="*/ 25113 h 171450"/>
                      <a:gd name="connsiteX16" fmla="*/ 162128 w 161925"/>
                      <a:gd name="connsiteY16" fmla="*/ 29685 h 171450"/>
                      <a:gd name="connsiteX17" fmla="*/ 158223 w 161925"/>
                      <a:gd name="connsiteY17" fmla="*/ 34162 h 171450"/>
                      <a:gd name="connsiteX18" fmla="*/ 84404 w 161925"/>
                      <a:gd name="connsiteY18" fmla="*/ 34448 h 171450"/>
                      <a:gd name="connsiteX19" fmla="*/ 48018 w 161925"/>
                      <a:gd name="connsiteY19" fmla="*/ 29685 h 171450"/>
                      <a:gd name="connsiteX20" fmla="*/ 30302 w 161925"/>
                      <a:gd name="connsiteY20" fmla="*/ 26923 h 171450"/>
                      <a:gd name="connsiteX21" fmla="*/ 22301 w 161925"/>
                      <a:gd name="connsiteY21" fmla="*/ 26066 h 171450"/>
                      <a:gd name="connsiteX22" fmla="*/ 21539 w 161925"/>
                      <a:gd name="connsiteY22" fmla="*/ 26066 h 171450"/>
                      <a:gd name="connsiteX23" fmla="*/ 22110 w 161925"/>
                      <a:gd name="connsiteY23" fmla="*/ 25971 h 171450"/>
                      <a:gd name="connsiteX24" fmla="*/ 22396 w 161925"/>
                      <a:gd name="connsiteY24" fmla="*/ 25875 h 171450"/>
                      <a:gd name="connsiteX25" fmla="*/ 23920 w 161925"/>
                      <a:gd name="connsiteY25" fmla="*/ 25209 h 171450"/>
                      <a:gd name="connsiteX26" fmla="*/ 26301 w 161925"/>
                      <a:gd name="connsiteY26" fmla="*/ 23208 h 171450"/>
                      <a:gd name="connsiteX27" fmla="*/ 26778 w 161925"/>
                      <a:gd name="connsiteY27" fmla="*/ 22542 h 171450"/>
                      <a:gd name="connsiteX28" fmla="*/ 26587 w 161925"/>
                      <a:gd name="connsiteY28" fmla="*/ 23685 h 171450"/>
                      <a:gd name="connsiteX29" fmla="*/ 26206 w 161925"/>
                      <a:gd name="connsiteY29" fmla="*/ 39782 h 171450"/>
                      <a:gd name="connsiteX30" fmla="*/ 27444 w 161925"/>
                      <a:gd name="connsiteY30" fmla="*/ 57403 h 171450"/>
                      <a:gd name="connsiteX31" fmla="*/ 30969 w 161925"/>
                      <a:gd name="connsiteY31" fmla="*/ 93217 h 171450"/>
                      <a:gd name="connsiteX32" fmla="*/ 38493 w 161925"/>
                      <a:gd name="connsiteY32" fmla="*/ 165321 h 171450"/>
                      <a:gd name="connsiteX33" fmla="*/ 34398 w 161925"/>
                      <a:gd name="connsiteY33" fmla="*/ 170274 h 171450"/>
                      <a:gd name="connsiteX34" fmla="*/ 29540 w 161925"/>
                      <a:gd name="connsiteY34" fmla="*/ 166941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161925" h="171450">
                        <a:moveTo>
                          <a:pt x="29540" y="166941"/>
                        </a:moveTo>
                        <a:cubicBezTo>
                          <a:pt x="23349" y="143319"/>
                          <a:pt x="18205" y="119601"/>
                          <a:pt x="14205" y="95503"/>
                        </a:cubicBezTo>
                        <a:cubicBezTo>
                          <a:pt x="12109" y="83502"/>
                          <a:pt x="10490" y="71405"/>
                          <a:pt x="8966" y="59213"/>
                        </a:cubicBezTo>
                        <a:cubicBezTo>
                          <a:pt x="8299" y="53117"/>
                          <a:pt x="7728" y="46926"/>
                          <a:pt x="7442" y="40639"/>
                        </a:cubicBezTo>
                        <a:cubicBezTo>
                          <a:pt x="7251" y="34162"/>
                          <a:pt x="6680" y="28257"/>
                          <a:pt x="7918" y="20446"/>
                        </a:cubicBezTo>
                        <a:cubicBezTo>
                          <a:pt x="8109" y="19398"/>
                          <a:pt x="8204" y="18636"/>
                          <a:pt x="8680" y="17112"/>
                        </a:cubicBezTo>
                        <a:cubicBezTo>
                          <a:pt x="9156" y="15779"/>
                          <a:pt x="9252" y="14731"/>
                          <a:pt x="10871" y="12350"/>
                        </a:cubicBezTo>
                        <a:cubicBezTo>
                          <a:pt x="11823" y="11302"/>
                          <a:pt x="11538" y="10731"/>
                          <a:pt x="14681" y="8730"/>
                        </a:cubicBezTo>
                        <a:cubicBezTo>
                          <a:pt x="15348" y="8349"/>
                          <a:pt x="16014" y="8064"/>
                          <a:pt x="16681" y="7778"/>
                        </a:cubicBezTo>
                        <a:lnTo>
                          <a:pt x="17539" y="7587"/>
                        </a:lnTo>
                        <a:lnTo>
                          <a:pt x="19158" y="7302"/>
                        </a:lnTo>
                        <a:cubicBezTo>
                          <a:pt x="20777" y="7111"/>
                          <a:pt x="22015" y="7111"/>
                          <a:pt x="22968" y="7206"/>
                        </a:cubicBezTo>
                        <a:cubicBezTo>
                          <a:pt x="26873" y="7397"/>
                          <a:pt x="29921" y="7873"/>
                          <a:pt x="33064" y="8349"/>
                        </a:cubicBezTo>
                        <a:cubicBezTo>
                          <a:pt x="39255" y="9302"/>
                          <a:pt x="45256" y="10350"/>
                          <a:pt x="51162" y="11493"/>
                        </a:cubicBezTo>
                        <a:cubicBezTo>
                          <a:pt x="63068" y="13779"/>
                          <a:pt x="74879" y="15779"/>
                          <a:pt x="86595" y="17779"/>
                        </a:cubicBezTo>
                        <a:cubicBezTo>
                          <a:pt x="110217" y="21494"/>
                          <a:pt x="133839" y="24732"/>
                          <a:pt x="157651" y="25113"/>
                        </a:cubicBezTo>
                        <a:cubicBezTo>
                          <a:pt x="160128" y="25113"/>
                          <a:pt x="162223" y="27209"/>
                          <a:pt x="162128" y="29685"/>
                        </a:cubicBezTo>
                        <a:cubicBezTo>
                          <a:pt x="162128" y="31971"/>
                          <a:pt x="160414" y="33876"/>
                          <a:pt x="158223" y="34162"/>
                        </a:cubicBezTo>
                        <a:cubicBezTo>
                          <a:pt x="133648" y="37686"/>
                          <a:pt x="108788" y="36924"/>
                          <a:pt x="84404" y="34448"/>
                        </a:cubicBezTo>
                        <a:cubicBezTo>
                          <a:pt x="72212" y="33305"/>
                          <a:pt x="60115" y="31495"/>
                          <a:pt x="48018" y="29685"/>
                        </a:cubicBezTo>
                        <a:lnTo>
                          <a:pt x="30302" y="26923"/>
                        </a:lnTo>
                        <a:cubicBezTo>
                          <a:pt x="27444" y="26542"/>
                          <a:pt x="24492" y="26161"/>
                          <a:pt x="22301" y="26066"/>
                        </a:cubicBezTo>
                        <a:cubicBezTo>
                          <a:pt x="21730" y="26066"/>
                          <a:pt x="21444" y="26066"/>
                          <a:pt x="21539" y="26066"/>
                        </a:cubicBezTo>
                        <a:cubicBezTo>
                          <a:pt x="21730" y="26066"/>
                          <a:pt x="21920" y="25971"/>
                          <a:pt x="22110" y="25971"/>
                        </a:cubicBezTo>
                        <a:lnTo>
                          <a:pt x="22396" y="25875"/>
                        </a:lnTo>
                        <a:cubicBezTo>
                          <a:pt x="22872" y="25685"/>
                          <a:pt x="23444" y="25494"/>
                          <a:pt x="23920" y="25209"/>
                        </a:cubicBezTo>
                        <a:cubicBezTo>
                          <a:pt x="26301" y="23399"/>
                          <a:pt x="25825" y="23685"/>
                          <a:pt x="26301" y="23208"/>
                        </a:cubicBezTo>
                        <a:cubicBezTo>
                          <a:pt x="26968" y="21970"/>
                          <a:pt x="26682" y="22542"/>
                          <a:pt x="26778" y="22542"/>
                        </a:cubicBezTo>
                        <a:cubicBezTo>
                          <a:pt x="26682" y="22446"/>
                          <a:pt x="26682" y="23208"/>
                          <a:pt x="26587" y="23685"/>
                        </a:cubicBezTo>
                        <a:cubicBezTo>
                          <a:pt x="25920" y="27876"/>
                          <a:pt x="26016" y="34162"/>
                          <a:pt x="26206" y="39782"/>
                        </a:cubicBezTo>
                        <a:cubicBezTo>
                          <a:pt x="26397" y="45592"/>
                          <a:pt x="26968" y="51498"/>
                          <a:pt x="27444" y="57403"/>
                        </a:cubicBezTo>
                        <a:cubicBezTo>
                          <a:pt x="28302" y="69309"/>
                          <a:pt x="29730" y="81216"/>
                          <a:pt x="30969" y="93217"/>
                        </a:cubicBezTo>
                        <a:cubicBezTo>
                          <a:pt x="33636" y="117125"/>
                          <a:pt x="36207" y="141223"/>
                          <a:pt x="38493" y="165321"/>
                        </a:cubicBezTo>
                        <a:cubicBezTo>
                          <a:pt x="38779" y="167798"/>
                          <a:pt x="36969" y="170084"/>
                          <a:pt x="34398" y="170274"/>
                        </a:cubicBezTo>
                        <a:cubicBezTo>
                          <a:pt x="32112" y="170560"/>
                          <a:pt x="30111" y="169036"/>
                          <a:pt x="29540" y="166941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任意多边形: 形状 155"/>
                  <p:cNvSpPr/>
                  <p:nvPr/>
                </p:nvSpPr>
                <p:spPr>
                  <a:xfrm flipH="1">
                    <a:off x="3299358" y="-1994076"/>
                    <a:ext cx="323850" cy="371475"/>
                  </a:xfrm>
                  <a:custGeom>
                    <a:avLst/>
                    <a:gdLst>
                      <a:gd name="connsiteX0" fmla="*/ 319677 w 323850"/>
                      <a:gd name="connsiteY0" fmla="*/ 13617 h 371475"/>
                      <a:gd name="connsiteX1" fmla="*/ 262051 w 323850"/>
                      <a:gd name="connsiteY1" fmla="*/ 116678 h 371475"/>
                      <a:gd name="connsiteX2" fmla="*/ 192995 w 323850"/>
                      <a:gd name="connsiteY2" fmla="*/ 212690 h 371475"/>
                      <a:gd name="connsiteX3" fmla="*/ 111461 w 323850"/>
                      <a:gd name="connsiteY3" fmla="*/ 298796 h 371475"/>
                      <a:gd name="connsiteX4" fmla="*/ 13734 w 323850"/>
                      <a:gd name="connsiteY4" fmla="*/ 366233 h 371475"/>
                      <a:gd name="connsiteX5" fmla="*/ 7638 w 323850"/>
                      <a:gd name="connsiteY5" fmla="*/ 364137 h 371475"/>
                      <a:gd name="connsiteX6" fmla="*/ 9163 w 323850"/>
                      <a:gd name="connsiteY6" fmla="*/ 358422 h 371475"/>
                      <a:gd name="connsiteX7" fmla="*/ 9448 w 323850"/>
                      <a:gd name="connsiteY7" fmla="*/ 358232 h 371475"/>
                      <a:gd name="connsiteX8" fmla="*/ 33547 w 323850"/>
                      <a:gd name="connsiteY8" fmla="*/ 342039 h 371475"/>
                      <a:gd name="connsiteX9" fmla="*/ 39547 w 323850"/>
                      <a:gd name="connsiteY9" fmla="*/ 338039 h 371475"/>
                      <a:gd name="connsiteX10" fmla="*/ 45262 w 323850"/>
                      <a:gd name="connsiteY10" fmla="*/ 333562 h 371475"/>
                      <a:gd name="connsiteX11" fmla="*/ 56597 w 323850"/>
                      <a:gd name="connsiteY11" fmla="*/ 324513 h 371475"/>
                      <a:gd name="connsiteX12" fmla="*/ 68027 w 323850"/>
                      <a:gd name="connsiteY12" fmla="*/ 315655 h 371475"/>
                      <a:gd name="connsiteX13" fmla="*/ 78885 w 323850"/>
                      <a:gd name="connsiteY13" fmla="*/ 306035 h 371475"/>
                      <a:gd name="connsiteX14" fmla="*/ 100317 w 323850"/>
                      <a:gd name="connsiteY14" fmla="*/ 286509 h 371475"/>
                      <a:gd name="connsiteX15" fmla="*/ 178422 w 323850"/>
                      <a:gd name="connsiteY15" fmla="*/ 200688 h 371475"/>
                      <a:gd name="connsiteX16" fmla="*/ 248145 w 323850"/>
                      <a:gd name="connsiteY16" fmla="*/ 107343 h 371475"/>
                      <a:gd name="connsiteX17" fmla="*/ 280625 w 323850"/>
                      <a:gd name="connsiteY17" fmla="*/ 58861 h 371475"/>
                      <a:gd name="connsiteX18" fmla="*/ 311772 w 323850"/>
                      <a:gd name="connsiteY18" fmla="*/ 9426 h 371475"/>
                      <a:gd name="connsiteX19" fmla="*/ 311867 w 323850"/>
                      <a:gd name="connsiteY19" fmla="*/ 9331 h 371475"/>
                      <a:gd name="connsiteX20" fmla="*/ 318154 w 323850"/>
                      <a:gd name="connsiteY20" fmla="*/ 7807 h 371475"/>
                      <a:gd name="connsiteX21" fmla="*/ 319677 w 323850"/>
                      <a:gd name="connsiteY21" fmla="*/ 13617 h 371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23850" h="371475">
                        <a:moveTo>
                          <a:pt x="319677" y="13617"/>
                        </a:moveTo>
                        <a:cubicBezTo>
                          <a:pt x="302914" y="49431"/>
                          <a:pt x="283101" y="83340"/>
                          <a:pt x="262051" y="116678"/>
                        </a:cubicBezTo>
                        <a:cubicBezTo>
                          <a:pt x="240810" y="149825"/>
                          <a:pt x="217760" y="181924"/>
                          <a:pt x="192995" y="212690"/>
                        </a:cubicBezTo>
                        <a:cubicBezTo>
                          <a:pt x="167563" y="242884"/>
                          <a:pt x="141179" y="272412"/>
                          <a:pt x="111461" y="298796"/>
                        </a:cubicBezTo>
                        <a:cubicBezTo>
                          <a:pt x="81648" y="324894"/>
                          <a:pt x="49358" y="348612"/>
                          <a:pt x="13734" y="366233"/>
                        </a:cubicBezTo>
                        <a:cubicBezTo>
                          <a:pt x="11448" y="367376"/>
                          <a:pt x="8781" y="366423"/>
                          <a:pt x="7638" y="364137"/>
                        </a:cubicBezTo>
                        <a:cubicBezTo>
                          <a:pt x="6591" y="362042"/>
                          <a:pt x="7258" y="359661"/>
                          <a:pt x="9163" y="358422"/>
                        </a:cubicBezTo>
                        <a:lnTo>
                          <a:pt x="9448" y="358232"/>
                        </a:lnTo>
                        <a:cubicBezTo>
                          <a:pt x="17449" y="352707"/>
                          <a:pt x="25450" y="347373"/>
                          <a:pt x="33547" y="342039"/>
                        </a:cubicBezTo>
                        <a:lnTo>
                          <a:pt x="39547" y="338039"/>
                        </a:lnTo>
                        <a:lnTo>
                          <a:pt x="45262" y="333562"/>
                        </a:lnTo>
                        <a:lnTo>
                          <a:pt x="56597" y="324513"/>
                        </a:lnTo>
                        <a:lnTo>
                          <a:pt x="68027" y="315655"/>
                        </a:lnTo>
                        <a:cubicBezTo>
                          <a:pt x="71742" y="312607"/>
                          <a:pt x="75266" y="309273"/>
                          <a:pt x="78885" y="306035"/>
                        </a:cubicBezTo>
                        <a:cubicBezTo>
                          <a:pt x="86029" y="299463"/>
                          <a:pt x="93459" y="293367"/>
                          <a:pt x="100317" y="286509"/>
                        </a:cubicBezTo>
                        <a:cubicBezTo>
                          <a:pt x="128130" y="259648"/>
                          <a:pt x="154038" y="230787"/>
                          <a:pt x="178422" y="200688"/>
                        </a:cubicBezTo>
                        <a:cubicBezTo>
                          <a:pt x="203187" y="170875"/>
                          <a:pt x="225951" y="139252"/>
                          <a:pt x="248145" y="107343"/>
                        </a:cubicBezTo>
                        <a:cubicBezTo>
                          <a:pt x="259384" y="91437"/>
                          <a:pt x="270147" y="75244"/>
                          <a:pt x="280625" y="58861"/>
                        </a:cubicBezTo>
                        <a:cubicBezTo>
                          <a:pt x="291388" y="42669"/>
                          <a:pt x="301675" y="26000"/>
                          <a:pt x="311772" y="9426"/>
                        </a:cubicBezTo>
                        <a:lnTo>
                          <a:pt x="311867" y="9331"/>
                        </a:lnTo>
                        <a:cubicBezTo>
                          <a:pt x="313201" y="7236"/>
                          <a:pt x="315963" y="6474"/>
                          <a:pt x="318154" y="7807"/>
                        </a:cubicBezTo>
                        <a:cubicBezTo>
                          <a:pt x="319963" y="9045"/>
                          <a:pt x="320630" y="11522"/>
                          <a:pt x="319677" y="13617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任意多边形: 形状 156"/>
                  <p:cNvSpPr/>
                  <p:nvPr/>
                </p:nvSpPr>
                <p:spPr>
                  <a:xfrm flipH="1">
                    <a:off x="3391628" y="-2010714"/>
                    <a:ext cx="76200" cy="247650"/>
                  </a:xfrm>
                  <a:custGeom>
                    <a:avLst/>
                    <a:gdLst>
                      <a:gd name="connsiteX0" fmla="*/ 71524 w 76200"/>
                      <a:gd name="connsiteY0" fmla="*/ 12063 h 247650"/>
                      <a:gd name="connsiteX1" fmla="*/ 55427 w 76200"/>
                      <a:gd name="connsiteY1" fmla="*/ 131697 h 247650"/>
                      <a:gd name="connsiteX2" fmla="*/ 39710 w 76200"/>
                      <a:gd name="connsiteY2" fmla="*/ 190276 h 247650"/>
                      <a:gd name="connsiteX3" fmla="*/ 15612 w 76200"/>
                      <a:gd name="connsiteY3" fmla="*/ 246378 h 247650"/>
                      <a:gd name="connsiteX4" fmla="*/ 9421 w 76200"/>
                      <a:gd name="connsiteY4" fmla="*/ 247997 h 247650"/>
                      <a:gd name="connsiteX5" fmla="*/ 7421 w 76200"/>
                      <a:gd name="connsiteY5" fmla="*/ 242568 h 247650"/>
                      <a:gd name="connsiteX6" fmla="*/ 7421 w 76200"/>
                      <a:gd name="connsiteY6" fmla="*/ 242473 h 247650"/>
                      <a:gd name="connsiteX7" fmla="*/ 23613 w 76200"/>
                      <a:gd name="connsiteY7" fmla="*/ 185609 h 247650"/>
                      <a:gd name="connsiteX8" fmla="*/ 36853 w 76200"/>
                      <a:gd name="connsiteY8" fmla="*/ 127601 h 247650"/>
                      <a:gd name="connsiteX9" fmla="*/ 49331 w 76200"/>
                      <a:gd name="connsiteY9" fmla="*/ 69213 h 247650"/>
                      <a:gd name="connsiteX10" fmla="*/ 62475 w 76200"/>
                      <a:gd name="connsiteY10" fmla="*/ 10730 h 247650"/>
                      <a:gd name="connsiteX11" fmla="*/ 62475 w 76200"/>
                      <a:gd name="connsiteY11" fmla="*/ 10634 h 247650"/>
                      <a:gd name="connsiteX12" fmla="*/ 68000 w 76200"/>
                      <a:gd name="connsiteY12" fmla="*/ 7301 h 247650"/>
                      <a:gd name="connsiteX13" fmla="*/ 71524 w 76200"/>
                      <a:gd name="connsiteY13" fmla="*/ 1206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200" h="247650">
                        <a:moveTo>
                          <a:pt x="71524" y="12063"/>
                        </a:moveTo>
                        <a:cubicBezTo>
                          <a:pt x="69905" y="52449"/>
                          <a:pt x="63904" y="92264"/>
                          <a:pt x="55427" y="131697"/>
                        </a:cubicBezTo>
                        <a:cubicBezTo>
                          <a:pt x="51045" y="151414"/>
                          <a:pt x="46092" y="171035"/>
                          <a:pt x="39710" y="190276"/>
                        </a:cubicBezTo>
                        <a:cubicBezTo>
                          <a:pt x="33424" y="209516"/>
                          <a:pt x="25994" y="228662"/>
                          <a:pt x="15612" y="246378"/>
                        </a:cubicBezTo>
                        <a:cubicBezTo>
                          <a:pt x="14374" y="248569"/>
                          <a:pt x="11516" y="249331"/>
                          <a:pt x="9421" y="247997"/>
                        </a:cubicBezTo>
                        <a:cubicBezTo>
                          <a:pt x="7516" y="246854"/>
                          <a:pt x="6659" y="244568"/>
                          <a:pt x="7421" y="242568"/>
                        </a:cubicBezTo>
                        <a:lnTo>
                          <a:pt x="7421" y="242473"/>
                        </a:lnTo>
                        <a:cubicBezTo>
                          <a:pt x="13898" y="223899"/>
                          <a:pt x="18660" y="204754"/>
                          <a:pt x="23613" y="185609"/>
                        </a:cubicBezTo>
                        <a:cubicBezTo>
                          <a:pt x="28376" y="166463"/>
                          <a:pt x="32757" y="147032"/>
                          <a:pt x="36853" y="127601"/>
                        </a:cubicBezTo>
                        <a:lnTo>
                          <a:pt x="49331" y="69213"/>
                        </a:lnTo>
                        <a:cubicBezTo>
                          <a:pt x="53426" y="49687"/>
                          <a:pt x="57903" y="30161"/>
                          <a:pt x="62475" y="10730"/>
                        </a:cubicBezTo>
                        <a:lnTo>
                          <a:pt x="62475" y="10634"/>
                        </a:lnTo>
                        <a:cubicBezTo>
                          <a:pt x="63047" y="8158"/>
                          <a:pt x="65523" y="6634"/>
                          <a:pt x="68000" y="7301"/>
                        </a:cubicBezTo>
                        <a:cubicBezTo>
                          <a:pt x="70190" y="7967"/>
                          <a:pt x="71619" y="9968"/>
                          <a:pt x="71524" y="12063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任意多边形: 形状 157"/>
                  <p:cNvSpPr/>
                  <p:nvPr/>
                </p:nvSpPr>
                <p:spPr>
                  <a:xfrm flipH="1">
                    <a:off x="3171451" y="-1968838"/>
                    <a:ext cx="209550" cy="95250"/>
                  </a:xfrm>
                  <a:custGeom>
                    <a:avLst/>
                    <a:gdLst>
                      <a:gd name="connsiteX0" fmla="*/ 205962 w 209550"/>
                      <a:gd name="connsiteY0" fmla="*/ 16288 h 95250"/>
                      <a:gd name="connsiteX1" fmla="*/ 155575 w 209550"/>
                      <a:gd name="connsiteY1" fmla="*/ 29718 h 95250"/>
                      <a:gd name="connsiteX2" fmla="*/ 106426 w 209550"/>
                      <a:gd name="connsiteY2" fmla="*/ 46291 h 95250"/>
                      <a:gd name="connsiteX3" fmla="*/ 59182 w 209550"/>
                      <a:gd name="connsiteY3" fmla="*/ 66961 h 95250"/>
                      <a:gd name="connsiteX4" fmla="*/ 14319 w 209550"/>
                      <a:gd name="connsiteY4" fmla="*/ 92964 h 95250"/>
                      <a:gd name="connsiteX5" fmla="*/ 14129 w 209550"/>
                      <a:gd name="connsiteY5" fmla="*/ 93059 h 95250"/>
                      <a:gd name="connsiteX6" fmla="*/ 7842 w 209550"/>
                      <a:gd name="connsiteY6" fmla="*/ 91631 h 95250"/>
                      <a:gd name="connsiteX7" fmla="*/ 8509 w 209550"/>
                      <a:gd name="connsiteY7" fmla="*/ 85915 h 95250"/>
                      <a:gd name="connsiteX8" fmla="*/ 50990 w 209550"/>
                      <a:gd name="connsiteY8" fmla="*/ 52197 h 95250"/>
                      <a:gd name="connsiteX9" fmla="*/ 99663 w 209550"/>
                      <a:gd name="connsiteY9" fmla="*/ 28384 h 95250"/>
                      <a:gd name="connsiteX10" fmla="*/ 205105 w 209550"/>
                      <a:gd name="connsiteY10" fmla="*/ 7144 h 95250"/>
                      <a:gd name="connsiteX11" fmla="*/ 209677 w 209550"/>
                      <a:gd name="connsiteY11" fmla="*/ 11620 h 95250"/>
                      <a:gd name="connsiteX12" fmla="*/ 206153 w 209550"/>
                      <a:gd name="connsiteY12" fmla="*/ 16097 h 95250"/>
                      <a:gd name="connsiteX13" fmla="*/ 205962 w 209550"/>
                      <a:gd name="connsiteY13" fmla="*/ 16288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550" h="95250">
                        <a:moveTo>
                          <a:pt x="205962" y="16288"/>
                        </a:moveTo>
                        <a:cubicBezTo>
                          <a:pt x="189103" y="20193"/>
                          <a:pt x="172148" y="24955"/>
                          <a:pt x="155575" y="29718"/>
                        </a:cubicBezTo>
                        <a:cubicBezTo>
                          <a:pt x="138906" y="34671"/>
                          <a:pt x="122523" y="40100"/>
                          <a:pt x="106426" y="46291"/>
                        </a:cubicBezTo>
                        <a:cubicBezTo>
                          <a:pt x="90234" y="52197"/>
                          <a:pt x="74613" y="59436"/>
                          <a:pt x="59182" y="66961"/>
                        </a:cubicBezTo>
                        <a:cubicBezTo>
                          <a:pt x="43752" y="74581"/>
                          <a:pt x="29083" y="83534"/>
                          <a:pt x="14319" y="92964"/>
                        </a:cubicBezTo>
                        <a:lnTo>
                          <a:pt x="14129" y="93059"/>
                        </a:lnTo>
                        <a:cubicBezTo>
                          <a:pt x="12033" y="94393"/>
                          <a:pt x="9176" y="93821"/>
                          <a:pt x="7842" y="91631"/>
                        </a:cubicBezTo>
                        <a:cubicBezTo>
                          <a:pt x="6699" y="89821"/>
                          <a:pt x="6985" y="87439"/>
                          <a:pt x="8509" y="85915"/>
                        </a:cubicBezTo>
                        <a:cubicBezTo>
                          <a:pt x="21273" y="73152"/>
                          <a:pt x="35369" y="61436"/>
                          <a:pt x="50990" y="52197"/>
                        </a:cubicBezTo>
                        <a:cubicBezTo>
                          <a:pt x="66516" y="42767"/>
                          <a:pt x="82804" y="34671"/>
                          <a:pt x="99663" y="28384"/>
                        </a:cubicBezTo>
                        <a:cubicBezTo>
                          <a:pt x="133477" y="15716"/>
                          <a:pt x="168910" y="7620"/>
                          <a:pt x="205105" y="7144"/>
                        </a:cubicBezTo>
                        <a:cubicBezTo>
                          <a:pt x="207581" y="7144"/>
                          <a:pt x="209677" y="9144"/>
                          <a:pt x="209677" y="11620"/>
                        </a:cubicBezTo>
                        <a:cubicBezTo>
                          <a:pt x="209677" y="13811"/>
                          <a:pt x="208153" y="15621"/>
                          <a:pt x="206153" y="16097"/>
                        </a:cubicBezTo>
                        <a:lnTo>
                          <a:pt x="205962" y="16288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任意多边形: 形状 158"/>
                  <p:cNvSpPr/>
                  <p:nvPr/>
                </p:nvSpPr>
                <p:spPr>
                  <a:xfrm flipH="1">
                    <a:off x="3374648" y="-2043180"/>
                    <a:ext cx="57150" cy="57150"/>
                  </a:xfrm>
                  <a:custGeom>
                    <a:avLst/>
                    <a:gdLst>
                      <a:gd name="connsiteX0" fmla="*/ 54449 w 57150"/>
                      <a:gd name="connsiteY0" fmla="*/ 17764 h 57150"/>
                      <a:gd name="connsiteX1" fmla="*/ 53592 w 57150"/>
                      <a:gd name="connsiteY1" fmla="*/ 16431 h 57150"/>
                      <a:gd name="connsiteX2" fmla="*/ 50639 w 57150"/>
                      <a:gd name="connsiteY2" fmla="*/ 12811 h 57150"/>
                      <a:gd name="connsiteX3" fmla="*/ 42447 w 57150"/>
                      <a:gd name="connsiteY3" fmla="*/ 7953 h 57150"/>
                      <a:gd name="connsiteX4" fmla="*/ 36637 w 57150"/>
                      <a:gd name="connsiteY4" fmla="*/ 7763 h 57150"/>
                      <a:gd name="connsiteX5" fmla="*/ 35875 w 57150"/>
                      <a:gd name="connsiteY5" fmla="*/ 7572 h 57150"/>
                      <a:gd name="connsiteX6" fmla="*/ 26826 w 57150"/>
                      <a:gd name="connsiteY6" fmla="*/ 7572 h 57150"/>
                      <a:gd name="connsiteX7" fmla="*/ 20730 w 57150"/>
                      <a:gd name="connsiteY7" fmla="*/ 9763 h 57150"/>
                      <a:gd name="connsiteX8" fmla="*/ 11682 w 57150"/>
                      <a:gd name="connsiteY8" fmla="*/ 18050 h 57150"/>
                      <a:gd name="connsiteX9" fmla="*/ 8157 w 57150"/>
                      <a:gd name="connsiteY9" fmla="*/ 39862 h 57150"/>
                      <a:gd name="connsiteX10" fmla="*/ 14158 w 57150"/>
                      <a:gd name="connsiteY10" fmla="*/ 50721 h 57150"/>
                      <a:gd name="connsiteX11" fmla="*/ 24731 w 57150"/>
                      <a:gd name="connsiteY11" fmla="*/ 57769 h 57150"/>
                      <a:gd name="connsiteX12" fmla="*/ 34161 w 57150"/>
                      <a:gd name="connsiteY12" fmla="*/ 59007 h 57150"/>
                      <a:gd name="connsiteX13" fmla="*/ 46067 w 57150"/>
                      <a:gd name="connsiteY13" fmla="*/ 55293 h 57150"/>
                      <a:gd name="connsiteX14" fmla="*/ 54925 w 57150"/>
                      <a:gd name="connsiteY14" fmla="*/ 45577 h 57150"/>
                      <a:gd name="connsiteX15" fmla="*/ 56830 w 57150"/>
                      <a:gd name="connsiteY15" fmla="*/ 40719 h 57150"/>
                      <a:gd name="connsiteX16" fmla="*/ 57688 w 57150"/>
                      <a:gd name="connsiteY16" fmla="*/ 35195 h 57150"/>
                      <a:gd name="connsiteX17" fmla="*/ 57783 w 57150"/>
                      <a:gd name="connsiteY17" fmla="*/ 30813 h 57150"/>
                      <a:gd name="connsiteX18" fmla="*/ 54449 w 57150"/>
                      <a:gd name="connsiteY18" fmla="*/ 17764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7150" h="57150">
                        <a:moveTo>
                          <a:pt x="54449" y="17764"/>
                        </a:moveTo>
                        <a:cubicBezTo>
                          <a:pt x="54163" y="17288"/>
                          <a:pt x="53877" y="16812"/>
                          <a:pt x="53592" y="16431"/>
                        </a:cubicBezTo>
                        <a:cubicBezTo>
                          <a:pt x="52734" y="15192"/>
                          <a:pt x="51782" y="13859"/>
                          <a:pt x="50639" y="12811"/>
                        </a:cubicBezTo>
                        <a:cubicBezTo>
                          <a:pt x="47972" y="10335"/>
                          <a:pt x="45781" y="9192"/>
                          <a:pt x="42447" y="7953"/>
                        </a:cubicBezTo>
                        <a:cubicBezTo>
                          <a:pt x="40733" y="7287"/>
                          <a:pt x="38638" y="7382"/>
                          <a:pt x="36637" y="7763"/>
                        </a:cubicBezTo>
                        <a:cubicBezTo>
                          <a:pt x="36351" y="7668"/>
                          <a:pt x="36161" y="7572"/>
                          <a:pt x="35875" y="7572"/>
                        </a:cubicBezTo>
                        <a:cubicBezTo>
                          <a:pt x="32256" y="7001"/>
                          <a:pt x="30446" y="7001"/>
                          <a:pt x="26826" y="7572"/>
                        </a:cubicBezTo>
                        <a:cubicBezTo>
                          <a:pt x="24636" y="7858"/>
                          <a:pt x="22635" y="8811"/>
                          <a:pt x="20730" y="9763"/>
                        </a:cubicBezTo>
                        <a:cubicBezTo>
                          <a:pt x="16921" y="11573"/>
                          <a:pt x="14158" y="14716"/>
                          <a:pt x="11682" y="18050"/>
                        </a:cubicBezTo>
                        <a:cubicBezTo>
                          <a:pt x="7205" y="24146"/>
                          <a:pt x="6062" y="32718"/>
                          <a:pt x="8157" y="39862"/>
                        </a:cubicBezTo>
                        <a:cubicBezTo>
                          <a:pt x="9396" y="44053"/>
                          <a:pt x="11396" y="47482"/>
                          <a:pt x="14158" y="50721"/>
                        </a:cubicBezTo>
                        <a:cubicBezTo>
                          <a:pt x="17016" y="54054"/>
                          <a:pt x="20730" y="56245"/>
                          <a:pt x="24731" y="57769"/>
                        </a:cubicBezTo>
                        <a:cubicBezTo>
                          <a:pt x="27684" y="58912"/>
                          <a:pt x="31017" y="59388"/>
                          <a:pt x="34161" y="59007"/>
                        </a:cubicBezTo>
                        <a:cubicBezTo>
                          <a:pt x="38352" y="58531"/>
                          <a:pt x="42447" y="57674"/>
                          <a:pt x="46067" y="55293"/>
                        </a:cubicBezTo>
                        <a:cubicBezTo>
                          <a:pt x="49686" y="52911"/>
                          <a:pt x="53211" y="49673"/>
                          <a:pt x="54925" y="45577"/>
                        </a:cubicBezTo>
                        <a:cubicBezTo>
                          <a:pt x="55592" y="43958"/>
                          <a:pt x="56354" y="42339"/>
                          <a:pt x="56830" y="40719"/>
                        </a:cubicBezTo>
                        <a:cubicBezTo>
                          <a:pt x="57306" y="38910"/>
                          <a:pt x="57497" y="37005"/>
                          <a:pt x="57688" y="35195"/>
                        </a:cubicBezTo>
                        <a:cubicBezTo>
                          <a:pt x="57878" y="33766"/>
                          <a:pt x="57878" y="32337"/>
                          <a:pt x="57783" y="30813"/>
                        </a:cubicBezTo>
                        <a:cubicBezTo>
                          <a:pt x="57497" y="26051"/>
                          <a:pt x="56544" y="21955"/>
                          <a:pt x="54449" y="17764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任意多边形: 形状 159"/>
                  <p:cNvSpPr/>
                  <p:nvPr/>
                </p:nvSpPr>
                <p:spPr>
                  <a:xfrm flipH="1">
                    <a:off x="3273009" y="-2028907"/>
                    <a:ext cx="57150" cy="57150"/>
                  </a:xfrm>
                  <a:custGeom>
                    <a:avLst/>
                    <a:gdLst>
                      <a:gd name="connsiteX0" fmla="*/ 53394 w 57150"/>
                      <a:gd name="connsiteY0" fmla="*/ 22636 h 57150"/>
                      <a:gd name="connsiteX1" fmla="*/ 51489 w 57150"/>
                      <a:gd name="connsiteY1" fmla="*/ 18540 h 57150"/>
                      <a:gd name="connsiteX2" fmla="*/ 47488 w 57150"/>
                      <a:gd name="connsiteY2" fmla="*/ 13683 h 57150"/>
                      <a:gd name="connsiteX3" fmla="*/ 42249 w 57150"/>
                      <a:gd name="connsiteY3" fmla="*/ 10063 h 57150"/>
                      <a:gd name="connsiteX4" fmla="*/ 29676 w 57150"/>
                      <a:gd name="connsiteY4" fmla="*/ 7206 h 57150"/>
                      <a:gd name="connsiteX5" fmla="*/ 23485 w 57150"/>
                      <a:gd name="connsiteY5" fmla="*/ 8253 h 57150"/>
                      <a:gd name="connsiteX6" fmla="*/ 15294 w 57150"/>
                      <a:gd name="connsiteY6" fmla="*/ 13016 h 57150"/>
                      <a:gd name="connsiteX7" fmla="*/ 8531 w 57150"/>
                      <a:gd name="connsiteY7" fmla="*/ 23970 h 57150"/>
                      <a:gd name="connsiteX8" fmla="*/ 7674 w 57150"/>
                      <a:gd name="connsiteY8" fmla="*/ 31113 h 57150"/>
                      <a:gd name="connsiteX9" fmla="*/ 8436 w 57150"/>
                      <a:gd name="connsiteY9" fmla="*/ 43591 h 57150"/>
                      <a:gd name="connsiteX10" fmla="*/ 13103 w 57150"/>
                      <a:gd name="connsiteY10" fmla="*/ 51306 h 57150"/>
                      <a:gd name="connsiteX11" fmla="*/ 17961 w 57150"/>
                      <a:gd name="connsiteY11" fmla="*/ 55212 h 57150"/>
                      <a:gd name="connsiteX12" fmla="*/ 29962 w 57150"/>
                      <a:gd name="connsiteY12" fmla="*/ 59022 h 57150"/>
                      <a:gd name="connsiteX13" fmla="*/ 51298 w 57150"/>
                      <a:gd name="connsiteY13" fmla="*/ 46830 h 57150"/>
                      <a:gd name="connsiteX14" fmla="*/ 54251 w 57150"/>
                      <a:gd name="connsiteY14" fmla="*/ 36828 h 57150"/>
                      <a:gd name="connsiteX15" fmla="*/ 53394 w 57150"/>
                      <a:gd name="connsiteY15" fmla="*/ 22636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7150" h="57150">
                        <a:moveTo>
                          <a:pt x="53394" y="22636"/>
                        </a:moveTo>
                        <a:cubicBezTo>
                          <a:pt x="52917" y="21207"/>
                          <a:pt x="52346" y="19779"/>
                          <a:pt x="51489" y="18540"/>
                        </a:cubicBezTo>
                        <a:cubicBezTo>
                          <a:pt x="50441" y="16826"/>
                          <a:pt x="49107" y="15016"/>
                          <a:pt x="47488" y="13683"/>
                        </a:cubicBezTo>
                        <a:cubicBezTo>
                          <a:pt x="45869" y="12349"/>
                          <a:pt x="44154" y="10920"/>
                          <a:pt x="42249" y="10063"/>
                        </a:cubicBezTo>
                        <a:cubicBezTo>
                          <a:pt x="38344" y="8253"/>
                          <a:pt x="34058" y="6825"/>
                          <a:pt x="29676" y="7206"/>
                        </a:cubicBezTo>
                        <a:cubicBezTo>
                          <a:pt x="27581" y="7396"/>
                          <a:pt x="25485" y="7587"/>
                          <a:pt x="23485" y="8253"/>
                        </a:cubicBezTo>
                        <a:cubicBezTo>
                          <a:pt x="20056" y="9492"/>
                          <a:pt x="18056" y="10730"/>
                          <a:pt x="15294" y="13016"/>
                        </a:cubicBezTo>
                        <a:cubicBezTo>
                          <a:pt x="12055" y="15683"/>
                          <a:pt x="9674" y="19969"/>
                          <a:pt x="8531" y="23970"/>
                        </a:cubicBezTo>
                        <a:cubicBezTo>
                          <a:pt x="7864" y="26256"/>
                          <a:pt x="7674" y="28732"/>
                          <a:pt x="7674" y="31113"/>
                        </a:cubicBezTo>
                        <a:cubicBezTo>
                          <a:pt x="6912" y="35209"/>
                          <a:pt x="6816" y="39591"/>
                          <a:pt x="8436" y="43591"/>
                        </a:cubicBezTo>
                        <a:cubicBezTo>
                          <a:pt x="9674" y="46734"/>
                          <a:pt x="10722" y="48735"/>
                          <a:pt x="13103" y="51306"/>
                        </a:cubicBezTo>
                        <a:cubicBezTo>
                          <a:pt x="14532" y="52830"/>
                          <a:pt x="16246" y="54164"/>
                          <a:pt x="17961" y="55212"/>
                        </a:cubicBezTo>
                        <a:cubicBezTo>
                          <a:pt x="21580" y="57593"/>
                          <a:pt x="25771" y="58641"/>
                          <a:pt x="29962" y="59022"/>
                        </a:cubicBezTo>
                        <a:cubicBezTo>
                          <a:pt x="38630" y="59879"/>
                          <a:pt x="47488" y="54545"/>
                          <a:pt x="51298" y="46830"/>
                        </a:cubicBezTo>
                        <a:cubicBezTo>
                          <a:pt x="52917" y="43591"/>
                          <a:pt x="53775" y="40257"/>
                          <a:pt x="54251" y="36828"/>
                        </a:cubicBezTo>
                        <a:cubicBezTo>
                          <a:pt x="55680" y="32542"/>
                          <a:pt x="55394" y="27113"/>
                          <a:pt x="53394" y="22636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1" name="任意多边形: 形状 160"/>
                  <p:cNvSpPr/>
                  <p:nvPr/>
                </p:nvSpPr>
                <p:spPr>
                  <a:xfrm flipH="1">
                    <a:off x="3121064" y="-1995569"/>
                    <a:ext cx="66675" cy="57150"/>
                  </a:xfrm>
                  <a:custGeom>
                    <a:avLst/>
                    <a:gdLst>
                      <a:gd name="connsiteX0" fmla="*/ 59278 w 66675"/>
                      <a:gd name="connsiteY0" fmla="*/ 26731 h 57150"/>
                      <a:gd name="connsiteX1" fmla="*/ 51658 w 66675"/>
                      <a:gd name="connsiteY1" fmla="*/ 15015 h 57150"/>
                      <a:gd name="connsiteX2" fmla="*/ 25750 w 66675"/>
                      <a:gd name="connsiteY2" fmla="*/ 7967 h 57150"/>
                      <a:gd name="connsiteX3" fmla="*/ 7748 w 66675"/>
                      <a:gd name="connsiteY3" fmla="*/ 25874 h 57150"/>
                      <a:gd name="connsiteX4" fmla="*/ 7367 w 66675"/>
                      <a:gd name="connsiteY4" fmla="*/ 34827 h 57150"/>
                      <a:gd name="connsiteX5" fmla="*/ 7271 w 66675"/>
                      <a:gd name="connsiteY5" fmla="*/ 35494 h 57150"/>
                      <a:gd name="connsiteX6" fmla="*/ 7938 w 66675"/>
                      <a:gd name="connsiteY6" fmla="*/ 41876 h 57150"/>
                      <a:gd name="connsiteX7" fmla="*/ 10796 w 66675"/>
                      <a:gd name="connsiteY7" fmla="*/ 47876 h 57150"/>
                      <a:gd name="connsiteX8" fmla="*/ 17177 w 66675"/>
                      <a:gd name="connsiteY8" fmla="*/ 54258 h 57150"/>
                      <a:gd name="connsiteX9" fmla="*/ 23273 w 66675"/>
                      <a:gd name="connsiteY9" fmla="*/ 57306 h 57150"/>
                      <a:gd name="connsiteX10" fmla="*/ 29846 w 66675"/>
                      <a:gd name="connsiteY10" fmla="*/ 58544 h 57150"/>
                      <a:gd name="connsiteX11" fmla="*/ 37466 w 66675"/>
                      <a:gd name="connsiteY11" fmla="*/ 57878 h 57150"/>
                      <a:gd name="connsiteX12" fmla="*/ 48515 w 66675"/>
                      <a:gd name="connsiteY12" fmla="*/ 53306 h 57150"/>
                      <a:gd name="connsiteX13" fmla="*/ 58135 w 66675"/>
                      <a:gd name="connsiteY13" fmla="*/ 43495 h 57150"/>
                      <a:gd name="connsiteX14" fmla="*/ 59278 w 66675"/>
                      <a:gd name="connsiteY14" fmla="*/ 26731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6675" h="57150">
                        <a:moveTo>
                          <a:pt x="59278" y="26731"/>
                        </a:moveTo>
                        <a:cubicBezTo>
                          <a:pt x="57659" y="22349"/>
                          <a:pt x="55182" y="18158"/>
                          <a:pt x="51658" y="15015"/>
                        </a:cubicBezTo>
                        <a:cubicBezTo>
                          <a:pt x="44514" y="8824"/>
                          <a:pt x="35084" y="5490"/>
                          <a:pt x="25750" y="7967"/>
                        </a:cubicBezTo>
                        <a:cubicBezTo>
                          <a:pt x="17368" y="10157"/>
                          <a:pt x="9557" y="17301"/>
                          <a:pt x="7748" y="25874"/>
                        </a:cubicBezTo>
                        <a:cubicBezTo>
                          <a:pt x="7081" y="28826"/>
                          <a:pt x="6986" y="31874"/>
                          <a:pt x="7367" y="34827"/>
                        </a:cubicBezTo>
                        <a:cubicBezTo>
                          <a:pt x="7367" y="35113"/>
                          <a:pt x="7271" y="35303"/>
                          <a:pt x="7271" y="35494"/>
                        </a:cubicBezTo>
                        <a:cubicBezTo>
                          <a:pt x="7081" y="37589"/>
                          <a:pt x="7271" y="39875"/>
                          <a:pt x="7938" y="41876"/>
                        </a:cubicBezTo>
                        <a:cubicBezTo>
                          <a:pt x="8605" y="43971"/>
                          <a:pt x="9462" y="46067"/>
                          <a:pt x="10796" y="47876"/>
                        </a:cubicBezTo>
                        <a:cubicBezTo>
                          <a:pt x="12891" y="50639"/>
                          <a:pt x="14415" y="52163"/>
                          <a:pt x="17177" y="54258"/>
                        </a:cubicBezTo>
                        <a:cubicBezTo>
                          <a:pt x="18987" y="55592"/>
                          <a:pt x="21083" y="56449"/>
                          <a:pt x="23273" y="57306"/>
                        </a:cubicBezTo>
                        <a:cubicBezTo>
                          <a:pt x="25369" y="58068"/>
                          <a:pt x="27655" y="58354"/>
                          <a:pt x="29846" y="58544"/>
                        </a:cubicBezTo>
                        <a:cubicBezTo>
                          <a:pt x="32417" y="58735"/>
                          <a:pt x="34989" y="58354"/>
                          <a:pt x="37466" y="57878"/>
                        </a:cubicBezTo>
                        <a:cubicBezTo>
                          <a:pt x="41371" y="57211"/>
                          <a:pt x="45181" y="55401"/>
                          <a:pt x="48515" y="53306"/>
                        </a:cubicBezTo>
                        <a:cubicBezTo>
                          <a:pt x="52325" y="50829"/>
                          <a:pt x="56230" y="47686"/>
                          <a:pt x="58135" y="43495"/>
                        </a:cubicBezTo>
                        <a:cubicBezTo>
                          <a:pt x="60611" y="38256"/>
                          <a:pt x="61278" y="32351"/>
                          <a:pt x="59278" y="26731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任意多边形: 形状 161"/>
                  <p:cNvSpPr/>
                  <p:nvPr/>
                </p:nvSpPr>
                <p:spPr>
                  <a:xfrm flipH="1">
                    <a:off x="2828428" y="-1808608"/>
                    <a:ext cx="447675" cy="219075"/>
                  </a:xfrm>
                  <a:custGeom>
                    <a:avLst/>
                    <a:gdLst>
                      <a:gd name="connsiteX0" fmla="*/ 10672 w 447675"/>
                      <a:gd name="connsiteY0" fmla="*/ 100184 h 219075"/>
                      <a:gd name="connsiteX1" fmla="*/ 230414 w 447675"/>
                      <a:gd name="connsiteY1" fmla="*/ 206673 h 219075"/>
                      <a:gd name="connsiteX2" fmla="*/ 442345 w 447675"/>
                      <a:gd name="connsiteY2" fmla="*/ 27984 h 219075"/>
                      <a:gd name="connsiteX3" fmla="*/ 324712 w 447675"/>
                      <a:gd name="connsiteY3" fmla="*/ 17983 h 219075"/>
                      <a:gd name="connsiteX4" fmla="*/ 10672 w 447675"/>
                      <a:gd name="connsiteY4" fmla="*/ 100184 h 21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7675" h="219075">
                        <a:moveTo>
                          <a:pt x="10672" y="100184"/>
                        </a:moveTo>
                        <a:cubicBezTo>
                          <a:pt x="-11997" y="149714"/>
                          <a:pt x="76109" y="246678"/>
                          <a:pt x="230414" y="206673"/>
                        </a:cubicBezTo>
                        <a:cubicBezTo>
                          <a:pt x="384624" y="166763"/>
                          <a:pt x="449013" y="46844"/>
                          <a:pt x="442345" y="27984"/>
                        </a:cubicBezTo>
                        <a:cubicBezTo>
                          <a:pt x="435678" y="9125"/>
                          <a:pt x="415676" y="34652"/>
                          <a:pt x="324712" y="17983"/>
                        </a:cubicBezTo>
                        <a:cubicBezTo>
                          <a:pt x="255655" y="5410"/>
                          <a:pt x="65060" y="-18593"/>
                          <a:pt x="10672" y="100184"/>
                        </a:cubicBezTo>
                        <a:close/>
                      </a:path>
                    </a:pathLst>
                  </a:custGeom>
                  <a:solidFill>
                    <a:srgbClr val="F29E0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3" name="任意多边形: 形状 162"/>
                  <p:cNvSpPr/>
                  <p:nvPr/>
                </p:nvSpPr>
                <p:spPr>
                  <a:xfrm flipH="1">
                    <a:off x="2908433" y="-1748015"/>
                    <a:ext cx="638175" cy="95250"/>
                  </a:xfrm>
                  <a:custGeom>
                    <a:avLst/>
                    <a:gdLst>
                      <a:gd name="connsiteX0" fmla="*/ 630935 w 638175"/>
                      <a:gd name="connsiteY0" fmla="*/ 15683 h 95250"/>
                      <a:gd name="connsiteX1" fmla="*/ 477201 w 638175"/>
                      <a:gd name="connsiteY1" fmla="*/ 54830 h 95250"/>
                      <a:gd name="connsiteX2" fmla="*/ 319467 w 638175"/>
                      <a:gd name="connsiteY2" fmla="*/ 55973 h 95250"/>
                      <a:gd name="connsiteX3" fmla="*/ 164115 w 638175"/>
                      <a:gd name="connsiteY3" fmla="*/ 58450 h 95250"/>
                      <a:gd name="connsiteX4" fmla="*/ 13334 w 638175"/>
                      <a:gd name="connsiteY4" fmla="*/ 93692 h 95250"/>
                      <a:gd name="connsiteX5" fmla="*/ 13239 w 638175"/>
                      <a:gd name="connsiteY5" fmla="*/ 93692 h 95250"/>
                      <a:gd name="connsiteX6" fmla="*/ 7428 w 638175"/>
                      <a:gd name="connsiteY6" fmla="*/ 90930 h 95250"/>
                      <a:gd name="connsiteX7" fmla="*/ 10000 w 638175"/>
                      <a:gd name="connsiteY7" fmla="*/ 85215 h 95250"/>
                      <a:gd name="connsiteX8" fmla="*/ 46671 w 638175"/>
                      <a:gd name="connsiteY8" fmla="*/ 70356 h 95250"/>
                      <a:gd name="connsiteX9" fmla="*/ 84390 w 638175"/>
                      <a:gd name="connsiteY9" fmla="*/ 58069 h 95250"/>
                      <a:gd name="connsiteX10" fmla="*/ 122967 w 638175"/>
                      <a:gd name="connsiteY10" fmla="*/ 48639 h 95250"/>
                      <a:gd name="connsiteX11" fmla="*/ 142493 w 638175"/>
                      <a:gd name="connsiteY11" fmla="*/ 44734 h 95250"/>
                      <a:gd name="connsiteX12" fmla="*/ 162210 w 638175"/>
                      <a:gd name="connsiteY12" fmla="*/ 41876 h 95250"/>
                      <a:gd name="connsiteX13" fmla="*/ 320229 w 638175"/>
                      <a:gd name="connsiteY13" fmla="*/ 36923 h 95250"/>
                      <a:gd name="connsiteX14" fmla="*/ 476249 w 638175"/>
                      <a:gd name="connsiteY14" fmla="*/ 37971 h 95250"/>
                      <a:gd name="connsiteX15" fmla="*/ 553211 w 638175"/>
                      <a:gd name="connsiteY15" fmla="*/ 29780 h 95250"/>
                      <a:gd name="connsiteX16" fmla="*/ 626268 w 638175"/>
                      <a:gd name="connsiteY16" fmla="*/ 7872 h 95250"/>
                      <a:gd name="connsiteX17" fmla="*/ 626934 w 638175"/>
                      <a:gd name="connsiteY17" fmla="*/ 7586 h 95250"/>
                      <a:gd name="connsiteX18" fmla="*/ 632935 w 638175"/>
                      <a:gd name="connsiteY18" fmla="*/ 9682 h 95250"/>
                      <a:gd name="connsiteX19" fmla="*/ 630935 w 638175"/>
                      <a:gd name="connsiteY19" fmla="*/ 15683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38175" h="95250">
                        <a:moveTo>
                          <a:pt x="630935" y="15683"/>
                        </a:moveTo>
                        <a:cubicBezTo>
                          <a:pt x="583310" y="42638"/>
                          <a:pt x="529589" y="50163"/>
                          <a:pt x="477201" y="54830"/>
                        </a:cubicBezTo>
                        <a:cubicBezTo>
                          <a:pt x="424528" y="59307"/>
                          <a:pt x="371664" y="57402"/>
                          <a:pt x="319467" y="55973"/>
                        </a:cubicBezTo>
                        <a:cubicBezTo>
                          <a:pt x="267270" y="53878"/>
                          <a:pt x="215359" y="52640"/>
                          <a:pt x="164115" y="58450"/>
                        </a:cubicBezTo>
                        <a:cubicBezTo>
                          <a:pt x="112775" y="63879"/>
                          <a:pt x="62292" y="76166"/>
                          <a:pt x="13334" y="93692"/>
                        </a:cubicBezTo>
                        <a:lnTo>
                          <a:pt x="13239" y="93692"/>
                        </a:lnTo>
                        <a:cubicBezTo>
                          <a:pt x="10857" y="94550"/>
                          <a:pt x="8286" y="93311"/>
                          <a:pt x="7428" y="90930"/>
                        </a:cubicBezTo>
                        <a:cubicBezTo>
                          <a:pt x="6571" y="88644"/>
                          <a:pt x="7714" y="86072"/>
                          <a:pt x="10000" y="85215"/>
                        </a:cubicBezTo>
                        <a:cubicBezTo>
                          <a:pt x="22192" y="80167"/>
                          <a:pt x="34384" y="75023"/>
                          <a:pt x="46671" y="70356"/>
                        </a:cubicBezTo>
                        <a:cubicBezTo>
                          <a:pt x="59244" y="66260"/>
                          <a:pt x="71627" y="61593"/>
                          <a:pt x="84390" y="58069"/>
                        </a:cubicBezTo>
                        <a:cubicBezTo>
                          <a:pt x="97249" y="54830"/>
                          <a:pt x="109917" y="50925"/>
                          <a:pt x="122967" y="48639"/>
                        </a:cubicBezTo>
                        <a:lnTo>
                          <a:pt x="142493" y="44734"/>
                        </a:lnTo>
                        <a:lnTo>
                          <a:pt x="162210" y="41876"/>
                        </a:lnTo>
                        <a:cubicBezTo>
                          <a:pt x="214788" y="34161"/>
                          <a:pt x="267937" y="35685"/>
                          <a:pt x="320229" y="36923"/>
                        </a:cubicBezTo>
                        <a:cubicBezTo>
                          <a:pt x="372522" y="39019"/>
                          <a:pt x="424433" y="40924"/>
                          <a:pt x="476249" y="37971"/>
                        </a:cubicBezTo>
                        <a:cubicBezTo>
                          <a:pt x="502157" y="36447"/>
                          <a:pt x="527970" y="34637"/>
                          <a:pt x="553211" y="29780"/>
                        </a:cubicBezTo>
                        <a:cubicBezTo>
                          <a:pt x="578357" y="25398"/>
                          <a:pt x="603979" y="18731"/>
                          <a:pt x="626268" y="7872"/>
                        </a:cubicBezTo>
                        <a:lnTo>
                          <a:pt x="626934" y="7586"/>
                        </a:lnTo>
                        <a:cubicBezTo>
                          <a:pt x="629220" y="6539"/>
                          <a:pt x="631887" y="7396"/>
                          <a:pt x="632935" y="9682"/>
                        </a:cubicBezTo>
                        <a:cubicBezTo>
                          <a:pt x="633888" y="11873"/>
                          <a:pt x="633030" y="14444"/>
                          <a:pt x="630935" y="15683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4" name="任意多边形: 形状 163"/>
                  <p:cNvSpPr/>
                  <p:nvPr/>
                </p:nvSpPr>
                <p:spPr>
                  <a:xfrm flipH="1">
                    <a:off x="3021539" y="-1789533"/>
                    <a:ext cx="161925" cy="95250"/>
                  </a:xfrm>
                  <a:custGeom>
                    <a:avLst/>
                    <a:gdLst>
                      <a:gd name="connsiteX0" fmla="*/ 156444 w 161925"/>
                      <a:gd name="connsiteY0" fmla="*/ 14529 h 95250"/>
                      <a:gd name="connsiteX1" fmla="*/ 91484 w 161925"/>
                      <a:gd name="connsiteY1" fmla="*/ 67297 h 95250"/>
                      <a:gd name="connsiteX2" fmla="*/ 53384 w 161925"/>
                      <a:gd name="connsiteY2" fmla="*/ 85395 h 95250"/>
                      <a:gd name="connsiteX3" fmla="*/ 12331 w 161925"/>
                      <a:gd name="connsiteY3" fmla="*/ 95491 h 95250"/>
                      <a:gd name="connsiteX4" fmla="*/ 7187 w 161925"/>
                      <a:gd name="connsiteY4" fmla="*/ 91586 h 95250"/>
                      <a:gd name="connsiteX5" fmla="*/ 9950 w 161925"/>
                      <a:gd name="connsiteY5" fmla="*/ 86823 h 95250"/>
                      <a:gd name="connsiteX6" fmla="*/ 10140 w 161925"/>
                      <a:gd name="connsiteY6" fmla="*/ 86728 h 95250"/>
                      <a:gd name="connsiteX7" fmla="*/ 46716 w 161925"/>
                      <a:gd name="connsiteY7" fmla="*/ 70059 h 95250"/>
                      <a:gd name="connsiteX8" fmla="*/ 81863 w 161925"/>
                      <a:gd name="connsiteY8" fmla="*/ 50914 h 95250"/>
                      <a:gd name="connsiteX9" fmla="*/ 116153 w 161925"/>
                      <a:gd name="connsiteY9" fmla="*/ 29959 h 95250"/>
                      <a:gd name="connsiteX10" fmla="*/ 150158 w 161925"/>
                      <a:gd name="connsiteY10" fmla="*/ 7956 h 95250"/>
                      <a:gd name="connsiteX11" fmla="*/ 150348 w 161925"/>
                      <a:gd name="connsiteY11" fmla="*/ 7861 h 95250"/>
                      <a:gd name="connsiteX12" fmla="*/ 156635 w 161925"/>
                      <a:gd name="connsiteY12" fmla="*/ 9195 h 95250"/>
                      <a:gd name="connsiteX13" fmla="*/ 156444 w 161925"/>
                      <a:gd name="connsiteY13" fmla="*/ 1452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1925" h="95250">
                        <a:moveTo>
                          <a:pt x="156444" y="14529"/>
                        </a:moveTo>
                        <a:cubicBezTo>
                          <a:pt x="138061" y="35960"/>
                          <a:pt x="115677" y="53010"/>
                          <a:pt x="91484" y="67297"/>
                        </a:cubicBezTo>
                        <a:cubicBezTo>
                          <a:pt x="79387" y="74346"/>
                          <a:pt x="66623" y="80442"/>
                          <a:pt x="53384" y="85395"/>
                        </a:cubicBezTo>
                        <a:cubicBezTo>
                          <a:pt x="40239" y="90443"/>
                          <a:pt x="26333" y="93681"/>
                          <a:pt x="12331" y="95491"/>
                        </a:cubicBezTo>
                        <a:cubicBezTo>
                          <a:pt x="9854" y="95777"/>
                          <a:pt x="7568" y="94062"/>
                          <a:pt x="7187" y="91586"/>
                        </a:cubicBezTo>
                        <a:cubicBezTo>
                          <a:pt x="6902" y="89490"/>
                          <a:pt x="8045" y="87585"/>
                          <a:pt x="9950" y="86823"/>
                        </a:cubicBezTo>
                        <a:lnTo>
                          <a:pt x="10140" y="86728"/>
                        </a:lnTo>
                        <a:cubicBezTo>
                          <a:pt x="22618" y="81394"/>
                          <a:pt x="34810" y="75965"/>
                          <a:pt x="46716" y="70059"/>
                        </a:cubicBezTo>
                        <a:cubicBezTo>
                          <a:pt x="58527" y="63963"/>
                          <a:pt x="70433" y="57867"/>
                          <a:pt x="81863" y="50914"/>
                        </a:cubicBezTo>
                        <a:cubicBezTo>
                          <a:pt x="93389" y="44247"/>
                          <a:pt x="104819" y="37103"/>
                          <a:pt x="116153" y="29959"/>
                        </a:cubicBezTo>
                        <a:lnTo>
                          <a:pt x="150158" y="7956"/>
                        </a:lnTo>
                        <a:lnTo>
                          <a:pt x="150348" y="7861"/>
                        </a:lnTo>
                        <a:cubicBezTo>
                          <a:pt x="152444" y="6528"/>
                          <a:pt x="155301" y="7099"/>
                          <a:pt x="156635" y="9195"/>
                        </a:cubicBezTo>
                        <a:cubicBezTo>
                          <a:pt x="157873" y="10814"/>
                          <a:pt x="157682" y="13005"/>
                          <a:pt x="156444" y="14529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5" name="任意多边形: 形状 164"/>
                  <p:cNvSpPr/>
                  <p:nvPr/>
                </p:nvSpPr>
                <p:spPr>
                  <a:xfrm flipH="1">
                    <a:off x="2947569" y="-1711385"/>
                    <a:ext cx="171450" cy="38100"/>
                  </a:xfrm>
                  <a:custGeom>
                    <a:avLst/>
                    <a:gdLst>
                      <a:gd name="connsiteX0" fmla="*/ 159913 w 171450"/>
                      <a:gd name="connsiteY0" fmla="*/ 39537 h 38100"/>
                      <a:gd name="connsiteX1" fmla="*/ 85141 w 171450"/>
                      <a:gd name="connsiteY1" fmla="*/ 30107 h 38100"/>
                      <a:gd name="connsiteX2" fmla="*/ 10942 w 171450"/>
                      <a:gd name="connsiteY2" fmla="*/ 17439 h 38100"/>
                      <a:gd name="connsiteX3" fmla="*/ 10846 w 171450"/>
                      <a:gd name="connsiteY3" fmla="*/ 17439 h 38100"/>
                      <a:gd name="connsiteX4" fmla="*/ 7227 w 171450"/>
                      <a:gd name="connsiteY4" fmla="*/ 12010 h 38100"/>
                      <a:gd name="connsiteX5" fmla="*/ 11227 w 171450"/>
                      <a:gd name="connsiteY5" fmla="*/ 8390 h 38100"/>
                      <a:gd name="connsiteX6" fmla="*/ 87808 w 171450"/>
                      <a:gd name="connsiteY6" fmla="*/ 11343 h 38100"/>
                      <a:gd name="connsiteX7" fmla="*/ 161913 w 171450"/>
                      <a:gd name="connsiteY7" fmla="*/ 30774 h 38100"/>
                      <a:gd name="connsiteX8" fmla="*/ 164389 w 171450"/>
                      <a:gd name="connsiteY8" fmla="*/ 36775 h 38100"/>
                      <a:gd name="connsiteX9" fmla="*/ 159817 w 171450"/>
                      <a:gd name="connsiteY9" fmla="*/ 39632 h 38100"/>
                      <a:gd name="connsiteX10" fmla="*/ 159913 w 171450"/>
                      <a:gd name="connsiteY10" fmla="*/ 3953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1450" h="38100">
                        <a:moveTo>
                          <a:pt x="159913" y="39537"/>
                        </a:moveTo>
                        <a:cubicBezTo>
                          <a:pt x="134671" y="37632"/>
                          <a:pt x="109906" y="33822"/>
                          <a:pt x="85141" y="30107"/>
                        </a:cubicBezTo>
                        <a:cubicBezTo>
                          <a:pt x="60376" y="26107"/>
                          <a:pt x="35802" y="22582"/>
                          <a:pt x="10942" y="17439"/>
                        </a:cubicBezTo>
                        <a:lnTo>
                          <a:pt x="10846" y="17439"/>
                        </a:lnTo>
                        <a:cubicBezTo>
                          <a:pt x="8370" y="16963"/>
                          <a:pt x="6751" y="14486"/>
                          <a:pt x="7227" y="12010"/>
                        </a:cubicBezTo>
                        <a:cubicBezTo>
                          <a:pt x="7608" y="10009"/>
                          <a:pt x="9322" y="8581"/>
                          <a:pt x="11227" y="8390"/>
                        </a:cubicBezTo>
                        <a:cubicBezTo>
                          <a:pt x="36850" y="5723"/>
                          <a:pt x="62567" y="7628"/>
                          <a:pt x="87808" y="11343"/>
                        </a:cubicBezTo>
                        <a:cubicBezTo>
                          <a:pt x="113050" y="15248"/>
                          <a:pt x="138005" y="20963"/>
                          <a:pt x="161913" y="30774"/>
                        </a:cubicBezTo>
                        <a:cubicBezTo>
                          <a:pt x="164294" y="31726"/>
                          <a:pt x="165342" y="34393"/>
                          <a:pt x="164389" y="36775"/>
                        </a:cubicBezTo>
                        <a:cubicBezTo>
                          <a:pt x="163627" y="38680"/>
                          <a:pt x="161722" y="39727"/>
                          <a:pt x="159817" y="39632"/>
                        </a:cubicBezTo>
                        <a:lnTo>
                          <a:pt x="159913" y="39537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pic>
              <p:nvPicPr>
                <p:cNvPr id="135" name="图片 13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flipH="1">
                  <a:off x="20108" y="192324"/>
                  <a:ext cx="2129560" cy="67507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6" name="组合 165"/>
            <p:cNvGrpSpPr/>
            <p:nvPr userDrawn="1"/>
          </p:nvGrpSpPr>
          <p:grpSpPr>
            <a:xfrm flipH="1">
              <a:off x="10334119" y="-6923"/>
              <a:ext cx="1855150" cy="1838746"/>
              <a:chOff x="-17992" y="-16448"/>
              <a:chExt cx="2870728" cy="2845345"/>
            </a:xfrm>
          </p:grpSpPr>
          <p:sp>
            <p:nvSpPr>
              <p:cNvPr id="167" name="任意多边形: 形状 166"/>
              <p:cNvSpPr/>
              <p:nvPr/>
            </p:nvSpPr>
            <p:spPr>
              <a:xfrm rot="10800000">
                <a:off x="-17494" y="-16448"/>
                <a:ext cx="2870230" cy="2845345"/>
              </a:xfrm>
              <a:custGeom>
                <a:avLst/>
                <a:gdLst>
                  <a:gd name="connsiteX0" fmla="*/ 4204903 w 4207212"/>
                  <a:gd name="connsiteY0" fmla="*/ 9412 h 4170734"/>
                  <a:gd name="connsiteX1" fmla="*/ 4204903 w 4207212"/>
                  <a:gd name="connsiteY1" fmla="*/ 4168230 h 4170734"/>
                  <a:gd name="connsiteX2" fmla="*/ 9120 w 4207212"/>
                  <a:gd name="connsiteY2" fmla="*/ 4168230 h 4170734"/>
                  <a:gd name="connsiteX3" fmla="*/ 9241 w 4207212"/>
                  <a:gd name="connsiteY3" fmla="*/ 4167743 h 4170734"/>
                  <a:gd name="connsiteX4" fmla="*/ 576851 w 4207212"/>
                  <a:gd name="connsiteY4" fmla="*/ 3254194 h 4170734"/>
                  <a:gd name="connsiteX5" fmla="*/ 594481 w 4207212"/>
                  <a:gd name="connsiteY5" fmla="*/ 3240211 h 4170734"/>
                  <a:gd name="connsiteX6" fmla="*/ 697108 w 4207212"/>
                  <a:gd name="connsiteY6" fmla="*/ 3165308 h 4170734"/>
                  <a:gd name="connsiteX7" fmla="*/ 697230 w 4207212"/>
                  <a:gd name="connsiteY7" fmla="*/ 3165308 h 4170734"/>
                  <a:gd name="connsiteX8" fmla="*/ 785509 w 4207212"/>
                  <a:gd name="connsiteY8" fmla="*/ 3108279 h 4170734"/>
                  <a:gd name="connsiteX9" fmla="*/ 785630 w 4207212"/>
                  <a:gd name="connsiteY9" fmla="*/ 3108158 h 4170734"/>
                  <a:gd name="connsiteX10" fmla="*/ 881448 w 4207212"/>
                  <a:gd name="connsiteY10" fmla="*/ 3052588 h 4170734"/>
                  <a:gd name="connsiteX11" fmla="*/ 883029 w 4207212"/>
                  <a:gd name="connsiteY11" fmla="*/ 3051737 h 4170734"/>
                  <a:gd name="connsiteX12" fmla="*/ 1345700 w 4207212"/>
                  <a:gd name="connsiteY12" fmla="*/ 2855603 h 4170734"/>
                  <a:gd name="connsiteX13" fmla="*/ 1481644 w 4207212"/>
                  <a:gd name="connsiteY13" fmla="*/ 2801858 h 4170734"/>
                  <a:gd name="connsiteX14" fmla="*/ 1508639 w 4207212"/>
                  <a:gd name="connsiteY14" fmla="*/ 2788361 h 4170734"/>
                  <a:gd name="connsiteX15" fmla="*/ 1519582 w 4207212"/>
                  <a:gd name="connsiteY15" fmla="*/ 2782524 h 4170734"/>
                  <a:gd name="connsiteX16" fmla="*/ 1534417 w 4207212"/>
                  <a:gd name="connsiteY16" fmla="*/ 2774377 h 4170734"/>
                  <a:gd name="connsiteX17" fmla="*/ 1550589 w 4207212"/>
                  <a:gd name="connsiteY17" fmla="*/ 2765136 h 4170734"/>
                  <a:gd name="connsiteX18" fmla="*/ 1550711 w 4207212"/>
                  <a:gd name="connsiteY18" fmla="*/ 2765136 h 4170734"/>
                  <a:gd name="connsiteX19" fmla="*/ 1570896 w 4207212"/>
                  <a:gd name="connsiteY19" fmla="*/ 2752612 h 4170734"/>
                  <a:gd name="connsiteX20" fmla="*/ 1593513 w 4207212"/>
                  <a:gd name="connsiteY20" fmla="*/ 2737534 h 4170734"/>
                  <a:gd name="connsiteX21" fmla="*/ 1635585 w 4207212"/>
                  <a:gd name="connsiteY21" fmla="*/ 2706284 h 4170734"/>
                  <a:gd name="connsiteX22" fmla="*/ 1656743 w 4207212"/>
                  <a:gd name="connsiteY22" fmla="*/ 2688652 h 4170734"/>
                  <a:gd name="connsiteX23" fmla="*/ 1674131 w 4207212"/>
                  <a:gd name="connsiteY23" fmla="*/ 2672966 h 4170734"/>
                  <a:gd name="connsiteX24" fmla="*/ 1692005 w 4207212"/>
                  <a:gd name="connsiteY24" fmla="*/ 2655700 h 4170734"/>
                  <a:gd name="connsiteX25" fmla="*/ 1725322 w 4207212"/>
                  <a:gd name="connsiteY25" fmla="*/ 2619707 h 4170734"/>
                  <a:gd name="connsiteX26" fmla="*/ 1725444 w 4207212"/>
                  <a:gd name="connsiteY26" fmla="*/ 2619464 h 4170734"/>
                  <a:gd name="connsiteX27" fmla="*/ 1735415 w 4207212"/>
                  <a:gd name="connsiteY27" fmla="*/ 2607548 h 4170734"/>
                  <a:gd name="connsiteX28" fmla="*/ 1745021 w 4207212"/>
                  <a:gd name="connsiteY28" fmla="*/ 2595510 h 4170734"/>
                  <a:gd name="connsiteX29" fmla="*/ 1762895 w 4207212"/>
                  <a:gd name="connsiteY29" fmla="*/ 2571677 h 4170734"/>
                  <a:gd name="connsiteX30" fmla="*/ 1764111 w 4207212"/>
                  <a:gd name="connsiteY30" fmla="*/ 2569975 h 4170734"/>
                  <a:gd name="connsiteX31" fmla="*/ 1770191 w 4207212"/>
                  <a:gd name="connsiteY31" fmla="*/ 2561220 h 4170734"/>
                  <a:gd name="connsiteX32" fmla="*/ 1771407 w 4207212"/>
                  <a:gd name="connsiteY32" fmla="*/ 2559275 h 4170734"/>
                  <a:gd name="connsiteX33" fmla="*/ 1777244 w 4207212"/>
                  <a:gd name="connsiteY33" fmla="*/ 2550641 h 4170734"/>
                  <a:gd name="connsiteX34" fmla="*/ 1782959 w 4207212"/>
                  <a:gd name="connsiteY34" fmla="*/ 2541886 h 4170734"/>
                  <a:gd name="connsiteX35" fmla="*/ 1796820 w 4207212"/>
                  <a:gd name="connsiteY35" fmla="*/ 2519391 h 4170734"/>
                  <a:gd name="connsiteX36" fmla="*/ 1850566 w 4207212"/>
                  <a:gd name="connsiteY36" fmla="*/ 2409225 h 4170734"/>
                  <a:gd name="connsiteX37" fmla="*/ 1851417 w 4207212"/>
                  <a:gd name="connsiteY37" fmla="*/ 2407158 h 4170734"/>
                  <a:gd name="connsiteX38" fmla="*/ 1861509 w 4207212"/>
                  <a:gd name="connsiteY38" fmla="*/ 2380650 h 4170734"/>
                  <a:gd name="connsiteX39" fmla="*/ 1861631 w 4207212"/>
                  <a:gd name="connsiteY39" fmla="*/ 2380407 h 4170734"/>
                  <a:gd name="connsiteX40" fmla="*/ 1862361 w 4207212"/>
                  <a:gd name="connsiteY40" fmla="*/ 2378461 h 4170734"/>
                  <a:gd name="connsiteX41" fmla="*/ 1862361 w 4207212"/>
                  <a:gd name="connsiteY41" fmla="*/ 2378340 h 4170734"/>
                  <a:gd name="connsiteX42" fmla="*/ 1870507 w 4207212"/>
                  <a:gd name="connsiteY42" fmla="*/ 2354993 h 4170734"/>
                  <a:gd name="connsiteX43" fmla="*/ 1872453 w 4207212"/>
                  <a:gd name="connsiteY43" fmla="*/ 2349157 h 4170734"/>
                  <a:gd name="connsiteX44" fmla="*/ 1872453 w 4207212"/>
                  <a:gd name="connsiteY44" fmla="*/ 2349035 h 4170734"/>
                  <a:gd name="connsiteX45" fmla="*/ 1892395 w 4207212"/>
                  <a:gd name="connsiteY45" fmla="*/ 2283252 h 4170734"/>
                  <a:gd name="connsiteX46" fmla="*/ 1893976 w 4207212"/>
                  <a:gd name="connsiteY46" fmla="*/ 2277172 h 4170734"/>
                  <a:gd name="connsiteX47" fmla="*/ 1898596 w 4207212"/>
                  <a:gd name="connsiteY47" fmla="*/ 2259906 h 4170734"/>
                  <a:gd name="connsiteX48" fmla="*/ 1900785 w 4207212"/>
                  <a:gd name="connsiteY48" fmla="*/ 2251029 h 4170734"/>
                  <a:gd name="connsiteX49" fmla="*/ 1904190 w 4207212"/>
                  <a:gd name="connsiteY49" fmla="*/ 2236924 h 4170734"/>
                  <a:gd name="connsiteX50" fmla="*/ 1907108 w 4207212"/>
                  <a:gd name="connsiteY50" fmla="*/ 2224400 h 4170734"/>
                  <a:gd name="connsiteX51" fmla="*/ 1909175 w 4207212"/>
                  <a:gd name="connsiteY51" fmla="*/ 2215401 h 4170734"/>
                  <a:gd name="connsiteX52" fmla="*/ 1910026 w 4207212"/>
                  <a:gd name="connsiteY52" fmla="*/ 2211997 h 4170734"/>
                  <a:gd name="connsiteX53" fmla="*/ 1910026 w 4207212"/>
                  <a:gd name="connsiteY53" fmla="*/ 2211875 h 4170734"/>
                  <a:gd name="connsiteX54" fmla="*/ 1911242 w 4207212"/>
                  <a:gd name="connsiteY54" fmla="*/ 2206160 h 4170734"/>
                  <a:gd name="connsiteX55" fmla="*/ 1911364 w 4207212"/>
                  <a:gd name="connsiteY55" fmla="*/ 2205917 h 4170734"/>
                  <a:gd name="connsiteX56" fmla="*/ 1919146 w 4207212"/>
                  <a:gd name="connsiteY56" fmla="*/ 2168587 h 4170734"/>
                  <a:gd name="connsiteX57" fmla="*/ 1922186 w 4207212"/>
                  <a:gd name="connsiteY57" fmla="*/ 2152415 h 4170734"/>
                  <a:gd name="connsiteX58" fmla="*/ 1922307 w 4207212"/>
                  <a:gd name="connsiteY58" fmla="*/ 2152415 h 4170734"/>
                  <a:gd name="connsiteX59" fmla="*/ 1925104 w 4207212"/>
                  <a:gd name="connsiteY59" fmla="*/ 2137459 h 4170734"/>
                  <a:gd name="connsiteX60" fmla="*/ 1925225 w 4207212"/>
                  <a:gd name="connsiteY60" fmla="*/ 2137094 h 4170734"/>
                  <a:gd name="connsiteX61" fmla="*/ 1930819 w 4207212"/>
                  <a:gd name="connsiteY61" fmla="*/ 2105844 h 4170734"/>
                  <a:gd name="connsiteX62" fmla="*/ 1931914 w 4207212"/>
                  <a:gd name="connsiteY62" fmla="*/ 2099278 h 4170734"/>
                  <a:gd name="connsiteX63" fmla="*/ 1934102 w 4207212"/>
                  <a:gd name="connsiteY63" fmla="*/ 2086875 h 4170734"/>
                  <a:gd name="connsiteX64" fmla="*/ 1940304 w 4207212"/>
                  <a:gd name="connsiteY64" fmla="*/ 2048329 h 4170734"/>
                  <a:gd name="connsiteX65" fmla="*/ 1941033 w 4207212"/>
                  <a:gd name="connsiteY65" fmla="*/ 2044073 h 4170734"/>
                  <a:gd name="connsiteX66" fmla="*/ 1941641 w 4207212"/>
                  <a:gd name="connsiteY66" fmla="*/ 2040061 h 4170734"/>
                  <a:gd name="connsiteX67" fmla="*/ 1948451 w 4207212"/>
                  <a:gd name="connsiteY67" fmla="*/ 1994827 h 4170734"/>
                  <a:gd name="connsiteX68" fmla="*/ 1950031 w 4207212"/>
                  <a:gd name="connsiteY68" fmla="*/ 1984248 h 4170734"/>
                  <a:gd name="connsiteX69" fmla="*/ 1958300 w 4207212"/>
                  <a:gd name="connsiteY69" fmla="*/ 1925396 h 4170734"/>
                  <a:gd name="connsiteX70" fmla="*/ 1959881 w 4207212"/>
                  <a:gd name="connsiteY70" fmla="*/ 1913966 h 4170734"/>
                  <a:gd name="connsiteX71" fmla="*/ 1975688 w 4207212"/>
                  <a:gd name="connsiteY71" fmla="*/ 1803678 h 4170734"/>
                  <a:gd name="connsiteX72" fmla="*/ 1991617 w 4207212"/>
                  <a:gd name="connsiteY72" fmla="*/ 1700930 h 4170734"/>
                  <a:gd name="connsiteX73" fmla="*/ 1995994 w 4207212"/>
                  <a:gd name="connsiteY73" fmla="*/ 1675030 h 4170734"/>
                  <a:gd name="connsiteX74" fmla="*/ 1997211 w 4207212"/>
                  <a:gd name="connsiteY74" fmla="*/ 1667856 h 4170734"/>
                  <a:gd name="connsiteX75" fmla="*/ 2002439 w 4207212"/>
                  <a:gd name="connsiteY75" fmla="*/ 1638795 h 4170734"/>
                  <a:gd name="connsiteX76" fmla="*/ 2010342 w 4207212"/>
                  <a:gd name="connsiteY76" fmla="*/ 1597209 h 4170734"/>
                  <a:gd name="connsiteX77" fmla="*/ 2225445 w 4207212"/>
                  <a:gd name="connsiteY77" fmla="*/ 1035923 h 4170734"/>
                  <a:gd name="connsiteX78" fmla="*/ 2323938 w 4207212"/>
                  <a:gd name="connsiteY78" fmla="*/ 896817 h 4170734"/>
                  <a:gd name="connsiteX79" fmla="*/ 2364673 w 4207212"/>
                  <a:gd name="connsiteY79" fmla="*/ 844896 h 4170734"/>
                  <a:gd name="connsiteX80" fmla="*/ 2364794 w 4207212"/>
                  <a:gd name="connsiteY80" fmla="*/ 844774 h 4170734"/>
                  <a:gd name="connsiteX81" fmla="*/ 2475325 w 4207212"/>
                  <a:gd name="connsiteY81" fmla="*/ 717950 h 4170734"/>
                  <a:gd name="connsiteX82" fmla="*/ 2513020 w 4207212"/>
                  <a:gd name="connsiteY82" fmla="*/ 678675 h 4170734"/>
                  <a:gd name="connsiteX83" fmla="*/ 2919514 w 4207212"/>
                  <a:gd name="connsiteY83" fmla="*/ 354135 h 4170734"/>
                  <a:gd name="connsiteX84" fmla="*/ 2937997 w 4207212"/>
                  <a:gd name="connsiteY84" fmla="*/ 342949 h 4170734"/>
                  <a:gd name="connsiteX85" fmla="*/ 2938970 w 4207212"/>
                  <a:gd name="connsiteY85" fmla="*/ 342341 h 4170734"/>
                  <a:gd name="connsiteX86" fmla="*/ 3094247 w 4207212"/>
                  <a:gd name="connsiteY86" fmla="*/ 256980 h 4170734"/>
                  <a:gd name="connsiteX87" fmla="*/ 3122214 w 4207212"/>
                  <a:gd name="connsiteY87" fmla="*/ 243362 h 4170734"/>
                  <a:gd name="connsiteX88" fmla="*/ 3136441 w 4207212"/>
                  <a:gd name="connsiteY88" fmla="*/ 236552 h 4170734"/>
                  <a:gd name="connsiteX89" fmla="*/ 3159301 w 4207212"/>
                  <a:gd name="connsiteY89" fmla="*/ 225974 h 4170734"/>
                  <a:gd name="connsiteX90" fmla="*/ 3187390 w 4207212"/>
                  <a:gd name="connsiteY90" fmla="*/ 213328 h 4170734"/>
                  <a:gd name="connsiteX91" fmla="*/ 3196996 w 4207212"/>
                  <a:gd name="connsiteY91" fmla="*/ 209072 h 4170734"/>
                  <a:gd name="connsiteX92" fmla="*/ 3223990 w 4207212"/>
                  <a:gd name="connsiteY92" fmla="*/ 197520 h 4170734"/>
                  <a:gd name="connsiteX93" fmla="*/ 3249282 w 4207212"/>
                  <a:gd name="connsiteY93" fmla="*/ 187063 h 4170734"/>
                  <a:gd name="connsiteX94" fmla="*/ 3274938 w 4207212"/>
                  <a:gd name="connsiteY94" fmla="*/ 176849 h 4170734"/>
                  <a:gd name="connsiteX95" fmla="*/ 3300230 w 4207212"/>
                  <a:gd name="connsiteY95" fmla="*/ 167121 h 4170734"/>
                  <a:gd name="connsiteX96" fmla="*/ 3325401 w 4207212"/>
                  <a:gd name="connsiteY96" fmla="*/ 157758 h 4170734"/>
                  <a:gd name="connsiteX97" fmla="*/ 3392886 w 4207212"/>
                  <a:gd name="connsiteY97" fmla="*/ 134290 h 4170734"/>
                  <a:gd name="connsiteX98" fmla="*/ 3410396 w 4207212"/>
                  <a:gd name="connsiteY98" fmla="*/ 128575 h 4170734"/>
                  <a:gd name="connsiteX99" fmla="*/ 3443957 w 4207212"/>
                  <a:gd name="connsiteY99" fmla="*/ 117996 h 4170734"/>
                  <a:gd name="connsiteX100" fmla="*/ 3451252 w 4207212"/>
                  <a:gd name="connsiteY100" fmla="*/ 115686 h 4170734"/>
                  <a:gd name="connsiteX101" fmla="*/ 3500499 w 4207212"/>
                  <a:gd name="connsiteY101" fmla="*/ 101459 h 4170734"/>
                  <a:gd name="connsiteX102" fmla="*/ 3530047 w 4207212"/>
                  <a:gd name="connsiteY102" fmla="*/ 93434 h 4170734"/>
                  <a:gd name="connsiteX103" fmla="*/ 3575280 w 4207212"/>
                  <a:gd name="connsiteY103" fmla="*/ 81761 h 4170734"/>
                  <a:gd name="connsiteX104" fmla="*/ 3594371 w 4207212"/>
                  <a:gd name="connsiteY104" fmla="*/ 77140 h 4170734"/>
                  <a:gd name="connsiteX105" fmla="*/ 3603855 w 4207212"/>
                  <a:gd name="connsiteY105" fmla="*/ 74952 h 4170734"/>
                  <a:gd name="connsiteX106" fmla="*/ 3619784 w 4207212"/>
                  <a:gd name="connsiteY106" fmla="*/ 71304 h 4170734"/>
                  <a:gd name="connsiteX107" fmla="*/ 4204903 w 4207212"/>
                  <a:gd name="connsiteY107" fmla="*/ 9412 h 417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207212" h="4170734">
                    <a:moveTo>
                      <a:pt x="4204903" y="9412"/>
                    </a:moveTo>
                    <a:lnTo>
                      <a:pt x="4204903" y="4168230"/>
                    </a:lnTo>
                    <a:lnTo>
                      <a:pt x="9120" y="4168230"/>
                    </a:lnTo>
                    <a:cubicBezTo>
                      <a:pt x="9120" y="4168108"/>
                      <a:pt x="9120" y="4167864"/>
                      <a:pt x="9241" y="4167743"/>
                    </a:cubicBezTo>
                    <a:cubicBezTo>
                      <a:pt x="80861" y="3779488"/>
                      <a:pt x="295234" y="3478660"/>
                      <a:pt x="576851" y="3254194"/>
                    </a:cubicBezTo>
                    <a:cubicBezTo>
                      <a:pt x="582687" y="3249452"/>
                      <a:pt x="588523" y="3244831"/>
                      <a:pt x="594481" y="3240211"/>
                    </a:cubicBezTo>
                    <a:cubicBezTo>
                      <a:pt x="627799" y="3214189"/>
                      <a:pt x="662089" y="3189262"/>
                      <a:pt x="697108" y="3165308"/>
                    </a:cubicBezTo>
                    <a:lnTo>
                      <a:pt x="697230" y="3165308"/>
                    </a:lnTo>
                    <a:cubicBezTo>
                      <a:pt x="726170" y="3145609"/>
                      <a:pt x="755596" y="3126519"/>
                      <a:pt x="785509" y="3108279"/>
                    </a:cubicBezTo>
                    <a:cubicBezTo>
                      <a:pt x="785630" y="3108158"/>
                      <a:pt x="785630" y="3108158"/>
                      <a:pt x="785630" y="3108158"/>
                    </a:cubicBezTo>
                    <a:cubicBezTo>
                      <a:pt x="817124" y="3088824"/>
                      <a:pt x="848982" y="3070341"/>
                      <a:pt x="881448" y="3052588"/>
                    </a:cubicBezTo>
                    <a:cubicBezTo>
                      <a:pt x="881934" y="3052345"/>
                      <a:pt x="882542" y="3051980"/>
                      <a:pt x="883029" y="3051737"/>
                    </a:cubicBezTo>
                    <a:cubicBezTo>
                      <a:pt x="1031010" y="2970998"/>
                      <a:pt x="1187626" y="2906065"/>
                      <a:pt x="1345700" y="2855603"/>
                    </a:cubicBezTo>
                    <a:cubicBezTo>
                      <a:pt x="1395190" y="2839796"/>
                      <a:pt x="1440423" y="2821921"/>
                      <a:pt x="1481644" y="2801858"/>
                    </a:cubicBezTo>
                    <a:cubicBezTo>
                      <a:pt x="1490886" y="2797602"/>
                      <a:pt x="1499884" y="2793103"/>
                      <a:pt x="1508639" y="2788361"/>
                    </a:cubicBezTo>
                    <a:cubicBezTo>
                      <a:pt x="1512287" y="2786537"/>
                      <a:pt x="1516056" y="2784591"/>
                      <a:pt x="1519582" y="2782524"/>
                    </a:cubicBezTo>
                    <a:cubicBezTo>
                      <a:pt x="1524568" y="2779849"/>
                      <a:pt x="1529553" y="2777052"/>
                      <a:pt x="1534417" y="2774377"/>
                    </a:cubicBezTo>
                    <a:cubicBezTo>
                      <a:pt x="1539888" y="2771459"/>
                      <a:pt x="1545239" y="2768297"/>
                      <a:pt x="1550589" y="2765136"/>
                    </a:cubicBezTo>
                    <a:lnTo>
                      <a:pt x="1550711" y="2765136"/>
                    </a:lnTo>
                    <a:cubicBezTo>
                      <a:pt x="1557642" y="2761002"/>
                      <a:pt x="1564329" y="2756868"/>
                      <a:pt x="1570896" y="2752612"/>
                    </a:cubicBezTo>
                    <a:cubicBezTo>
                      <a:pt x="1578557" y="2747748"/>
                      <a:pt x="1586095" y="2742762"/>
                      <a:pt x="1593513" y="2737534"/>
                    </a:cubicBezTo>
                    <a:cubicBezTo>
                      <a:pt x="1608226" y="2727563"/>
                      <a:pt x="1622209" y="2717106"/>
                      <a:pt x="1635585" y="2706284"/>
                    </a:cubicBezTo>
                    <a:cubicBezTo>
                      <a:pt x="1642880" y="2700447"/>
                      <a:pt x="1649933" y="2694489"/>
                      <a:pt x="1656743" y="2688652"/>
                    </a:cubicBezTo>
                    <a:cubicBezTo>
                      <a:pt x="1662579" y="2683545"/>
                      <a:pt x="1668537" y="2678317"/>
                      <a:pt x="1674131" y="2672966"/>
                    </a:cubicBezTo>
                    <a:cubicBezTo>
                      <a:pt x="1680210" y="2667373"/>
                      <a:pt x="1686168" y="2661536"/>
                      <a:pt x="1692005" y="2655700"/>
                    </a:cubicBezTo>
                    <a:cubicBezTo>
                      <a:pt x="1703800" y="2644026"/>
                      <a:pt x="1714865" y="2631989"/>
                      <a:pt x="1725322" y="2619707"/>
                    </a:cubicBezTo>
                    <a:cubicBezTo>
                      <a:pt x="1725201" y="2619586"/>
                      <a:pt x="1725322" y="2619586"/>
                      <a:pt x="1725444" y="2619464"/>
                    </a:cubicBezTo>
                    <a:cubicBezTo>
                      <a:pt x="1728849" y="2615573"/>
                      <a:pt x="1732132" y="2611561"/>
                      <a:pt x="1735415" y="2607548"/>
                    </a:cubicBezTo>
                    <a:cubicBezTo>
                      <a:pt x="1738820" y="2603657"/>
                      <a:pt x="1741981" y="2599644"/>
                      <a:pt x="1745021" y="2595510"/>
                    </a:cubicBezTo>
                    <a:cubicBezTo>
                      <a:pt x="1751344" y="2587728"/>
                      <a:pt x="1757302" y="2579703"/>
                      <a:pt x="1762895" y="2571677"/>
                    </a:cubicBezTo>
                    <a:cubicBezTo>
                      <a:pt x="1763261" y="2571069"/>
                      <a:pt x="1763747" y="2570461"/>
                      <a:pt x="1764111" y="2569975"/>
                    </a:cubicBezTo>
                    <a:cubicBezTo>
                      <a:pt x="1766300" y="2567178"/>
                      <a:pt x="1768367" y="2564138"/>
                      <a:pt x="1770191" y="2561220"/>
                    </a:cubicBezTo>
                    <a:cubicBezTo>
                      <a:pt x="1770678" y="2560612"/>
                      <a:pt x="1771042" y="2559882"/>
                      <a:pt x="1771407" y="2559275"/>
                    </a:cubicBezTo>
                    <a:cubicBezTo>
                      <a:pt x="1773352" y="2556356"/>
                      <a:pt x="1775298" y="2553560"/>
                      <a:pt x="1777244" y="2550641"/>
                    </a:cubicBezTo>
                    <a:cubicBezTo>
                      <a:pt x="1779190" y="2547723"/>
                      <a:pt x="1781135" y="2544805"/>
                      <a:pt x="1782959" y="2541886"/>
                    </a:cubicBezTo>
                    <a:cubicBezTo>
                      <a:pt x="1787701" y="2534469"/>
                      <a:pt x="1792321" y="2526930"/>
                      <a:pt x="1796820" y="2519391"/>
                    </a:cubicBezTo>
                    <a:cubicBezTo>
                      <a:pt x="1817492" y="2484128"/>
                      <a:pt x="1835123" y="2447406"/>
                      <a:pt x="1850566" y="2409225"/>
                    </a:cubicBezTo>
                    <a:cubicBezTo>
                      <a:pt x="1850809" y="2408496"/>
                      <a:pt x="1851052" y="2407888"/>
                      <a:pt x="1851417" y="2407158"/>
                    </a:cubicBezTo>
                    <a:cubicBezTo>
                      <a:pt x="1854822" y="2398403"/>
                      <a:pt x="1858227" y="2389527"/>
                      <a:pt x="1861509" y="2380650"/>
                    </a:cubicBezTo>
                    <a:cubicBezTo>
                      <a:pt x="1861509" y="2380529"/>
                      <a:pt x="1861509" y="2380529"/>
                      <a:pt x="1861631" y="2380407"/>
                    </a:cubicBezTo>
                    <a:cubicBezTo>
                      <a:pt x="1861874" y="2379799"/>
                      <a:pt x="1862117" y="2379070"/>
                      <a:pt x="1862361" y="2378461"/>
                    </a:cubicBezTo>
                    <a:lnTo>
                      <a:pt x="1862361" y="2378340"/>
                    </a:lnTo>
                    <a:cubicBezTo>
                      <a:pt x="1865157" y="2370679"/>
                      <a:pt x="1867954" y="2362897"/>
                      <a:pt x="1870507" y="2354993"/>
                    </a:cubicBezTo>
                    <a:cubicBezTo>
                      <a:pt x="1871237" y="2353048"/>
                      <a:pt x="1871845" y="2351102"/>
                      <a:pt x="1872453" y="2349157"/>
                    </a:cubicBezTo>
                    <a:lnTo>
                      <a:pt x="1872453" y="2349035"/>
                    </a:lnTo>
                    <a:cubicBezTo>
                      <a:pt x="1879749" y="2327513"/>
                      <a:pt x="1886315" y="2305626"/>
                      <a:pt x="1892395" y="2283252"/>
                    </a:cubicBezTo>
                    <a:cubicBezTo>
                      <a:pt x="1893003" y="2281185"/>
                      <a:pt x="1893489" y="2279239"/>
                      <a:pt x="1893976" y="2277172"/>
                    </a:cubicBezTo>
                    <a:cubicBezTo>
                      <a:pt x="1895556" y="2271457"/>
                      <a:pt x="1897137" y="2265742"/>
                      <a:pt x="1898596" y="2259906"/>
                    </a:cubicBezTo>
                    <a:cubicBezTo>
                      <a:pt x="1899326" y="2256987"/>
                      <a:pt x="1900056" y="2253947"/>
                      <a:pt x="1900785" y="2251029"/>
                    </a:cubicBezTo>
                    <a:cubicBezTo>
                      <a:pt x="1902001" y="2246409"/>
                      <a:pt x="1903096" y="2241666"/>
                      <a:pt x="1904190" y="2236924"/>
                    </a:cubicBezTo>
                    <a:cubicBezTo>
                      <a:pt x="1905163" y="2232790"/>
                      <a:pt x="1906136" y="2228534"/>
                      <a:pt x="1907108" y="2224400"/>
                    </a:cubicBezTo>
                    <a:cubicBezTo>
                      <a:pt x="1907837" y="2221481"/>
                      <a:pt x="1908567" y="2218441"/>
                      <a:pt x="1909175" y="2215401"/>
                    </a:cubicBezTo>
                    <a:cubicBezTo>
                      <a:pt x="1909418" y="2214307"/>
                      <a:pt x="1909783" y="2213091"/>
                      <a:pt x="1910026" y="2211997"/>
                    </a:cubicBezTo>
                    <a:lnTo>
                      <a:pt x="1910026" y="2211875"/>
                    </a:lnTo>
                    <a:cubicBezTo>
                      <a:pt x="1910391" y="2209930"/>
                      <a:pt x="1910877" y="2208106"/>
                      <a:pt x="1911242" y="2206160"/>
                    </a:cubicBezTo>
                    <a:cubicBezTo>
                      <a:pt x="1911364" y="2206039"/>
                      <a:pt x="1911364" y="2206039"/>
                      <a:pt x="1911364" y="2205917"/>
                    </a:cubicBezTo>
                    <a:cubicBezTo>
                      <a:pt x="1914039" y="2193636"/>
                      <a:pt x="1916714" y="2181112"/>
                      <a:pt x="1919146" y="2168587"/>
                    </a:cubicBezTo>
                    <a:cubicBezTo>
                      <a:pt x="1920240" y="2163115"/>
                      <a:pt x="1921213" y="2157765"/>
                      <a:pt x="1922186" y="2152415"/>
                    </a:cubicBezTo>
                    <a:cubicBezTo>
                      <a:pt x="1922307" y="2152415"/>
                      <a:pt x="1922307" y="2152415"/>
                      <a:pt x="1922307" y="2152415"/>
                    </a:cubicBezTo>
                    <a:cubicBezTo>
                      <a:pt x="1923280" y="2147429"/>
                      <a:pt x="1924253" y="2142444"/>
                      <a:pt x="1925104" y="2137459"/>
                    </a:cubicBezTo>
                    <a:cubicBezTo>
                      <a:pt x="1925225" y="2137337"/>
                      <a:pt x="1925225" y="2137215"/>
                      <a:pt x="1925225" y="2137094"/>
                    </a:cubicBezTo>
                    <a:cubicBezTo>
                      <a:pt x="1927171" y="2126758"/>
                      <a:pt x="1928995" y="2116301"/>
                      <a:pt x="1930819" y="2105844"/>
                    </a:cubicBezTo>
                    <a:cubicBezTo>
                      <a:pt x="1931184" y="2103655"/>
                      <a:pt x="1931549" y="2101466"/>
                      <a:pt x="1931914" y="2099278"/>
                    </a:cubicBezTo>
                    <a:cubicBezTo>
                      <a:pt x="1932643" y="2095143"/>
                      <a:pt x="1933373" y="2091009"/>
                      <a:pt x="1934102" y="2086875"/>
                    </a:cubicBezTo>
                    <a:cubicBezTo>
                      <a:pt x="1936169" y="2074107"/>
                      <a:pt x="1938236" y="2061340"/>
                      <a:pt x="1940304" y="2048329"/>
                    </a:cubicBezTo>
                    <a:cubicBezTo>
                      <a:pt x="1940547" y="2046870"/>
                      <a:pt x="1940790" y="2045532"/>
                      <a:pt x="1941033" y="2044073"/>
                    </a:cubicBezTo>
                    <a:cubicBezTo>
                      <a:pt x="1941154" y="2042736"/>
                      <a:pt x="1941398" y="2041398"/>
                      <a:pt x="1941641" y="2040061"/>
                    </a:cubicBezTo>
                    <a:cubicBezTo>
                      <a:pt x="1943952" y="2025104"/>
                      <a:pt x="1946262" y="2009905"/>
                      <a:pt x="1948451" y="1994827"/>
                    </a:cubicBezTo>
                    <a:cubicBezTo>
                      <a:pt x="1948937" y="1991301"/>
                      <a:pt x="1949545" y="1987775"/>
                      <a:pt x="1950031" y="1984248"/>
                    </a:cubicBezTo>
                    <a:cubicBezTo>
                      <a:pt x="1952828" y="1964793"/>
                      <a:pt x="1955624" y="1945216"/>
                      <a:pt x="1958300" y="1925396"/>
                    </a:cubicBezTo>
                    <a:cubicBezTo>
                      <a:pt x="1958786" y="1921626"/>
                      <a:pt x="1959394" y="1917735"/>
                      <a:pt x="1959881" y="1913966"/>
                    </a:cubicBezTo>
                    <a:cubicBezTo>
                      <a:pt x="1964987" y="1877487"/>
                      <a:pt x="1970094" y="1840765"/>
                      <a:pt x="1975688" y="1803678"/>
                    </a:cubicBezTo>
                    <a:cubicBezTo>
                      <a:pt x="1980673" y="1769632"/>
                      <a:pt x="1985902" y="1735342"/>
                      <a:pt x="1991617" y="1700930"/>
                    </a:cubicBezTo>
                    <a:cubicBezTo>
                      <a:pt x="1993076" y="1692297"/>
                      <a:pt x="1994535" y="1683663"/>
                      <a:pt x="1995994" y="1675030"/>
                    </a:cubicBezTo>
                    <a:cubicBezTo>
                      <a:pt x="1996359" y="1672598"/>
                      <a:pt x="1996845" y="1670166"/>
                      <a:pt x="1997211" y="1667856"/>
                    </a:cubicBezTo>
                    <a:cubicBezTo>
                      <a:pt x="1998912" y="1658128"/>
                      <a:pt x="2000615" y="1648401"/>
                      <a:pt x="2002439" y="1638795"/>
                    </a:cubicBezTo>
                    <a:cubicBezTo>
                      <a:pt x="2004992" y="1624932"/>
                      <a:pt x="2007546" y="1611071"/>
                      <a:pt x="2010342" y="1597209"/>
                    </a:cubicBezTo>
                    <a:cubicBezTo>
                      <a:pt x="2048159" y="1407520"/>
                      <a:pt x="2107133" y="1215763"/>
                      <a:pt x="2225445" y="1035923"/>
                    </a:cubicBezTo>
                    <a:cubicBezTo>
                      <a:pt x="2257425" y="987284"/>
                      <a:pt x="2290378" y="940956"/>
                      <a:pt x="2323938" y="896817"/>
                    </a:cubicBezTo>
                    <a:cubicBezTo>
                      <a:pt x="2337435" y="879064"/>
                      <a:pt x="2351054" y="861798"/>
                      <a:pt x="2364673" y="844896"/>
                    </a:cubicBezTo>
                    <a:lnTo>
                      <a:pt x="2364794" y="844774"/>
                    </a:lnTo>
                    <a:cubicBezTo>
                      <a:pt x="2400787" y="800149"/>
                      <a:pt x="2437752" y="757955"/>
                      <a:pt x="2475325" y="717950"/>
                    </a:cubicBezTo>
                    <a:cubicBezTo>
                      <a:pt x="2487849" y="704574"/>
                      <a:pt x="2500374" y="691564"/>
                      <a:pt x="2513020" y="678675"/>
                    </a:cubicBezTo>
                    <a:cubicBezTo>
                      <a:pt x="2643127" y="546378"/>
                      <a:pt x="2780652" y="439982"/>
                      <a:pt x="2919514" y="354135"/>
                    </a:cubicBezTo>
                    <a:cubicBezTo>
                      <a:pt x="2925594" y="350366"/>
                      <a:pt x="2931795" y="346596"/>
                      <a:pt x="2937997" y="342949"/>
                    </a:cubicBezTo>
                    <a:cubicBezTo>
                      <a:pt x="2938361" y="342706"/>
                      <a:pt x="2938605" y="342584"/>
                      <a:pt x="2938970" y="342341"/>
                    </a:cubicBezTo>
                    <a:cubicBezTo>
                      <a:pt x="2990769" y="311091"/>
                      <a:pt x="3042569" y="282759"/>
                      <a:pt x="3094247" y="256980"/>
                    </a:cubicBezTo>
                    <a:cubicBezTo>
                      <a:pt x="3103610" y="252360"/>
                      <a:pt x="3112852" y="247739"/>
                      <a:pt x="3122214" y="243362"/>
                    </a:cubicBezTo>
                    <a:cubicBezTo>
                      <a:pt x="3126956" y="241051"/>
                      <a:pt x="3131699" y="238741"/>
                      <a:pt x="3136441" y="236552"/>
                    </a:cubicBezTo>
                    <a:cubicBezTo>
                      <a:pt x="3143980" y="232905"/>
                      <a:pt x="3151641" y="229378"/>
                      <a:pt x="3159301" y="225974"/>
                    </a:cubicBezTo>
                    <a:cubicBezTo>
                      <a:pt x="3168664" y="221596"/>
                      <a:pt x="3178027" y="217462"/>
                      <a:pt x="3187390" y="213328"/>
                    </a:cubicBezTo>
                    <a:cubicBezTo>
                      <a:pt x="3190673" y="211868"/>
                      <a:pt x="3193834" y="210409"/>
                      <a:pt x="3196996" y="209072"/>
                    </a:cubicBezTo>
                    <a:cubicBezTo>
                      <a:pt x="3205994" y="205181"/>
                      <a:pt x="3214992" y="201290"/>
                      <a:pt x="3223990" y="197520"/>
                    </a:cubicBezTo>
                    <a:cubicBezTo>
                      <a:pt x="3232380" y="193994"/>
                      <a:pt x="3240892" y="190468"/>
                      <a:pt x="3249282" y="187063"/>
                    </a:cubicBezTo>
                    <a:cubicBezTo>
                      <a:pt x="3257915" y="183658"/>
                      <a:pt x="3266427" y="180254"/>
                      <a:pt x="3274938" y="176849"/>
                    </a:cubicBezTo>
                    <a:cubicBezTo>
                      <a:pt x="3283328" y="173566"/>
                      <a:pt x="3291719" y="170283"/>
                      <a:pt x="3300230" y="167121"/>
                    </a:cubicBezTo>
                    <a:cubicBezTo>
                      <a:pt x="3308621" y="163960"/>
                      <a:pt x="3317011" y="160798"/>
                      <a:pt x="3325401" y="157758"/>
                    </a:cubicBezTo>
                    <a:cubicBezTo>
                      <a:pt x="3348017" y="149490"/>
                      <a:pt x="3370513" y="141586"/>
                      <a:pt x="3392886" y="134290"/>
                    </a:cubicBezTo>
                    <a:cubicBezTo>
                      <a:pt x="3398723" y="132345"/>
                      <a:pt x="3404560" y="130521"/>
                      <a:pt x="3410396" y="128575"/>
                    </a:cubicBezTo>
                    <a:cubicBezTo>
                      <a:pt x="3421583" y="124927"/>
                      <a:pt x="3432770" y="121401"/>
                      <a:pt x="3443957" y="117996"/>
                    </a:cubicBezTo>
                    <a:cubicBezTo>
                      <a:pt x="3446389" y="117267"/>
                      <a:pt x="3448821" y="116537"/>
                      <a:pt x="3451252" y="115686"/>
                    </a:cubicBezTo>
                    <a:cubicBezTo>
                      <a:pt x="3467790" y="110701"/>
                      <a:pt x="3484205" y="105959"/>
                      <a:pt x="3500499" y="101459"/>
                    </a:cubicBezTo>
                    <a:cubicBezTo>
                      <a:pt x="3510348" y="98663"/>
                      <a:pt x="3520197" y="95988"/>
                      <a:pt x="3530047" y="93434"/>
                    </a:cubicBezTo>
                    <a:cubicBezTo>
                      <a:pt x="3545246" y="89300"/>
                      <a:pt x="3560324" y="85409"/>
                      <a:pt x="3575280" y="81761"/>
                    </a:cubicBezTo>
                    <a:cubicBezTo>
                      <a:pt x="3581603" y="80180"/>
                      <a:pt x="3588047" y="78600"/>
                      <a:pt x="3594371" y="77140"/>
                    </a:cubicBezTo>
                    <a:cubicBezTo>
                      <a:pt x="3597532" y="76411"/>
                      <a:pt x="3600694" y="75681"/>
                      <a:pt x="3603855" y="74952"/>
                    </a:cubicBezTo>
                    <a:cubicBezTo>
                      <a:pt x="3609206" y="73736"/>
                      <a:pt x="3614434" y="72520"/>
                      <a:pt x="3619784" y="71304"/>
                    </a:cubicBezTo>
                    <a:cubicBezTo>
                      <a:pt x="3861030" y="16342"/>
                      <a:pt x="4069810" y="7223"/>
                      <a:pt x="4204903" y="9412"/>
                    </a:cubicBezTo>
                    <a:close/>
                  </a:path>
                </a:pathLst>
              </a:custGeom>
              <a:solidFill>
                <a:srgbClr val="FDEAC8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68" name="组合 167"/>
              <p:cNvGrpSpPr/>
              <p:nvPr/>
            </p:nvGrpSpPr>
            <p:grpSpPr>
              <a:xfrm>
                <a:off x="-17992" y="192324"/>
                <a:ext cx="2460295" cy="1282776"/>
                <a:chOff x="20108" y="192324"/>
                <a:chExt cx="2460295" cy="1282776"/>
              </a:xfrm>
            </p:grpSpPr>
            <p:grpSp>
              <p:nvGrpSpPr>
                <p:cNvPr id="169" name="组合 168"/>
                <p:cNvGrpSpPr/>
                <p:nvPr/>
              </p:nvGrpSpPr>
              <p:grpSpPr>
                <a:xfrm flipH="1">
                  <a:off x="344023" y="391546"/>
                  <a:ext cx="2136380" cy="1083554"/>
                  <a:chOff x="2828428" y="-2043180"/>
                  <a:chExt cx="2136380" cy="1083554"/>
                </a:xfrm>
              </p:grpSpPr>
              <p:sp>
                <p:nvSpPr>
                  <p:cNvPr id="171" name="任意多边形: 形状 170"/>
                  <p:cNvSpPr/>
                  <p:nvPr/>
                </p:nvSpPr>
                <p:spPr>
                  <a:xfrm flipH="1">
                    <a:off x="4421883" y="-1648516"/>
                    <a:ext cx="542925" cy="571500"/>
                  </a:xfrm>
                  <a:custGeom>
                    <a:avLst/>
                    <a:gdLst>
                      <a:gd name="connsiteX0" fmla="*/ 253482 w 542925"/>
                      <a:gd name="connsiteY0" fmla="*/ 8291 h 571500"/>
                      <a:gd name="connsiteX1" fmla="*/ 7165 w 542925"/>
                      <a:gd name="connsiteY1" fmla="*/ 259655 h 571500"/>
                      <a:gd name="connsiteX2" fmla="*/ 165280 w 542925"/>
                      <a:gd name="connsiteY2" fmla="*/ 249654 h 571500"/>
                      <a:gd name="connsiteX3" fmla="*/ 306727 w 542925"/>
                      <a:gd name="connsiteY3" fmla="*/ 570932 h 571500"/>
                      <a:gd name="connsiteX4" fmla="*/ 379974 w 542925"/>
                      <a:gd name="connsiteY4" fmla="*/ 239653 h 571500"/>
                      <a:gd name="connsiteX5" fmla="*/ 539804 w 542925"/>
                      <a:gd name="connsiteY5" fmla="*/ 257941 h 571500"/>
                      <a:gd name="connsiteX6" fmla="*/ 253482 w 542925"/>
                      <a:gd name="connsiteY6" fmla="*/ 8291 h 57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2925" h="571500">
                        <a:moveTo>
                          <a:pt x="253482" y="8291"/>
                        </a:moveTo>
                        <a:cubicBezTo>
                          <a:pt x="105368" y="21626"/>
                          <a:pt x="5451" y="173073"/>
                          <a:pt x="7165" y="259655"/>
                        </a:cubicBezTo>
                        <a:cubicBezTo>
                          <a:pt x="7165" y="259655"/>
                          <a:pt x="78698" y="302899"/>
                          <a:pt x="165280" y="249654"/>
                        </a:cubicBezTo>
                        <a:cubicBezTo>
                          <a:pt x="165280" y="249654"/>
                          <a:pt x="122037" y="456061"/>
                          <a:pt x="306727" y="570932"/>
                        </a:cubicBezTo>
                        <a:cubicBezTo>
                          <a:pt x="306727" y="570932"/>
                          <a:pt x="481510" y="406150"/>
                          <a:pt x="379974" y="239653"/>
                        </a:cubicBezTo>
                        <a:cubicBezTo>
                          <a:pt x="379974" y="239653"/>
                          <a:pt x="439886" y="291278"/>
                          <a:pt x="539804" y="257941"/>
                        </a:cubicBezTo>
                        <a:cubicBezTo>
                          <a:pt x="539804" y="258036"/>
                          <a:pt x="486082" y="-12569"/>
                          <a:pt x="253482" y="8291"/>
                        </a:cubicBezTo>
                        <a:close/>
                      </a:path>
                    </a:pathLst>
                  </a:custGeom>
                  <a:solidFill>
                    <a:srgbClr val="E2667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2" name="任意多边形: 形状 171"/>
                  <p:cNvSpPr/>
                  <p:nvPr/>
                </p:nvSpPr>
                <p:spPr>
                  <a:xfrm flipH="1">
                    <a:off x="4632795" y="-1778588"/>
                    <a:ext cx="161925" cy="600075"/>
                  </a:xfrm>
                  <a:custGeom>
                    <a:avLst/>
                    <a:gdLst>
                      <a:gd name="connsiteX0" fmla="*/ 132162 w 161925"/>
                      <a:gd name="connsiteY0" fmla="*/ 590229 h 600075"/>
                      <a:gd name="connsiteX1" fmla="*/ 138544 w 161925"/>
                      <a:gd name="connsiteY1" fmla="*/ 515172 h 600075"/>
                      <a:gd name="connsiteX2" fmla="*/ 139687 w 161925"/>
                      <a:gd name="connsiteY2" fmla="*/ 477453 h 600075"/>
                      <a:gd name="connsiteX3" fmla="*/ 139211 w 161925"/>
                      <a:gd name="connsiteY3" fmla="*/ 439734 h 600075"/>
                      <a:gd name="connsiteX4" fmla="*/ 122637 w 161925"/>
                      <a:gd name="connsiteY4" fmla="*/ 290287 h 600075"/>
                      <a:gd name="connsiteX5" fmla="*/ 114922 w 161925"/>
                      <a:gd name="connsiteY5" fmla="*/ 253520 h 600075"/>
                      <a:gd name="connsiteX6" fmla="*/ 105207 w 161925"/>
                      <a:gd name="connsiteY6" fmla="*/ 217230 h 600075"/>
                      <a:gd name="connsiteX7" fmla="*/ 93300 w 161925"/>
                      <a:gd name="connsiteY7" fmla="*/ 181607 h 600075"/>
                      <a:gd name="connsiteX8" fmla="*/ 87204 w 161925"/>
                      <a:gd name="connsiteY8" fmla="*/ 163890 h 600075"/>
                      <a:gd name="connsiteX9" fmla="*/ 80061 w 161925"/>
                      <a:gd name="connsiteY9" fmla="*/ 146555 h 600075"/>
                      <a:gd name="connsiteX10" fmla="*/ 65297 w 161925"/>
                      <a:gd name="connsiteY10" fmla="*/ 111979 h 600075"/>
                      <a:gd name="connsiteX11" fmla="*/ 47580 w 161925"/>
                      <a:gd name="connsiteY11" fmla="*/ 78832 h 600075"/>
                      <a:gd name="connsiteX12" fmla="*/ 38817 w 161925"/>
                      <a:gd name="connsiteY12" fmla="*/ 62163 h 600075"/>
                      <a:gd name="connsiteX13" fmla="*/ 28530 w 161925"/>
                      <a:gd name="connsiteY13" fmla="*/ 46351 h 600075"/>
                      <a:gd name="connsiteX14" fmla="*/ 8147 w 161925"/>
                      <a:gd name="connsiteY14" fmla="*/ 14538 h 600075"/>
                      <a:gd name="connsiteX15" fmla="*/ 7861 w 161925"/>
                      <a:gd name="connsiteY15" fmla="*/ 14157 h 600075"/>
                      <a:gd name="connsiteX16" fmla="*/ 9195 w 161925"/>
                      <a:gd name="connsiteY16" fmla="*/ 7871 h 600075"/>
                      <a:gd name="connsiteX17" fmla="*/ 15291 w 161925"/>
                      <a:gd name="connsiteY17" fmla="*/ 9014 h 600075"/>
                      <a:gd name="connsiteX18" fmla="*/ 38151 w 161925"/>
                      <a:gd name="connsiteY18" fmla="*/ 39779 h 600075"/>
                      <a:gd name="connsiteX19" fmla="*/ 49581 w 161925"/>
                      <a:gd name="connsiteY19" fmla="*/ 55305 h 600075"/>
                      <a:gd name="connsiteX20" fmla="*/ 59487 w 161925"/>
                      <a:gd name="connsiteY20" fmla="*/ 71783 h 600075"/>
                      <a:gd name="connsiteX21" fmla="*/ 78918 w 161925"/>
                      <a:gd name="connsiteY21" fmla="*/ 105025 h 600075"/>
                      <a:gd name="connsiteX22" fmla="*/ 95301 w 161925"/>
                      <a:gd name="connsiteY22" fmla="*/ 139887 h 600075"/>
                      <a:gd name="connsiteX23" fmla="*/ 141306 w 161925"/>
                      <a:gd name="connsiteY23" fmla="*/ 286572 h 600075"/>
                      <a:gd name="connsiteX24" fmla="*/ 155975 w 161925"/>
                      <a:gd name="connsiteY24" fmla="*/ 439353 h 600075"/>
                      <a:gd name="connsiteX25" fmla="*/ 141021 w 161925"/>
                      <a:gd name="connsiteY25" fmla="*/ 591944 h 600075"/>
                      <a:gd name="connsiteX26" fmla="*/ 135591 w 161925"/>
                      <a:gd name="connsiteY26" fmla="*/ 595468 h 600075"/>
                      <a:gd name="connsiteX27" fmla="*/ 132067 w 161925"/>
                      <a:gd name="connsiteY27" fmla="*/ 590420 h 600075"/>
                      <a:gd name="connsiteX28" fmla="*/ 132162 w 161925"/>
                      <a:gd name="connsiteY28" fmla="*/ 590229 h 600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61925" h="600075">
                        <a:moveTo>
                          <a:pt x="132162" y="590229"/>
                        </a:moveTo>
                        <a:cubicBezTo>
                          <a:pt x="135401" y="565464"/>
                          <a:pt x="137782" y="540223"/>
                          <a:pt x="138544" y="515172"/>
                        </a:cubicBezTo>
                        <a:cubicBezTo>
                          <a:pt x="139401" y="502599"/>
                          <a:pt x="139306" y="490026"/>
                          <a:pt x="139687" y="477453"/>
                        </a:cubicBezTo>
                        <a:cubicBezTo>
                          <a:pt x="139782" y="464880"/>
                          <a:pt x="139401" y="452307"/>
                          <a:pt x="139211" y="439734"/>
                        </a:cubicBezTo>
                        <a:cubicBezTo>
                          <a:pt x="137687" y="389537"/>
                          <a:pt x="132448" y="339436"/>
                          <a:pt x="122637" y="290287"/>
                        </a:cubicBezTo>
                        <a:cubicBezTo>
                          <a:pt x="120066" y="278000"/>
                          <a:pt x="118161" y="265617"/>
                          <a:pt x="114922" y="253520"/>
                        </a:cubicBezTo>
                        <a:lnTo>
                          <a:pt x="105207" y="217230"/>
                        </a:lnTo>
                        <a:cubicBezTo>
                          <a:pt x="102063" y="205133"/>
                          <a:pt x="97206" y="193513"/>
                          <a:pt x="93300" y="181607"/>
                        </a:cubicBezTo>
                        <a:lnTo>
                          <a:pt x="87204" y="163890"/>
                        </a:lnTo>
                        <a:cubicBezTo>
                          <a:pt x="85204" y="157985"/>
                          <a:pt x="82442" y="152365"/>
                          <a:pt x="80061" y="146555"/>
                        </a:cubicBezTo>
                        <a:lnTo>
                          <a:pt x="65297" y="111979"/>
                        </a:lnTo>
                        <a:lnTo>
                          <a:pt x="47580" y="78832"/>
                        </a:lnTo>
                        <a:cubicBezTo>
                          <a:pt x="44628" y="73307"/>
                          <a:pt x="41865" y="67688"/>
                          <a:pt x="38817" y="62163"/>
                        </a:cubicBezTo>
                        <a:lnTo>
                          <a:pt x="28530" y="46351"/>
                        </a:lnTo>
                        <a:lnTo>
                          <a:pt x="8147" y="14538"/>
                        </a:lnTo>
                        <a:lnTo>
                          <a:pt x="7861" y="14157"/>
                        </a:lnTo>
                        <a:cubicBezTo>
                          <a:pt x="6528" y="12062"/>
                          <a:pt x="7099" y="9204"/>
                          <a:pt x="9195" y="7871"/>
                        </a:cubicBezTo>
                        <a:cubicBezTo>
                          <a:pt x="11195" y="6537"/>
                          <a:pt x="13862" y="7109"/>
                          <a:pt x="15291" y="9014"/>
                        </a:cubicBezTo>
                        <a:lnTo>
                          <a:pt x="38151" y="39779"/>
                        </a:lnTo>
                        <a:lnTo>
                          <a:pt x="49581" y="55305"/>
                        </a:lnTo>
                        <a:cubicBezTo>
                          <a:pt x="53010" y="60734"/>
                          <a:pt x="56153" y="66259"/>
                          <a:pt x="59487" y="71783"/>
                        </a:cubicBezTo>
                        <a:lnTo>
                          <a:pt x="78918" y="105025"/>
                        </a:lnTo>
                        <a:lnTo>
                          <a:pt x="95301" y="139887"/>
                        </a:lnTo>
                        <a:cubicBezTo>
                          <a:pt x="116160" y="186750"/>
                          <a:pt x="131686" y="236185"/>
                          <a:pt x="141306" y="286572"/>
                        </a:cubicBezTo>
                        <a:cubicBezTo>
                          <a:pt x="150736" y="336959"/>
                          <a:pt x="155975" y="388204"/>
                          <a:pt x="155975" y="439353"/>
                        </a:cubicBezTo>
                        <a:cubicBezTo>
                          <a:pt x="155784" y="490598"/>
                          <a:pt x="151784" y="541652"/>
                          <a:pt x="141021" y="591944"/>
                        </a:cubicBezTo>
                        <a:cubicBezTo>
                          <a:pt x="140449" y="594420"/>
                          <a:pt x="138068" y="595944"/>
                          <a:pt x="135591" y="595468"/>
                        </a:cubicBezTo>
                        <a:cubicBezTo>
                          <a:pt x="133305" y="594992"/>
                          <a:pt x="131781" y="592801"/>
                          <a:pt x="132067" y="590420"/>
                        </a:cubicBezTo>
                        <a:lnTo>
                          <a:pt x="132162" y="590229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3" name="任意多边形: 形状 172"/>
                  <p:cNvSpPr/>
                  <p:nvPr/>
                </p:nvSpPr>
                <p:spPr>
                  <a:xfrm flipH="1">
                    <a:off x="4533029" y="-1566257"/>
                    <a:ext cx="276225" cy="123825"/>
                  </a:xfrm>
                  <a:custGeom>
                    <a:avLst/>
                    <a:gdLst>
                      <a:gd name="connsiteX0" fmla="*/ 9726 w 276225"/>
                      <a:gd name="connsiteY0" fmla="*/ 112151 h 123825"/>
                      <a:gd name="connsiteX1" fmla="*/ 44207 w 276225"/>
                      <a:gd name="connsiteY1" fmla="*/ 93005 h 123825"/>
                      <a:gd name="connsiteX2" fmla="*/ 76306 w 276225"/>
                      <a:gd name="connsiteY2" fmla="*/ 70717 h 123825"/>
                      <a:gd name="connsiteX3" fmla="*/ 104119 w 276225"/>
                      <a:gd name="connsiteY3" fmla="*/ 44333 h 123825"/>
                      <a:gd name="connsiteX4" fmla="*/ 123455 w 276225"/>
                      <a:gd name="connsiteY4" fmla="*/ 13186 h 123825"/>
                      <a:gd name="connsiteX5" fmla="*/ 135933 w 276225"/>
                      <a:gd name="connsiteY5" fmla="*/ 7852 h 123825"/>
                      <a:gd name="connsiteX6" fmla="*/ 139457 w 276225"/>
                      <a:gd name="connsiteY6" fmla="*/ 10233 h 123825"/>
                      <a:gd name="connsiteX7" fmla="*/ 168889 w 276225"/>
                      <a:gd name="connsiteY7" fmla="*/ 38999 h 123825"/>
                      <a:gd name="connsiteX8" fmla="*/ 200703 w 276225"/>
                      <a:gd name="connsiteY8" fmla="*/ 65478 h 123825"/>
                      <a:gd name="connsiteX9" fmla="*/ 234993 w 276225"/>
                      <a:gd name="connsiteY9" fmla="*/ 88338 h 123825"/>
                      <a:gd name="connsiteX10" fmla="*/ 272235 w 276225"/>
                      <a:gd name="connsiteY10" fmla="*/ 105483 h 123825"/>
                      <a:gd name="connsiteX11" fmla="*/ 272426 w 276225"/>
                      <a:gd name="connsiteY11" fmla="*/ 105578 h 123825"/>
                      <a:gd name="connsiteX12" fmla="*/ 275188 w 276225"/>
                      <a:gd name="connsiteY12" fmla="*/ 111389 h 123825"/>
                      <a:gd name="connsiteX13" fmla="*/ 270045 w 276225"/>
                      <a:gd name="connsiteY13" fmla="*/ 114341 h 123825"/>
                      <a:gd name="connsiteX14" fmla="*/ 228611 w 276225"/>
                      <a:gd name="connsiteY14" fmla="*/ 100911 h 123825"/>
                      <a:gd name="connsiteX15" fmla="*/ 190987 w 276225"/>
                      <a:gd name="connsiteY15" fmla="*/ 79385 h 123825"/>
                      <a:gd name="connsiteX16" fmla="*/ 156697 w 276225"/>
                      <a:gd name="connsiteY16" fmla="*/ 53096 h 123825"/>
                      <a:gd name="connsiteX17" fmla="*/ 125360 w 276225"/>
                      <a:gd name="connsiteY17" fmla="*/ 23092 h 123825"/>
                      <a:gd name="connsiteX18" fmla="*/ 141362 w 276225"/>
                      <a:gd name="connsiteY18" fmla="*/ 20139 h 123825"/>
                      <a:gd name="connsiteX19" fmla="*/ 118121 w 276225"/>
                      <a:gd name="connsiteY19" fmla="*/ 56620 h 123825"/>
                      <a:gd name="connsiteX20" fmla="*/ 86498 w 276225"/>
                      <a:gd name="connsiteY20" fmla="*/ 84242 h 123825"/>
                      <a:gd name="connsiteX21" fmla="*/ 51065 w 276225"/>
                      <a:gd name="connsiteY21" fmla="*/ 105293 h 123825"/>
                      <a:gd name="connsiteX22" fmla="*/ 13060 w 276225"/>
                      <a:gd name="connsiteY22" fmla="*/ 120818 h 123825"/>
                      <a:gd name="connsiteX23" fmla="*/ 7345 w 276225"/>
                      <a:gd name="connsiteY23" fmla="*/ 117770 h 123825"/>
                      <a:gd name="connsiteX24" fmla="*/ 9631 w 276225"/>
                      <a:gd name="connsiteY24" fmla="*/ 112341 h 123825"/>
                      <a:gd name="connsiteX25" fmla="*/ 9726 w 276225"/>
                      <a:gd name="connsiteY25" fmla="*/ 112151 h 123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76225" h="123825">
                        <a:moveTo>
                          <a:pt x="9726" y="112151"/>
                        </a:moveTo>
                        <a:cubicBezTo>
                          <a:pt x="21347" y="106340"/>
                          <a:pt x="33158" y="99959"/>
                          <a:pt x="44207" y="93005"/>
                        </a:cubicBezTo>
                        <a:cubicBezTo>
                          <a:pt x="55351" y="86052"/>
                          <a:pt x="66210" y="78813"/>
                          <a:pt x="76306" y="70717"/>
                        </a:cubicBezTo>
                        <a:cubicBezTo>
                          <a:pt x="86307" y="62525"/>
                          <a:pt x="95928" y="54048"/>
                          <a:pt x="104119" y="44333"/>
                        </a:cubicBezTo>
                        <a:cubicBezTo>
                          <a:pt x="112120" y="34712"/>
                          <a:pt x="118978" y="24330"/>
                          <a:pt x="123455" y="13186"/>
                        </a:cubicBezTo>
                        <a:cubicBezTo>
                          <a:pt x="125455" y="8233"/>
                          <a:pt x="130980" y="5852"/>
                          <a:pt x="135933" y="7852"/>
                        </a:cubicBezTo>
                        <a:cubicBezTo>
                          <a:pt x="137266" y="8423"/>
                          <a:pt x="138504" y="9281"/>
                          <a:pt x="139457" y="10233"/>
                        </a:cubicBezTo>
                        <a:cubicBezTo>
                          <a:pt x="148506" y="20139"/>
                          <a:pt x="158602" y="29855"/>
                          <a:pt x="168889" y="38999"/>
                        </a:cubicBezTo>
                        <a:cubicBezTo>
                          <a:pt x="179081" y="48333"/>
                          <a:pt x="189844" y="57001"/>
                          <a:pt x="200703" y="65478"/>
                        </a:cubicBezTo>
                        <a:cubicBezTo>
                          <a:pt x="211752" y="73670"/>
                          <a:pt x="223086" y="81385"/>
                          <a:pt x="234993" y="88338"/>
                        </a:cubicBezTo>
                        <a:cubicBezTo>
                          <a:pt x="246804" y="95196"/>
                          <a:pt x="259281" y="100816"/>
                          <a:pt x="272235" y="105483"/>
                        </a:cubicBezTo>
                        <a:lnTo>
                          <a:pt x="272426" y="105578"/>
                        </a:lnTo>
                        <a:cubicBezTo>
                          <a:pt x="274807" y="106436"/>
                          <a:pt x="276045" y="109007"/>
                          <a:pt x="275188" y="111389"/>
                        </a:cubicBezTo>
                        <a:cubicBezTo>
                          <a:pt x="274426" y="113484"/>
                          <a:pt x="272235" y="114722"/>
                          <a:pt x="270045" y="114341"/>
                        </a:cubicBezTo>
                        <a:cubicBezTo>
                          <a:pt x="255662" y="111674"/>
                          <a:pt x="241946" y="106626"/>
                          <a:pt x="228611" y="100911"/>
                        </a:cubicBezTo>
                        <a:cubicBezTo>
                          <a:pt x="215562" y="94625"/>
                          <a:pt x="202893" y="87481"/>
                          <a:pt x="190987" y="79385"/>
                        </a:cubicBezTo>
                        <a:cubicBezTo>
                          <a:pt x="178986" y="71384"/>
                          <a:pt x="167746" y="62430"/>
                          <a:pt x="156697" y="53096"/>
                        </a:cubicBezTo>
                        <a:cubicBezTo>
                          <a:pt x="145839" y="43571"/>
                          <a:pt x="135456" y="33950"/>
                          <a:pt x="125360" y="23092"/>
                        </a:cubicBezTo>
                        <a:lnTo>
                          <a:pt x="141362" y="20139"/>
                        </a:lnTo>
                        <a:cubicBezTo>
                          <a:pt x="135647" y="33855"/>
                          <a:pt x="127551" y="45952"/>
                          <a:pt x="118121" y="56620"/>
                        </a:cubicBezTo>
                        <a:cubicBezTo>
                          <a:pt x="108596" y="67097"/>
                          <a:pt x="97832" y="76146"/>
                          <a:pt x="86498" y="84242"/>
                        </a:cubicBezTo>
                        <a:cubicBezTo>
                          <a:pt x="75258" y="92339"/>
                          <a:pt x="63257" y="99101"/>
                          <a:pt x="51065" y="105293"/>
                        </a:cubicBezTo>
                        <a:cubicBezTo>
                          <a:pt x="38682" y="111198"/>
                          <a:pt x="26300" y="116723"/>
                          <a:pt x="13060" y="120818"/>
                        </a:cubicBezTo>
                        <a:cubicBezTo>
                          <a:pt x="10679" y="121580"/>
                          <a:pt x="8107" y="120247"/>
                          <a:pt x="7345" y="117770"/>
                        </a:cubicBezTo>
                        <a:cubicBezTo>
                          <a:pt x="6678" y="115580"/>
                          <a:pt x="7726" y="113294"/>
                          <a:pt x="9631" y="112341"/>
                        </a:cubicBezTo>
                        <a:lnTo>
                          <a:pt x="9726" y="112151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4" name="任意多边形: 形状 173"/>
                  <p:cNvSpPr/>
                  <p:nvPr/>
                </p:nvSpPr>
                <p:spPr>
                  <a:xfrm flipH="1">
                    <a:off x="4567410" y="-1451999"/>
                    <a:ext cx="200025" cy="152400"/>
                  </a:xfrm>
                  <a:custGeom>
                    <a:avLst/>
                    <a:gdLst>
                      <a:gd name="connsiteX0" fmla="*/ 10675 w 200025"/>
                      <a:gd name="connsiteY0" fmla="*/ 140862 h 152400"/>
                      <a:gd name="connsiteX1" fmla="*/ 44679 w 200025"/>
                      <a:gd name="connsiteY1" fmla="*/ 119240 h 152400"/>
                      <a:gd name="connsiteX2" fmla="*/ 71730 w 200025"/>
                      <a:gd name="connsiteY2" fmla="*/ 88760 h 152400"/>
                      <a:gd name="connsiteX3" fmla="*/ 91732 w 200025"/>
                      <a:gd name="connsiteY3" fmla="*/ 52946 h 152400"/>
                      <a:gd name="connsiteX4" fmla="*/ 99448 w 200025"/>
                      <a:gd name="connsiteY4" fmla="*/ 33801 h 152400"/>
                      <a:gd name="connsiteX5" fmla="*/ 105829 w 200025"/>
                      <a:gd name="connsiteY5" fmla="*/ 13989 h 152400"/>
                      <a:gd name="connsiteX6" fmla="*/ 105925 w 200025"/>
                      <a:gd name="connsiteY6" fmla="*/ 13703 h 152400"/>
                      <a:gd name="connsiteX7" fmla="*/ 117831 w 200025"/>
                      <a:gd name="connsiteY7" fmla="*/ 7607 h 152400"/>
                      <a:gd name="connsiteX8" fmla="*/ 124117 w 200025"/>
                      <a:gd name="connsiteY8" fmla="*/ 14465 h 152400"/>
                      <a:gd name="connsiteX9" fmla="*/ 134214 w 200025"/>
                      <a:gd name="connsiteY9" fmla="*/ 47517 h 152400"/>
                      <a:gd name="connsiteX10" fmla="*/ 148501 w 200025"/>
                      <a:gd name="connsiteY10" fmla="*/ 79045 h 152400"/>
                      <a:gd name="connsiteX11" fmla="*/ 168218 w 200025"/>
                      <a:gd name="connsiteY11" fmla="*/ 106477 h 152400"/>
                      <a:gd name="connsiteX12" fmla="*/ 195745 w 200025"/>
                      <a:gd name="connsiteY12" fmla="*/ 124193 h 152400"/>
                      <a:gd name="connsiteX13" fmla="*/ 195936 w 200025"/>
                      <a:gd name="connsiteY13" fmla="*/ 124289 h 152400"/>
                      <a:gd name="connsiteX14" fmla="*/ 198793 w 200025"/>
                      <a:gd name="connsiteY14" fmla="*/ 130004 h 152400"/>
                      <a:gd name="connsiteX15" fmla="*/ 193840 w 200025"/>
                      <a:gd name="connsiteY15" fmla="*/ 133052 h 152400"/>
                      <a:gd name="connsiteX16" fmla="*/ 159074 w 200025"/>
                      <a:gd name="connsiteY16" fmla="*/ 116383 h 152400"/>
                      <a:gd name="connsiteX17" fmla="*/ 134404 w 200025"/>
                      <a:gd name="connsiteY17" fmla="*/ 87427 h 152400"/>
                      <a:gd name="connsiteX18" fmla="*/ 117355 w 200025"/>
                      <a:gd name="connsiteY18" fmla="*/ 54089 h 152400"/>
                      <a:gd name="connsiteX19" fmla="*/ 105639 w 200025"/>
                      <a:gd name="connsiteY19" fmla="*/ 18561 h 152400"/>
                      <a:gd name="connsiteX20" fmla="*/ 123927 w 200025"/>
                      <a:gd name="connsiteY20" fmla="*/ 19037 h 152400"/>
                      <a:gd name="connsiteX21" fmla="*/ 117259 w 200025"/>
                      <a:gd name="connsiteY21" fmla="*/ 40183 h 152400"/>
                      <a:gd name="connsiteX22" fmla="*/ 108687 w 200025"/>
                      <a:gd name="connsiteY22" fmla="*/ 60757 h 152400"/>
                      <a:gd name="connsiteX23" fmla="*/ 85541 w 200025"/>
                      <a:gd name="connsiteY23" fmla="*/ 99047 h 152400"/>
                      <a:gd name="connsiteX24" fmla="*/ 53442 w 200025"/>
                      <a:gd name="connsiteY24" fmla="*/ 130480 h 152400"/>
                      <a:gd name="connsiteX25" fmla="*/ 12580 w 200025"/>
                      <a:gd name="connsiteY25" fmla="*/ 149720 h 152400"/>
                      <a:gd name="connsiteX26" fmla="*/ 7246 w 200025"/>
                      <a:gd name="connsiteY26" fmla="*/ 146196 h 152400"/>
                      <a:gd name="connsiteX27" fmla="*/ 10008 w 200025"/>
                      <a:gd name="connsiteY27" fmla="*/ 141053 h 152400"/>
                      <a:gd name="connsiteX28" fmla="*/ 10675 w 200025"/>
                      <a:gd name="connsiteY28" fmla="*/ 140862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00025" h="152400">
                        <a:moveTo>
                          <a:pt x="10675" y="140862"/>
                        </a:moveTo>
                        <a:cubicBezTo>
                          <a:pt x="22771" y="136100"/>
                          <a:pt x="34678" y="128194"/>
                          <a:pt x="44679" y="119240"/>
                        </a:cubicBezTo>
                        <a:cubicBezTo>
                          <a:pt x="54966" y="110287"/>
                          <a:pt x="63824" y="99905"/>
                          <a:pt x="71730" y="88760"/>
                        </a:cubicBezTo>
                        <a:cubicBezTo>
                          <a:pt x="79636" y="77616"/>
                          <a:pt x="85922" y="65424"/>
                          <a:pt x="91732" y="52946"/>
                        </a:cubicBezTo>
                        <a:cubicBezTo>
                          <a:pt x="94590" y="46755"/>
                          <a:pt x="96876" y="40183"/>
                          <a:pt x="99448" y="33801"/>
                        </a:cubicBezTo>
                        <a:lnTo>
                          <a:pt x="105829" y="13989"/>
                        </a:lnTo>
                        <a:lnTo>
                          <a:pt x="105925" y="13703"/>
                        </a:lnTo>
                        <a:cubicBezTo>
                          <a:pt x="107544" y="8750"/>
                          <a:pt x="112878" y="5988"/>
                          <a:pt x="117831" y="7607"/>
                        </a:cubicBezTo>
                        <a:cubicBezTo>
                          <a:pt x="121069" y="8655"/>
                          <a:pt x="123451" y="11322"/>
                          <a:pt x="124117" y="14465"/>
                        </a:cubicBezTo>
                        <a:cubicBezTo>
                          <a:pt x="126689" y="25324"/>
                          <a:pt x="130309" y="36659"/>
                          <a:pt x="134214" y="47517"/>
                        </a:cubicBezTo>
                        <a:cubicBezTo>
                          <a:pt x="138214" y="58376"/>
                          <a:pt x="142882" y="69044"/>
                          <a:pt x="148501" y="79045"/>
                        </a:cubicBezTo>
                        <a:cubicBezTo>
                          <a:pt x="154121" y="88951"/>
                          <a:pt x="160312" y="98666"/>
                          <a:pt x="168218" y="106477"/>
                        </a:cubicBezTo>
                        <a:cubicBezTo>
                          <a:pt x="175933" y="114478"/>
                          <a:pt x="185173" y="120669"/>
                          <a:pt x="195745" y="124193"/>
                        </a:cubicBezTo>
                        <a:lnTo>
                          <a:pt x="195936" y="124289"/>
                        </a:lnTo>
                        <a:cubicBezTo>
                          <a:pt x="198317" y="125051"/>
                          <a:pt x="199651" y="127622"/>
                          <a:pt x="198793" y="130004"/>
                        </a:cubicBezTo>
                        <a:cubicBezTo>
                          <a:pt x="198127" y="132099"/>
                          <a:pt x="195936" y="133433"/>
                          <a:pt x="193840" y="133052"/>
                        </a:cubicBezTo>
                        <a:cubicBezTo>
                          <a:pt x="180886" y="131147"/>
                          <a:pt x="168980" y="124574"/>
                          <a:pt x="159074" y="116383"/>
                        </a:cubicBezTo>
                        <a:cubicBezTo>
                          <a:pt x="148978" y="108191"/>
                          <a:pt x="141167" y="98000"/>
                          <a:pt x="134404" y="87427"/>
                        </a:cubicBezTo>
                        <a:cubicBezTo>
                          <a:pt x="127642" y="76854"/>
                          <a:pt x="122022" y="65615"/>
                          <a:pt x="117355" y="54089"/>
                        </a:cubicBezTo>
                        <a:cubicBezTo>
                          <a:pt x="112592" y="42564"/>
                          <a:pt x="108687" y="31039"/>
                          <a:pt x="105639" y="18561"/>
                        </a:cubicBezTo>
                        <a:lnTo>
                          <a:pt x="123927" y="19037"/>
                        </a:lnTo>
                        <a:cubicBezTo>
                          <a:pt x="121736" y="26086"/>
                          <a:pt x="119641" y="33230"/>
                          <a:pt x="117259" y="40183"/>
                        </a:cubicBezTo>
                        <a:cubicBezTo>
                          <a:pt x="114402" y="47041"/>
                          <a:pt x="111925" y="53994"/>
                          <a:pt x="108687" y="60757"/>
                        </a:cubicBezTo>
                        <a:cubicBezTo>
                          <a:pt x="102305" y="74187"/>
                          <a:pt x="94780" y="87141"/>
                          <a:pt x="85541" y="99047"/>
                        </a:cubicBezTo>
                        <a:cubicBezTo>
                          <a:pt x="76302" y="110763"/>
                          <a:pt x="65634" y="121622"/>
                          <a:pt x="53442" y="130480"/>
                        </a:cubicBezTo>
                        <a:cubicBezTo>
                          <a:pt x="41059" y="139052"/>
                          <a:pt x="28010" y="146387"/>
                          <a:pt x="12580" y="149720"/>
                        </a:cubicBezTo>
                        <a:cubicBezTo>
                          <a:pt x="10103" y="150197"/>
                          <a:pt x="7722" y="148673"/>
                          <a:pt x="7246" y="146196"/>
                        </a:cubicBezTo>
                        <a:cubicBezTo>
                          <a:pt x="6769" y="144005"/>
                          <a:pt x="8008" y="141815"/>
                          <a:pt x="10008" y="141053"/>
                        </a:cubicBezTo>
                        <a:lnTo>
                          <a:pt x="10675" y="140862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5" name="任意多边形: 形状 174"/>
                  <p:cNvSpPr/>
                  <p:nvPr/>
                </p:nvSpPr>
                <p:spPr>
                  <a:xfrm flipH="1">
                    <a:off x="4596667" y="-1288919"/>
                    <a:ext cx="123825" cy="104775"/>
                  </a:xfrm>
                  <a:custGeom>
                    <a:avLst/>
                    <a:gdLst>
                      <a:gd name="connsiteX0" fmla="*/ 9071 w 123825"/>
                      <a:gd name="connsiteY0" fmla="*/ 90368 h 104775"/>
                      <a:gd name="connsiteX1" fmla="*/ 26501 w 123825"/>
                      <a:gd name="connsiteY1" fmla="*/ 73604 h 104775"/>
                      <a:gd name="connsiteX2" fmla="*/ 41837 w 123825"/>
                      <a:gd name="connsiteY2" fmla="*/ 55031 h 104775"/>
                      <a:gd name="connsiteX3" fmla="*/ 54600 w 123825"/>
                      <a:gd name="connsiteY3" fmla="*/ 34838 h 104775"/>
                      <a:gd name="connsiteX4" fmla="*/ 64601 w 123825"/>
                      <a:gd name="connsiteY4" fmla="*/ 13311 h 104775"/>
                      <a:gd name="connsiteX5" fmla="*/ 64697 w 123825"/>
                      <a:gd name="connsiteY5" fmla="*/ 12930 h 104775"/>
                      <a:gd name="connsiteX6" fmla="*/ 77079 w 123825"/>
                      <a:gd name="connsiteY6" fmla="*/ 7882 h 104775"/>
                      <a:gd name="connsiteX7" fmla="*/ 82699 w 123825"/>
                      <a:gd name="connsiteY7" fmla="*/ 14740 h 104775"/>
                      <a:gd name="connsiteX8" fmla="*/ 88700 w 123825"/>
                      <a:gd name="connsiteY8" fmla="*/ 35790 h 104775"/>
                      <a:gd name="connsiteX9" fmla="*/ 96986 w 123825"/>
                      <a:gd name="connsiteY9" fmla="*/ 56364 h 104775"/>
                      <a:gd name="connsiteX10" fmla="*/ 107940 w 123825"/>
                      <a:gd name="connsiteY10" fmla="*/ 75319 h 104775"/>
                      <a:gd name="connsiteX11" fmla="*/ 122418 w 123825"/>
                      <a:gd name="connsiteY11" fmla="*/ 91607 h 104775"/>
                      <a:gd name="connsiteX12" fmla="*/ 122609 w 123825"/>
                      <a:gd name="connsiteY12" fmla="*/ 91797 h 104775"/>
                      <a:gd name="connsiteX13" fmla="*/ 122799 w 123825"/>
                      <a:gd name="connsiteY13" fmla="*/ 98274 h 104775"/>
                      <a:gd name="connsiteX14" fmla="*/ 117370 w 123825"/>
                      <a:gd name="connsiteY14" fmla="*/ 99227 h 104775"/>
                      <a:gd name="connsiteX15" fmla="*/ 97367 w 123825"/>
                      <a:gd name="connsiteY15" fmla="*/ 84177 h 104775"/>
                      <a:gd name="connsiteX16" fmla="*/ 82318 w 123825"/>
                      <a:gd name="connsiteY16" fmla="*/ 64365 h 104775"/>
                      <a:gd name="connsiteX17" fmla="*/ 71459 w 123825"/>
                      <a:gd name="connsiteY17" fmla="*/ 42267 h 104775"/>
                      <a:gd name="connsiteX18" fmla="*/ 64030 w 123825"/>
                      <a:gd name="connsiteY18" fmla="*/ 18550 h 104775"/>
                      <a:gd name="connsiteX19" fmla="*/ 82223 w 123825"/>
                      <a:gd name="connsiteY19" fmla="*/ 19979 h 104775"/>
                      <a:gd name="connsiteX20" fmla="*/ 55076 w 123825"/>
                      <a:gd name="connsiteY20" fmla="*/ 65699 h 104775"/>
                      <a:gd name="connsiteX21" fmla="*/ 36026 w 123825"/>
                      <a:gd name="connsiteY21" fmla="*/ 84082 h 104775"/>
                      <a:gd name="connsiteX22" fmla="*/ 13547 w 123825"/>
                      <a:gd name="connsiteY22" fmla="*/ 98274 h 104775"/>
                      <a:gd name="connsiteX23" fmla="*/ 7547 w 123825"/>
                      <a:gd name="connsiteY23" fmla="*/ 95988 h 104775"/>
                      <a:gd name="connsiteX24" fmla="*/ 8690 w 123825"/>
                      <a:gd name="connsiteY24" fmla="*/ 90654 h 104775"/>
                      <a:gd name="connsiteX25" fmla="*/ 9071 w 123825"/>
                      <a:gd name="connsiteY25" fmla="*/ 90368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23825" h="104775">
                        <a:moveTo>
                          <a:pt x="9071" y="90368"/>
                        </a:moveTo>
                        <a:cubicBezTo>
                          <a:pt x="14976" y="85320"/>
                          <a:pt x="21167" y="79700"/>
                          <a:pt x="26501" y="73604"/>
                        </a:cubicBezTo>
                        <a:cubicBezTo>
                          <a:pt x="32026" y="67699"/>
                          <a:pt x="37169" y="61508"/>
                          <a:pt x="41837" y="55031"/>
                        </a:cubicBezTo>
                        <a:cubicBezTo>
                          <a:pt x="46504" y="48554"/>
                          <a:pt x="50885" y="41886"/>
                          <a:pt x="54600" y="34838"/>
                        </a:cubicBezTo>
                        <a:cubicBezTo>
                          <a:pt x="58601" y="27980"/>
                          <a:pt x="61553" y="20645"/>
                          <a:pt x="64601" y="13311"/>
                        </a:cubicBezTo>
                        <a:lnTo>
                          <a:pt x="64697" y="12930"/>
                        </a:lnTo>
                        <a:cubicBezTo>
                          <a:pt x="66697" y="8072"/>
                          <a:pt x="72317" y="5882"/>
                          <a:pt x="77079" y="7882"/>
                        </a:cubicBezTo>
                        <a:cubicBezTo>
                          <a:pt x="80032" y="9120"/>
                          <a:pt x="82127" y="11787"/>
                          <a:pt x="82699" y="14740"/>
                        </a:cubicBezTo>
                        <a:cubicBezTo>
                          <a:pt x="84032" y="21503"/>
                          <a:pt x="86414" y="28837"/>
                          <a:pt x="88700" y="35790"/>
                        </a:cubicBezTo>
                        <a:cubicBezTo>
                          <a:pt x="91081" y="42839"/>
                          <a:pt x="93938" y="49601"/>
                          <a:pt x="96986" y="56364"/>
                        </a:cubicBezTo>
                        <a:cubicBezTo>
                          <a:pt x="100225" y="62936"/>
                          <a:pt x="103844" y="69318"/>
                          <a:pt x="107940" y="75319"/>
                        </a:cubicBezTo>
                        <a:cubicBezTo>
                          <a:pt x="112036" y="81320"/>
                          <a:pt x="117084" y="86558"/>
                          <a:pt x="122418" y="91607"/>
                        </a:cubicBezTo>
                        <a:lnTo>
                          <a:pt x="122609" y="91797"/>
                        </a:lnTo>
                        <a:cubicBezTo>
                          <a:pt x="124418" y="93512"/>
                          <a:pt x="124514" y="96369"/>
                          <a:pt x="122799" y="98274"/>
                        </a:cubicBezTo>
                        <a:cubicBezTo>
                          <a:pt x="121370" y="99798"/>
                          <a:pt x="119180" y="100084"/>
                          <a:pt x="117370" y="99227"/>
                        </a:cubicBezTo>
                        <a:cubicBezTo>
                          <a:pt x="109940" y="95417"/>
                          <a:pt x="103273" y="89987"/>
                          <a:pt x="97367" y="84177"/>
                        </a:cubicBezTo>
                        <a:cubicBezTo>
                          <a:pt x="91652" y="78081"/>
                          <a:pt x="86604" y="71414"/>
                          <a:pt x="82318" y="64365"/>
                        </a:cubicBezTo>
                        <a:cubicBezTo>
                          <a:pt x="78032" y="57317"/>
                          <a:pt x="74507" y="49887"/>
                          <a:pt x="71459" y="42267"/>
                        </a:cubicBezTo>
                        <a:cubicBezTo>
                          <a:pt x="68316" y="34552"/>
                          <a:pt x="66030" y="27027"/>
                          <a:pt x="64030" y="18550"/>
                        </a:cubicBezTo>
                        <a:lnTo>
                          <a:pt x="82223" y="19979"/>
                        </a:lnTo>
                        <a:cubicBezTo>
                          <a:pt x="75936" y="36647"/>
                          <a:pt x="66697" y="52364"/>
                          <a:pt x="55076" y="65699"/>
                        </a:cubicBezTo>
                        <a:cubicBezTo>
                          <a:pt x="49361" y="72461"/>
                          <a:pt x="42884" y="78557"/>
                          <a:pt x="36026" y="84082"/>
                        </a:cubicBezTo>
                        <a:cubicBezTo>
                          <a:pt x="28978" y="89416"/>
                          <a:pt x="21929" y="94464"/>
                          <a:pt x="13547" y="98274"/>
                        </a:cubicBezTo>
                        <a:cubicBezTo>
                          <a:pt x="11261" y="99322"/>
                          <a:pt x="8594" y="98274"/>
                          <a:pt x="7547" y="95988"/>
                        </a:cubicBezTo>
                        <a:cubicBezTo>
                          <a:pt x="6689" y="94083"/>
                          <a:pt x="7261" y="91892"/>
                          <a:pt x="8690" y="90654"/>
                        </a:cubicBezTo>
                        <a:lnTo>
                          <a:pt x="9071" y="90368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6" name="任意多边形: 形状 175"/>
                  <p:cNvSpPr/>
                  <p:nvPr/>
                </p:nvSpPr>
                <p:spPr>
                  <a:xfrm flipH="1">
                    <a:off x="3821370" y="-2038681"/>
                    <a:ext cx="352425" cy="390525"/>
                  </a:xfrm>
                  <a:custGeom>
                    <a:avLst/>
                    <a:gdLst>
                      <a:gd name="connsiteX0" fmla="*/ 33397 w 352425"/>
                      <a:gd name="connsiteY0" fmla="*/ 365213 h 390525"/>
                      <a:gd name="connsiteX1" fmla="*/ 48352 w 352425"/>
                      <a:gd name="connsiteY1" fmla="*/ 140519 h 390525"/>
                      <a:gd name="connsiteX2" fmla="*/ 329625 w 352425"/>
                      <a:gd name="connsiteY2" fmla="*/ 7359 h 390525"/>
                      <a:gd name="connsiteX3" fmla="*/ 329625 w 352425"/>
                      <a:gd name="connsiteY3" fmla="*/ 262058 h 390525"/>
                      <a:gd name="connsiteX4" fmla="*/ 33397 w 352425"/>
                      <a:gd name="connsiteY4" fmla="*/ 365213 h 39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25" h="390525">
                        <a:moveTo>
                          <a:pt x="33397" y="365213"/>
                        </a:moveTo>
                        <a:cubicBezTo>
                          <a:pt x="1679" y="345687"/>
                          <a:pt x="-9846" y="197097"/>
                          <a:pt x="48352" y="140519"/>
                        </a:cubicBezTo>
                        <a:cubicBezTo>
                          <a:pt x="106645" y="83940"/>
                          <a:pt x="308003" y="2406"/>
                          <a:pt x="329625" y="7359"/>
                        </a:cubicBezTo>
                        <a:cubicBezTo>
                          <a:pt x="351247" y="12312"/>
                          <a:pt x="361248" y="188810"/>
                          <a:pt x="329625" y="262058"/>
                        </a:cubicBezTo>
                        <a:cubicBezTo>
                          <a:pt x="298097" y="335210"/>
                          <a:pt x="133315" y="426745"/>
                          <a:pt x="33397" y="365213"/>
                        </a:cubicBezTo>
                        <a:close/>
                      </a:path>
                    </a:pathLst>
                  </a:custGeom>
                  <a:solidFill>
                    <a:srgbClr val="DB6B2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7" name="任意多边形: 形状 176"/>
                  <p:cNvSpPr/>
                  <p:nvPr/>
                </p:nvSpPr>
                <p:spPr>
                  <a:xfrm flipH="1">
                    <a:off x="3863348" y="-1980763"/>
                    <a:ext cx="466725" cy="400050"/>
                  </a:xfrm>
                  <a:custGeom>
                    <a:avLst/>
                    <a:gdLst>
                      <a:gd name="connsiteX0" fmla="*/ 460566 w 466725"/>
                      <a:gd name="connsiteY0" fmla="*/ 13640 h 400050"/>
                      <a:gd name="connsiteX1" fmla="*/ 380461 w 466725"/>
                      <a:gd name="connsiteY1" fmla="*/ 143370 h 400050"/>
                      <a:gd name="connsiteX2" fmla="*/ 280068 w 466725"/>
                      <a:gd name="connsiteY2" fmla="*/ 258623 h 400050"/>
                      <a:gd name="connsiteX3" fmla="*/ 157481 w 466725"/>
                      <a:gd name="connsiteY3" fmla="*/ 350729 h 400050"/>
                      <a:gd name="connsiteX4" fmla="*/ 87282 w 466725"/>
                      <a:gd name="connsiteY4" fmla="*/ 382257 h 400050"/>
                      <a:gd name="connsiteX5" fmla="*/ 12225 w 466725"/>
                      <a:gd name="connsiteY5" fmla="*/ 398926 h 400050"/>
                      <a:gd name="connsiteX6" fmla="*/ 7176 w 466725"/>
                      <a:gd name="connsiteY6" fmla="*/ 394925 h 400050"/>
                      <a:gd name="connsiteX7" fmla="*/ 10796 w 466725"/>
                      <a:gd name="connsiteY7" fmla="*/ 389972 h 400050"/>
                      <a:gd name="connsiteX8" fmla="*/ 10891 w 466725"/>
                      <a:gd name="connsiteY8" fmla="*/ 389972 h 400050"/>
                      <a:gd name="connsiteX9" fmla="*/ 82424 w 466725"/>
                      <a:gd name="connsiteY9" fmla="*/ 369208 h 400050"/>
                      <a:gd name="connsiteX10" fmla="*/ 149099 w 466725"/>
                      <a:gd name="connsiteY10" fmla="*/ 336251 h 400050"/>
                      <a:gd name="connsiteX11" fmla="*/ 266828 w 466725"/>
                      <a:gd name="connsiteY11" fmla="*/ 244907 h 400050"/>
                      <a:gd name="connsiteX12" fmla="*/ 366936 w 466725"/>
                      <a:gd name="connsiteY12" fmla="*/ 133274 h 400050"/>
                      <a:gd name="connsiteX13" fmla="*/ 411418 w 466725"/>
                      <a:gd name="connsiteY13" fmla="*/ 72599 h 400050"/>
                      <a:gd name="connsiteX14" fmla="*/ 452375 w 466725"/>
                      <a:gd name="connsiteY14" fmla="*/ 9449 h 400050"/>
                      <a:gd name="connsiteX15" fmla="*/ 452470 w 466725"/>
                      <a:gd name="connsiteY15" fmla="*/ 9353 h 400050"/>
                      <a:gd name="connsiteX16" fmla="*/ 458661 w 466725"/>
                      <a:gd name="connsiteY16" fmla="*/ 7829 h 400050"/>
                      <a:gd name="connsiteX17" fmla="*/ 460566 w 466725"/>
                      <a:gd name="connsiteY17" fmla="*/ 13640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66725" h="400050">
                        <a:moveTo>
                          <a:pt x="460566" y="13640"/>
                        </a:moveTo>
                        <a:cubicBezTo>
                          <a:pt x="437897" y="59360"/>
                          <a:pt x="410465" y="102222"/>
                          <a:pt x="380461" y="143370"/>
                        </a:cubicBezTo>
                        <a:cubicBezTo>
                          <a:pt x="350267" y="184328"/>
                          <a:pt x="316834" y="223094"/>
                          <a:pt x="280068" y="258623"/>
                        </a:cubicBezTo>
                        <a:cubicBezTo>
                          <a:pt x="242920" y="293579"/>
                          <a:pt x="202439" y="325679"/>
                          <a:pt x="157481" y="350729"/>
                        </a:cubicBezTo>
                        <a:cubicBezTo>
                          <a:pt x="134907" y="362921"/>
                          <a:pt x="111570" y="373780"/>
                          <a:pt x="87282" y="382257"/>
                        </a:cubicBezTo>
                        <a:cubicBezTo>
                          <a:pt x="62802" y="390163"/>
                          <a:pt x="37752" y="396068"/>
                          <a:pt x="12225" y="398926"/>
                        </a:cubicBezTo>
                        <a:cubicBezTo>
                          <a:pt x="9748" y="399212"/>
                          <a:pt x="7462" y="397402"/>
                          <a:pt x="7176" y="394925"/>
                        </a:cubicBezTo>
                        <a:cubicBezTo>
                          <a:pt x="6891" y="392544"/>
                          <a:pt x="8510" y="390449"/>
                          <a:pt x="10796" y="389972"/>
                        </a:cubicBezTo>
                        <a:lnTo>
                          <a:pt x="10891" y="389972"/>
                        </a:lnTo>
                        <a:cubicBezTo>
                          <a:pt x="35370" y="385019"/>
                          <a:pt x="59373" y="378352"/>
                          <a:pt x="82424" y="369208"/>
                        </a:cubicBezTo>
                        <a:cubicBezTo>
                          <a:pt x="105570" y="360064"/>
                          <a:pt x="127763" y="348920"/>
                          <a:pt x="149099" y="336251"/>
                        </a:cubicBezTo>
                        <a:cubicBezTo>
                          <a:pt x="191676" y="310629"/>
                          <a:pt x="231109" y="279673"/>
                          <a:pt x="266828" y="244907"/>
                        </a:cubicBezTo>
                        <a:cubicBezTo>
                          <a:pt x="303214" y="210617"/>
                          <a:pt x="336075" y="172707"/>
                          <a:pt x="366936" y="133274"/>
                        </a:cubicBezTo>
                        <a:cubicBezTo>
                          <a:pt x="382461" y="113557"/>
                          <a:pt x="397225" y="93269"/>
                          <a:pt x="411418" y="72599"/>
                        </a:cubicBezTo>
                        <a:cubicBezTo>
                          <a:pt x="425800" y="52025"/>
                          <a:pt x="439516" y="30880"/>
                          <a:pt x="452375" y="9449"/>
                        </a:cubicBezTo>
                        <a:lnTo>
                          <a:pt x="452470" y="9353"/>
                        </a:lnTo>
                        <a:cubicBezTo>
                          <a:pt x="453804" y="7163"/>
                          <a:pt x="456566" y="6496"/>
                          <a:pt x="458661" y="7829"/>
                        </a:cubicBezTo>
                        <a:cubicBezTo>
                          <a:pt x="460852" y="8972"/>
                          <a:pt x="461614" y="11544"/>
                          <a:pt x="460566" y="13640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8" name="任意多边形: 形状 177"/>
                  <p:cNvSpPr/>
                  <p:nvPr/>
                </p:nvSpPr>
                <p:spPr>
                  <a:xfrm flipH="1">
                    <a:off x="3841944" y="-1976987"/>
                    <a:ext cx="152400" cy="171450"/>
                  </a:xfrm>
                  <a:custGeom>
                    <a:avLst/>
                    <a:gdLst>
                      <a:gd name="connsiteX0" fmla="*/ 43208 w 152400"/>
                      <a:gd name="connsiteY0" fmla="*/ 11388 h 171450"/>
                      <a:gd name="connsiteX1" fmla="*/ 42256 w 152400"/>
                      <a:gd name="connsiteY1" fmla="*/ 49583 h 171450"/>
                      <a:gd name="connsiteX2" fmla="*/ 39494 w 152400"/>
                      <a:gd name="connsiteY2" fmla="*/ 87683 h 171450"/>
                      <a:gd name="connsiteX3" fmla="*/ 34731 w 152400"/>
                      <a:gd name="connsiteY3" fmla="*/ 125783 h 171450"/>
                      <a:gd name="connsiteX4" fmla="*/ 25301 w 152400"/>
                      <a:gd name="connsiteY4" fmla="*/ 164645 h 171450"/>
                      <a:gd name="connsiteX5" fmla="*/ 13490 w 152400"/>
                      <a:gd name="connsiteY5" fmla="*/ 152072 h 171450"/>
                      <a:gd name="connsiteX6" fmla="*/ 80546 w 152400"/>
                      <a:gd name="connsiteY6" fmla="*/ 126926 h 171450"/>
                      <a:gd name="connsiteX7" fmla="*/ 144745 w 152400"/>
                      <a:gd name="connsiteY7" fmla="*/ 96446 h 171450"/>
                      <a:gd name="connsiteX8" fmla="*/ 144840 w 152400"/>
                      <a:gd name="connsiteY8" fmla="*/ 96446 h 171450"/>
                      <a:gd name="connsiteX9" fmla="*/ 151127 w 152400"/>
                      <a:gd name="connsiteY9" fmla="*/ 97970 h 171450"/>
                      <a:gd name="connsiteX10" fmla="*/ 150269 w 152400"/>
                      <a:gd name="connsiteY10" fmla="*/ 103780 h 171450"/>
                      <a:gd name="connsiteX11" fmla="*/ 119885 w 152400"/>
                      <a:gd name="connsiteY11" fmla="*/ 125116 h 171450"/>
                      <a:gd name="connsiteX12" fmla="*/ 87404 w 152400"/>
                      <a:gd name="connsiteY12" fmla="*/ 142261 h 171450"/>
                      <a:gd name="connsiteX13" fmla="*/ 19682 w 152400"/>
                      <a:gd name="connsiteY13" fmla="*/ 170170 h 171450"/>
                      <a:gd name="connsiteX14" fmla="*/ 7680 w 152400"/>
                      <a:gd name="connsiteY14" fmla="*/ 164454 h 171450"/>
                      <a:gd name="connsiteX15" fmla="*/ 7680 w 152400"/>
                      <a:gd name="connsiteY15" fmla="*/ 157977 h 171450"/>
                      <a:gd name="connsiteX16" fmla="*/ 7871 w 152400"/>
                      <a:gd name="connsiteY16" fmla="*/ 157501 h 171450"/>
                      <a:gd name="connsiteX17" fmla="*/ 16538 w 152400"/>
                      <a:gd name="connsiteY17" fmla="*/ 122735 h 171450"/>
                      <a:gd name="connsiteX18" fmla="*/ 22825 w 152400"/>
                      <a:gd name="connsiteY18" fmla="*/ 85778 h 171450"/>
                      <a:gd name="connsiteX19" fmla="*/ 28445 w 152400"/>
                      <a:gd name="connsiteY19" fmla="*/ 48440 h 171450"/>
                      <a:gd name="connsiteX20" fmla="*/ 34350 w 152400"/>
                      <a:gd name="connsiteY20" fmla="*/ 11007 h 171450"/>
                      <a:gd name="connsiteX21" fmla="*/ 39589 w 152400"/>
                      <a:gd name="connsiteY21" fmla="*/ 7197 h 171450"/>
                      <a:gd name="connsiteX22" fmla="*/ 43208 w 152400"/>
                      <a:gd name="connsiteY22" fmla="*/ 11388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52400" h="171450">
                        <a:moveTo>
                          <a:pt x="43208" y="11388"/>
                        </a:moveTo>
                        <a:cubicBezTo>
                          <a:pt x="43399" y="24151"/>
                          <a:pt x="42732" y="36820"/>
                          <a:pt x="42256" y="49583"/>
                        </a:cubicBezTo>
                        <a:cubicBezTo>
                          <a:pt x="41589" y="62251"/>
                          <a:pt x="40637" y="74920"/>
                          <a:pt x="39494" y="87683"/>
                        </a:cubicBezTo>
                        <a:cubicBezTo>
                          <a:pt x="38255" y="100351"/>
                          <a:pt x="36636" y="113020"/>
                          <a:pt x="34731" y="125783"/>
                        </a:cubicBezTo>
                        <a:cubicBezTo>
                          <a:pt x="32350" y="138547"/>
                          <a:pt x="30445" y="151024"/>
                          <a:pt x="25301" y="164645"/>
                        </a:cubicBezTo>
                        <a:lnTo>
                          <a:pt x="13490" y="152072"/>
                        </a:lnTo>
                        <a:cubicBezTo>
                          <a:pt x="35874" y="144262"/>
                          <a:pt x="58448" y="135784"/>
                          <a:pt x="80546" y="126926"/>
                        </a:cubicBezTo>
                        <a:cubicBezTo>
                          <a:pt x="102549" y="117782"/>
                          <a:pt x="124647" y="108638"/>
                          <a:pt x="144745" y="96446"/>
                        </a:cubicBezTo>
                        <a:lnTo>
                          <a:pt x="144840" y="96446"/>
                        </a:lnTo>
                        <a:cubicBezTo>
                          <a:pt x="147031" y="95113"/>
                          <a:pt x="149793" y="95875"/>
                          <a:pt x="151127" y="97970"/>
                        </a:cubicBezTo>
                        <a:cubicBezTo>
                          <a:pt x="152270" y="99875"/>
                          <a:pt x="151889" y="102352"/>
                          <a:pt x="150269" y="103780"/>
                        </a:cubicBezTo>
                        <a:cubicBezTo>
                          <a:pt x="140840" y="112067"/>
                          <a:pt x="130362" y="118639"/>
                          <a:pt x="119885" y="125116"/>
                        </a:cubicBezTo>
                        <a:cubicBezTo>
                          <a:pt x="109312" y="131403"/>
                          <a:pt x="98453" y="137023"/>
                          <a:pt x="87404" y="142261"/>
                        </a:cubicBezTo>
                        <a:cubicBezTo>
                          <a:pt x="65306" y="152929"/>
                          <a:pt x="42827" y="161883"/>
                          <a:pt x="19682" y="170170"/>
                        </a:cubicBezTo>
                        <a:cubicBezTo>
                          <a:pt x="14824" y="171884"/>
                          <a:pt x="9395" y="169312"/>
                          <a:pt x="7680" y="164454"/>
                        </a:cubicBezTo>
                        <a:cubicBezTo>
                          <a:pt x="6918" y="162264"/>
                          <a:pt x="7013" y="159978"/>
                          <a:pt x="7680" y="157977"/>
                        </a:cubicBezTo>
                        <a:lnTo>
                          <a:pt x="7871" y="157501"/>
                        </a:lnTo>
                        <a:cubicBezTo>
                          <a:pt x="11681" y="147310"/>
                          <a:pt x="14252" y="134832"/>
                          <a:pt x="16538" y="122735"/>
                        </a:cubicBezTo>
                        <a:cubicBezTo>
                          <a:pt x="18920" y="110543"/>
                          <a:pt x="20729" y="98161"/>
                          <a:pt x="22825" y="85778"/>
                        </a:cubicBezTo>
                        <a:lnTo>
                          <a:pt x="28445" y="48440"/>
                        </a:lnTo>
                        <a:lnTo>
                          <a:pt x="34350" y="11007"/>
                        </a:lnTo>
                        <a:cubicBezTo>
                          <a:pt x="34731" y="8530"/>
                          <a:pt x="37112" y="6816"/>
                          <a:pt x="39589" y="7197"/>
                        </a:cubicBezTo>
                        <a:cubicBezTo>
                          <a:pt x="41589" y="7292"/>
                          <a:pt x="43208" y="9197"/>
                          <a:pt x="43208" y="11388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9" name="任意多边形: 形状 178"/>
                  <p:cNvSpPr/>
                  <p:nvPr/>
                </p:nvSpPr>
                <p:spPr>
                  <a:xfrm flipH="1">
                    <a:off x="3870853" y="-1920655"/>
                    <a:ext cx="219075" cy="219075"/>
                  </a:xfrm>
                  <a:custGeom>
                    <a:avLst/>
                    <a:gdLst>
                      <a:gd name="connsiteX0" fmla="*/ 52306 w 219075"/>
                      <a:gd name="connsiteY0" fmla="*/ 11444 h 219075"/>
                      <a:gd name="connsiteX1" fmla="*/ 48591 w 219075"/>
                      <a:gd name="connsiteY1" fmla="*/ 110504 h 219075"/>
                      <a:gd name="connsiteX2" fmla="*/ 41638 w 219075"/>
                      <a:gd name="connsiteY2" fmla="*/ 160034 h 219075"/>
                      <a:gd name="connsiteX3" fmla="*/ 35446 w 219075"/>
                      <a:gd name="connsiteY3" fmla="*/ 184799 h 219075"/>
                      <a:gd name="connsiteX4" fmla="*/ 24588 w 219075"/>
                      <a:gd name="connsiteY4" fmla="*/ 209754 h 219075"/>
                      <a:gd name="connsiteX5" fmla="*/ 14396 w 219075"/>
                      <a:gd name="connsiteY5" fmla="*/ 195276 h 219075"/>
                      <a:gd name="connsiteX6" fmla="*/ 114028 w 219075"/>
                      <a:gd name="connsiteY6" fmla="*/ 165558 h 219075"/>
                      <a:gd name="connsiteX7" fmla="*/ 209468 w 219075"/>
                      <a:gd name="connsiteY7" fmla="*/ 125172 h 219075"/>
                      <a:gd name="connsiteX8" fmla="*/ 209563 w 219075"/>
                      <a:gd name="connsiteY8" fmla="*/ 125172 h 219075"/>
                      <a:gd name="connsiteX9" fmla="*/ 215755 w 219075"/>
                      <a:gd name="connsiteY9" fmla="*/ 127077 h 219075"/>
                      <a:gd name="connsiteX10" fmla="*/ 214421 w 219075"/>
                      <a:gd name="connsiteY10" fmla="*/ 132888 h 219075"/>
                      <a:gd name="connsiteX11" fmla="*/ 168511 w 219075"/>
                      <a:gd name="connsiteY11" fmla="*/ 160034 h 219075"/>
                      <a:gd name="connsiteX12" fmla="*/ 119933 w 219075"/>
                      <a:gd name="connsiteY12" fmla="*/ 181370 h 219075"/>
                      <a:gd name="connsiteX13" fmla="*/ 70022 w 219075"/>
                      <a:gd name="connsiteY13" fmla="*/ 199086 h 219075"/>
                      <a:gd name="connsiteX14" fmla="*/ 18968 w 219075"/>
                      <a:gd name="connsiteY14" fmla="*/ 213755 h 219075"/>
                      <a:gd name="connsiteX15" fmla="*/ 7443 w 219075"/>
                      <a:gd name="connsiteY15" fmla="*/ 206897 h 219075"/>
                      <a:gd name="connsiteX16" fmla="*/ 8586 w 219075"/>
                      <a:gd name="connsiteY16" fmla="*/ 199658 h 219075"/>
                      <a:gd name="connsiteX17" fmla="*/ 8872 w 219075"/>
                      <a:gd name="connsiteY17" fmla="*/ 199277 h 219075"/>
                      <a:gd name="connsiteX18" fmla="*/ 23731 w 219075"/>
                      <a:gd name="connsiteY18" fmla="*/ 156319 h 219075"/>
                      <a:gd name="connsiteX19" fmla="*/ 32208 w 219075"/>
                      <a:gd name="connsiteY19" fmla="*/ 108599 h 219075"/>
                      <a:gd name="connsiteX20" fmla="*/ 43352 w 219075"/>
                      <a:gd name="connsiteY20" fmla="*/ 11349 h 219075"/>
                      <a:gd name="connsiteX21" fmla="*/ 43352 w 219075"/>
                      <a:gd name="connsiteY21" fmla="*/ 11253 h 219075"/>
                      <a:gd name="connsiteX22" fmla="*/ 48305 w 219075"/>
                      <a:gd name="connsiteY22" fmla="*/ 7158 h 219075"/>
                      <a:gd name="connsiteX23" fmla="*/ 52306 w 219075"/>
                      <a:gd name="connsiteY23" fmla="*/ 11444 h 21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19075" h="219075">
                        <a:moveTo>
                          <a:pt x="52306" y="11444"/>
                        </a:moveTo>
                        <a:cubicBezTo>
                          <a:pt x="53163" y="44495"/>
                          <a:pt x="51639" y="77452"/>
                          <a:pt x="48591" y="110504"/>
                        </a:cubicBezTo>
                        <a:cubicBezTo>
                          <a:pt x="47067" y="126982"/>
                          <a:pt x="44686" y="143460"/>
                          <a:pt x="41638" y="160034"/>
                        </a:cubicBezTo>
                        <a:cubicBezTo>
                          <a:pt x="39923" y="168320"/>
                          <a:pt x="38018" y="176512"/>
                          <a:pt x="35446" y="184799"/>
                        </a:cubicBezTo>
                        <a:cubicBezTo>
                          <a:pt x="32875" y="193086"/>
                          <a:pt x="29541" y="201372"/>
                          <a:pt x="24588" y="209754"/>
                        </a:cubicBezTo>
                        <a:lnTo>
                          <a:pt x="14396" y="195276"/>
                        </a:lnTo>
                        <a:cubicBezTo>
                          <a:pt x="47829" y="186799"/>
                          <a:pt x="81262" y="176607"/>
                          <a:pt x="114028" y="165558"/>
                        </a:cubicBezTo>
                        <a:cubicBezTo>
                          <a:pt x="146794" y="154223"/>
                          <a:pt x="179083" y="141460"/>
                          <a:pt x="209468" y="125172"/>
                        </a:cubicBezTo>
                        <a:lnTo>
                          <a:pt x="209563" y="125172"/>
                        </a:lnTo>
                        <a:cubicBezTo>
                          <a:pt x="211754" y="124029"/>
                          <a:pt x="214516" y="124791"/>
                          <a:pt x="215755" y="127077"/>
                        </a:cubicBezTo>
                        <a:cubicBezTo>
                          <a:pt x="216803" y="129078"/>
                          <a:pt x="216231" y="131649"/>
                          <a:pt x="214421" y="132888"/>
                        </a:cubicBezTo>
                        <a:cubicBezTo>
                          <a:pt x="199848" y="143270"/>
                          <a:pt x="184227" y="151747"/>
                          <a:pt x="168511" y="160034"/>
                        </a:cubicBezTo>
                        <a:cubicBezTo>
                          <a:pt x="152604" y="167844"/>
                          <a:pt x="136316" y="174797"/>
                          <a:pt x="119933" y="181370"/>
                        </a:cubicBezTo>
                        <a:cubicBezTo>
                          <a:pt x="103550" y="188037"/>
                          <a:pt x="86786" y="193562"/>
                          <a:pt x="70022" y="199086"/>
                        </a:cubicBezTo>
                        <a:cubicBezTo>
                          <a:pt x="53163" y="204420"/>
                          <a:pt x="36304" y="209373"/>
                          <a:pt x="18968" y="213755"/>
                        </a:cubicBezTo>
                        <a:cubicBezTo>
                          <a:pt x="13920" y="214993"/>
                          <a:pt x="8776" y="211945"/>
                          <a:pt x="7443" y="206897"/>
                        </a:cubicBezTo>
                        <a:cubicBezTo>
                          <a:pt x="6776" y="204325"/>
                          <a:pt x="7253" y="201753"/>
                          <a:pt x="8586" y="199658"/>
                        </a:cubicBezTo>
                        <a:lnTo>
                          <a:pt x="8872" y="199277"/>
                        </a:lnTo>
                        <a:cubicBezTo>
                          <a:pt x="15920" y="187752"/>
                          <a:pt x="20111" y="171654"/>
                          <a:pt x="23731" y="156319"/>
                        </a:cubicBezTo>
                        <a:cubicBezTo>
                          <a:pt x="27160" y="140698"/>
                          <a:pt x="29732" y="124696"/>
                          <a:pt x="32208" y="108599"/>
                        </a:cubicBezTo>
                        <a:cubicBezTo>
                          <a:pt x="36780" y="76404"/>
                          <a:pt x="40114" y="43829"/>
                          <a:pt x="43352" y="11349"/>
                        </a:cubicBezTo>
                        <a:lnTo>
                          <a:pt x="43352" y="11253"/>
                        </a:lnTo>
                        <a:cubicBezTo>
                          <a:pt x="43638" y="8777"/>
                          <a:pt x="45829" y="6967"/>
                          <a:pt x="48305" y="7158"/>
                        </a:cubicBezTo>
                        <a:cubicBezTo>
                          <a:pt x="50496" y="7253"/>
                          <a:pt x="52211" y="9253"/>
                          <a:pt x="52306" y="11444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0" name="任意多边形: 形状 179"/>
                  <p:cNvSpPr/>
                  <p:nvPr/>
                </p:nvSpPr>
                <p:spPr>
                  <a:xfrm flipH="1">
                    <a:off x="4060819" y="-1608091"/>
                    <a:ext cx="304800" cy="314325"/>
                  </a:xfrm>
                  <a:custGeom>
                    <a:avLst/>
                    <a:gdLst>
                      <a:gd name="connsiteX0" fmla="*/ 297421 w 304800"/>
                      <a:gd name="connsiteY0" fmla="*/ 311623 h 314325"/>
                      <a:gd name="connsiteX1" fmla="*/ 214744 w 304800"/>
                      <a:gd name="connsiteY1" fmla="*/ 247901 h 314325"/>
                      <a:gd name="connsiteX2" fmla="*/ 138544 w 304800"/>
                      <a:gd name="connsiteY2" fmla="*/ 176654 h 314325"/>
                      <a:gd name="connsiteX3" fmla="*/ 68916 w 304800"/>
                      <a:gd name="connsiteY3" fmla="*/ 98835 h 314325"/>
                      <a:gd name="connsiteX4" fmla="*/ 7861 w 304800"/>
                      <a:gd name="connsiteY4" fmla="*/ 14157 h 314325"/>
                      <a:gd name="connsiteX5" fmla="*/ 9195 w 304800"/>
                      <a:gd name="connsiteY5" fmla="*/ 7871 h 314325"/>
                      <a:gd name="connsiteX6" fmla="*/ 15100 w 304800"/>
                      <a:gd name="connsiteY6" fmla="*/ 8728 h 314325"/>
                      <a:gd name="connsiteX7" fmla="*/ 15291 w 304800"/>
                      <a:gd name="connsiteY7" fmla="*/ 8918 h 314325"/>
                      <a:gd name="connsiteX8" fmla="*/ 48057 w 304800"/>
                      <a:gd name="connsiteY8" fmla="*/ 48828 h 314325"/>
                      <a:gd name="connsiteX9" fmla="*/ 64535 w 304800"/>
                      <a:gd name="connsiteY9" fmla="*/ 68640 h 314325"/>
                      <a:gd name="connsiteX10" fmla="*/ 81585 w 304800"/>
                      <a:gd name="connsiteY10" fmla="*/ 87976 h 314325"/>
                      <a:gd name="connsiteX11" fmla="*/ 152070 w 304800"/>
                      <a:gd name="connsiteY11" fmla="*/ 163223 h 314325"/>
                      <a:gd name="connsiteX12" fmla="*/ 225888 w 304800"/>
                      <a:gd name="connsiteY12" fmla="*/ 235233 h 314325"/>
                      <a:gd name="connsiteX13" fmla="*/ 263988 w 304800"/>
                      <a:gd name="connsiteY13" fmla="*/ 269999 h 314325"/>
                      <a:gd name="connsiteX14" fmla="*/ 302755 w 304800"/>
                      <a:gd name="connsiteY14" fmla="*/ 304098 h 314325"/>
                      <a:gd name="connsiteX15" fmla="*/ 302850 w 304800"/>
                      <a:gd name="connsiteY15" fmla="*/ 304194 h 314325"/>
                      <a:gd name="connsiteX16" fmla="*/ 303327 w 304800"/>
                      <a:gd name="connsiteY16" fmla="*/ 310575 h 314325"/>
                      <a:gd name="connsiteX17" fmla="*/ 297421 w 304800"/>
                      <a:gd name="connsiteY17" fmla="*/ 311623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04800" h="314325">
                        <a:moveTo>
                          <a:pt x="297421" y="311623"/>
                        </a:moveTo>
                        <a:cubicBezTo>
                          <a:pt x="268370" y="292097"/>
                          <a:pt x="241224" y="270475"/>
                          <a:pt x="214744" y="247901"/>
                        </a:cubicBezTo>
                        <a:cubicBezTo>
                          <a:pt x="188169" y="225422"/>
                          <a:pt x="162928" y="201419"/>
                          <a:pt x="138544" y="176654"/>
                        </a:cubicBezTo>
                        <a:cubicBezTo>
                          <a:pt x="114160" y="151794"/>
                          <a:pt x="90729" y="125981"/>
                          <a:pt x="68916" y="98835"/>
                        </a:cubicBezTo>
                        <a:cubicBezTo>
                          <a:pt x="46723" y="71974"/>
                          <a:pt x="26625" y="43494"/>
                          <a:pt x="7861" y="14157"/>
                        </a:cubicBezTo>
                        <a:cubicBezTo>
                          <a:pt x="6528" y="12062"/>
                          <a:pt x="7099" y="9204"/>
                          <a:pt x="9195" y="7871"/>
                        </a:cubicBezTo>
                        <a:cubicBezTo>
                          <a:pt x="11100" y="6633"/>
                          <a:pt x="13671" y="7014"/>
                          <a:pt x="15100" y="8728"/>
                        </a:cubicBezTo>
                        <a:lnTo>
                          <a:pt x="15291" y="8918"/>
                        </a:lnTo>
                        <a:cubicBezTo>
                          <a:pt x="26530" y="22063"/>
                          <a:pt x="36531" y="36065"/>
                          <a:pt x="48057" y="48828"/>
                        </a:cubicBezTo>
                        <a:lnTo>
                          <a:pt x="64535" y="68640"/>
                        </a:lnTo>
                        <a:lnTo>
                          <a:pt x="81585" y="87976"/>
                        </a:lnTo>
                        <a:cubicBezTo>
                          <a:pt x="104540" y="113598"/>
                          <a:pt x="127781" y="138839"/>
                          <a:pt x="152070" y="163223"/>
                        </a:cubicBezTo>
                        <a:cubicBezTo>
                          <a:pt x="176073" y="187798"/>
                          <a:pt x="200838" y="211706"/>
                          <a:pt x="225888" y="235233"/>
                        </a:cubicBezTo>
                        <a:cubicBezTo>
                          <a:pt x="238461" y="247044"/>
                          <a:pt x="251130" y="258664"/>
                          <a:pt x="263988" y="269999"/>
                        </a:cubicBezTo>
                        <a:cubicBezTo>
                          <a:pt x="276657" y="281619"/>
                          <a:pt x="289801" y="292859"/>
                          <a:pt x="302755" y="304098"/>
                        </a:cubicBezTo>
                        <a:lnTo>
                          <a:pt x="302850" y="304194"/>
                        </a:lnTo>
                        <a:cubicBezTo>
                          <a:pt x="304755" y="305813"/>
                          <a:pt x="304946" y="308670"/>
                          <a:pt x="303327" y="310575"/>
                        </a:cubicBezTo>
                        <a:cubicBezTo>
                          <a:pt x="301898" y="312575"/>
                          <a:pt x="299326" y="312956"/>
                          <a:pt x="297421" y="311623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1" name="任意多边形: 形状 180"/>
                  <p:cNvSpPr/>
                  <p:nvPr/>
                </p:nvSpPr>
                <p:spPr>
                  <a:xfrm flipH="1">
                    <a:off x="4158532" y="-1420963"/>
                    <a:ext cx="47625" cy="171450"/>
                  </a:xfrm>
                  <a:custGeom>
                    <a:avLst/>
                    <a:gdLst>
                      <a:gd name="connsiteX0" fmla="*/ 31851 w 47625"/>
                      <a:gd name="connsiteY0" fmla="*/ 163929 h 171450"/>
                      <a:gd name="connsiteX1" fmla="*/ 13562 w 47625"/>
                      <a:gd name="connsiteY1" fmla="*/ 88872 h 171450"/>
                      <a:gd name="connsiteX2" fmla="*/ 7371 w 47625"/>
                      <a:gd name="connsiteY2" fmla="*/ 11529 h 171450"/>
                      <a:gd name="connsiteX3" fmla="*/ 12134 w 47625"/>
                      <a:gd name="connsiteY3" fmla="*/ 7147 h 171450"/>
                      <a:gd name="connsiteX4" fmla="*/ 16325 w 47625"/>
                      <a:gd name="connsiteY4" fmla="*/ 10576 h 171450"/>
                      <a:gd name="connsiteX5" fmla="*/ 16325 w 47625"/>
                      <a:gd name="connsiteY5" fmla="*/ 10671 h 171450"/>
                      <a:gd name="connsiteX6" fmla="*/ 32231 w 47625"/>
                      <a:gd name="connsiteY6" fmla="*/ 85728 h 171450"/>
                      <a:gd name="connsiteX7" fmla="*/ 40709 w 47625"/>
                      <a:gd name="connsiteY7" fmla="*/ 162309 h 171450"/>
                      <a:gd name="connsiteX8" fmla="*/ 36232 w 47625"/>
                      <a:gd name="connsiteY8" fmla="*/ 167072 h 171450"/>
                      <a:gd name="connsiteX9" fmla="*/ 31851 w 47625"/>
                      <a:gd name="connsiteY9" fmla="*/ 163929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7625" h="171450">
                        <a:moveTo>
                          <a:pt x="31851" y="163929"/>
                        </a:moveTo>
                        <a:cubicBezTo>
                          <a:pt x="23278" y="139354"/>
                          <a:pt x="17849" y="114208"/>
                          <a:pt x="13562" y="88872"/>
                        </a:cubicBezTo>
                        <a:cubicBezTo>
                          <a:pt x="9562" y="63440"/>
                          <a:pt x="6228" y="37818"/>
                          <a:pt x="7371" y="11529"/>
                        </a:cubicBezTo>
                        <a:cubicBezTo>
                          <a:pt x="7466" y="8957"/>
                          <a:pt x="9657" y="7052"/>
                          <a:pt x="12134" y="7147"/>
                        </a:cubicBezTo>
                        <a:cubicBezTo>
                          <a:pt x="14229" y="7242"/>
                          <a:pt x="15849" y="8671"/>
                          <a:pt x="16325" y="10576"/>
                        </a:cubicBezTo>
                        <a:lnTo>
                          <a:pt x="16325" y="10671"/>
                        </a:lnTo>
                        <a:cubicBezTo>
                          <a:pt x="22802" y="35436"/>
                          <a:pt x="27945" y="60487"/>
                          <a:pt x="32231" y="85728"/>
                        </a:cubicBezTo>
                        <a:cubicBezTo>
                          <a:pt x="36327" y="110970"/>
                          <a:pt x="39947" y="136401"/>
                          <a:pt x="40709" y="162309"/>
                        </a:cubicBezTo>
                        <a:cubicBezTo>
                          <a:pt x="40804" y="164881"/>
                          <a:pt x="38804" y="166977"/>
                          <a:pt x="36232" y="167072"/>
                        </a:cubicBezTo>
                        <a:cubicBezTo>
                          <a:pt x="34327" y="167072"/>
                          <a:pt x="32517" y="165738"/>
                          <a:pt x="31851" y="163929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2" name="任意多边形: 形状 181"/>
                  <p:cNvSpPr/>
                  <p:nvPr/>
                </p:nvSpPr>
                <p:spPr>
                  <a:xfrm flipH="1">
                    <a:off x="4021295" y="-1375623"/>
                    <a:ext cx="123825" cy="28575"/>
                  </a:xfrm>
                  <a:custGeom>
                    <a:avLst/>
                    <a:gdLst>
                      <a:gd name="connsiteX0" fmla="*/ 118927 w 123825"/>
                      <a:gd name="connsiteY0" fmla="*/ 27911 h 28575"/>
                      <a:gd name="connsiteX1" fmla="*/ 64540 w 123825"/>
                      <a:gd name="connsiteY1" fmla="*/ 26958 h 28575"/>
                      <a:gd name="connsiteX2" fmla="*/ 10723 w 123825"/>
                      <a:gd name="connsiteY2" fmla="*/ 19052 h 28575"/>
                      <a:gd name="connsiteX3" fmla="*/ 7294 w 123825"/>
                      <a:gd name="connsiteY3" fmla="*/ 13528 h 28575"/>
                      <a:gd name="connsiteX4" fmla="*/ 10914 w 123825"/>
                      <a:gd name="connsiteY4" fmla="*/ 10004 h 28575"/>
                      <a:gd name="connsiteX5" fmla="*/ 66064 w 123825"/>
                      <a:gd name="connsiteY5" fmla="*/ 8003 h 28575"/>
                      <a:gd name="connsiteX6" fmla="*/ 120166 w 123825"/>
                      <a:gd name="connsiteY6" fmla="*/ 18862 h 28575"/>
                      <a:gd name="connsiteX7" fmla="*/ 122928 w 123825"/>
                      <a:gd name="connsiteY7" fmla="*/ 24767 h 28575"/>
                      <a:gd name="connsiteX8" fmla="*/ 118927 w 123825"/>
                      <a:gd name="connsiteY8" fmla="*/ 27911 h 28575"/>
                      <a:gd name="connsiteX9" fmla="*/ 118927 w 123825"/>
                      <a:gd name="connsiteY9" fmla="*/ 27911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3825" h="28575">
                        <a:moveTo>
                          <a:pt x="118927" y="27911"/>
                        </a:moveTo>
                        <a:cubicBezTo>
                          <a:pt x="100544" y="29435"/>
                          <a:pt x="82447" y="28387"/>
                          <a:pt x="64540" y="26958"/>
                        </a:cubicBezTo>
                        <a:cubicBezTo>
                          <a:pt x="46537" y="25244"/>
                          <a:pt x="28726" y="23339"/>
                          <a:pt x="10723" y="19052"/>
                        </a:cubicBezTo>
                        <a:cubicBezTo>
                          <a:pt x="8247" y="18481"/>
                          <a:pt x="6628" y="16004"/>
                          <a:pt x="7294" y="13528"/>
                        </a:cubicBezTo>
                        <a:cubicBezTo>
                          <a:pt x="7675" y="11718"/>
                          <a:pt x="9199" y="10385"/>
                          <a:pt x="10914" y="10004"/>
                        </a:cubicBezTo>
                        <a:cubicBezTo>
                          <a:pt x="29297" y="6575"/>
                          <a:pt x="47776" y="6670"/>
                          <a:pt x="66064" y="8003"/>
                        </a:cubicBezTo>
                        <a:cubicBezTo>
                          <a:pt x="84352" y="9623"/>
                          <a:pt x="102544" y="12480"/>
                          <a:pt x="120166" y="18862"/>
                        </a:cubicBezTo>
                        <a:cubicBezTo>
                          <a:pt x="122547" y="19719"/>
                          <a:pt x="123785" y="22386"/>
                          <a:pt x="122928" y="24767"/>
                        </a:cubicBezTo>
                        <a:cubicBezTo>
                          <a:pt x="122356" y="26577"/>
                          <a:pt x="120737" y="27720"/>
                          <a:pt x="118927" y="27911"/>
                        </a:cubicBezTo>
                        <a:lnTo>
                          <a:pt x="118927" y="27911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3" name="任意多边形: 形状 182"/>
                  <p:cNvSpPr/>
                  <p:nvPr/>
                </p:nvSpPr>
                <p:spPr>
                  <a:xfrm flipH="1">
                    <a:off x="4133064" y="-1290739"/>
                    <a:ext cx="76200" cy="76200"/>
                  </a:xfrm>
                  <a:custGeom>
                    <a:avLst/>
                    <a:gdLst>
                      <a:gd name="connsiteX0" fmla="*/ 66199 w 76200"/>
                      <a:gd name="connsiteY0" fmla="*/ 15703 h 76200"/>
                      <a:gd name="connsiteX1" fmla="*/ 33433 w 76200"/>
                      <a:gd name="connsiteY1" fmla="*/ 10559 h 76200"/>
                      <a:gd name="connsiteX2" fmla="*/ 29147 w 76200"/>
                      <a:gd name="connsiteY2" fmla="*/ 11607 h 76200"/>
                      <a:gd name="connsiteX3" fmla="*/ 7144 w 76200"/>
                      <a:gd name="connsiteY3" fmla="*/ 41611 h 76200"/>
                      <a:gd name="connsiteX4" fmla="*/ 30004 w 76200"/>
                      <a:gd name="connsiteY4" fmla="*/ 71900 h 76200"/>
                      <a:gd name="connsiteX5" fmla="*/ 67819 w 76200"/>
                      <a:gd name="connsiteY5" fmla="*/ 54850 h 76200"/>
                      <a:gd name="connsiteX6" fmla="*/ 66199 w 76200"/>
                      <a:gd name="connsiteY6" fmla="*/ 15703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200" h="76200">
                        <a:moveTo>
                          <a:pt x="66199" y="15703"/>
                        </a:moveTo>
                        <a:cubicBezTo>
                          <a:pt x="57817" y="5987"/>
                          <a:pt x="44101" y="4939"/>
                          <a:pt x="33433" y="10559"/>
                        </a:cubicBezTo>
                        <a:cubicBezTo>
                          <a:pt x="32005" y="10750"/>
                          <a:pt x="30576" y="11131"/>
                          <a:pt x="29147" y="11607"/>
                        </a:cubicBezTo>
                        <a:cubicBezTo>
                          <a:pt x="16384" y="15893"/>
                          <a:pt x="7240" y="27990"/>
                          <a:pt x="7144" y="41611"/>
                        </a:cubicBezTo>
                        <a:cubicBezTo>
                          <a:pt x="7049" y="55422"/>
                          <a:pt x="16860" y="68090"/>
                          <a:pt x="30004" y="71900"/>
                        </a:cubicBezTo>
                        <a:cubicBezTo>
                          <a:pt x="44959" y="76282"/>
                          <a:pt x="59532" y="66757"/>
                          <a:pt x="67819" y="54850"/>
                        </a:cubicBezTo>
                        <a:cubicBezTo>
                          <a:pt x="76296" y="42849"/>
                          <a:pt x="75820" y="26752"/>
                          <a:pt x="66199" y="15703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4" name="任意多边形: 形状 183"/>
                  <p:cNvSpPr/>
                  <p:nvPr/>
                </p:nvSpPr>
                <p:spPr>
                  <a:xfrm flipH="1">
                    <a:off x="4059149" y="-1283800"/>
                    <a:ext cx="9525" cy="9525"/>
                  </a:xfrm>
                  <a:custGeom>
                    <a:avLst/>
                    <a:gdLst>
                      <a:gd name="connsiteX0" fmla="*/ 7239 w 9525"/>
                      <a:gd name="connsiteY0" fmla="*/ 7239 h 9525"/>
                      <a:gd name="connsiteX1" fmla="*/ 7144 w 9525"/>
                      <a:gd name="connsiteY1" fmla="*/ 7144 h 9525"/>
                      <a:gd name="connsiteX2" fmla="*/ 7239 w 9525"/>
                      <a:gd name="connsiteY2" fmla="*/ 7239 h 9525"/>
                      <a:gd name="connsiteX3" fmla="*/ 7239 w 9525"/>
                      <a:gd name="connsiteY3" fmla="*/ 7239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7239" y="7239"/>
                        </a:moveTo>
                        <a:cubicBezTo>
                          <a:pt x="7239" y="7239"/>
                          <a:pt x="7144" y="7144"/>
                          <a:pt x="7144" y="7144"/>
                        </a:cubicBezTo>
                        <a:cubicBezTo>
                          <a:pt x="7144" y="7239"/>
                          <a:pt x="7144" y="7239"/>
                          <a:pt x="7239" y="7239"/>
                        </a:cubicBezTo>
                        <a:cubicBezTo>
                          <a:pt x="7144" y="7239"/>
                          <a:pt x="7239" y="7334"/>
                          <a:pt x="7239" y="723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5" name="任意多边形: 形状 184"/>
                  <p:cNvSpPr/>
                  <p:nvPr/>
                </p:nvSpPr>
                <p:spPr>
                  <a:xfrm flipH="1">
                    <a:off x="4016795" y="-1326716"/>
                    <a:ext cx="76200" cy="76200"/>
                  </a:xfrm>
                  <a:custGeom>
                    <a:avLst/>
                    <a:gdLst>
                      <a:gd name="connsiteX0" fmla="*/ 74708 w 76200"/>
                      <a:gd name="connsiteY0" fmla="*/ 32534 h 76200"/>
                      <a:gd name="connsiteX1" fmla="*/ 60326 w 76200"/>
                      <a:gd name="connsiteY1" fmla="*/ 13198 h 76200"/>
                      <a:gd name="connsiteX2" fmla="*/ 38132 w 76200"/>
                      <a:gd name="connsiteY2" fmla="*/ 7293 h 76200"/>
                      <a:gd name="connsiteX3" fmla="*/ 18130 w 76200"/>
                      <a:gd name="connsiteY3" fmla="*/ 17485 h 76200"/>
                      <a:gd name="connsiteX4" fmla="*/ 12034 w 76200"/>
                      <a:gd name="connsiteY4" fmla="*/ 28057 h 76200"/>
                      <a:gd name="connsiteX5" fmla="*/ 7652 w 76200"/>
                      <a:gd name="connsiteY5" fmla="*/ 53203 h 76200"/>
                      <a:gd name="connsiteX6" fmla="*/ 38894 w 76200"/>
                      <a:gd name="connsiteY6" fmla="*/ 77683 h 76200"/>
                      <a:gd name="connsiteX7" fmla="*/ 70994 w 76200"/>
                      <a:gd name="connsiteY7" fmla="*/ 56156 h 76200"/>
                      <a:gd name="connsiteX8" fmla="*/ 74708 w 76200"/>
                      <a:gd name="connsiteY8" fmla="*/ 32534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200" h="76200">
                        <a:moveTo>
                          <a:pt x="74708" y="32534"/>
                        </a:moveTo>
                        <a:cubicBezTo>
                          <a:pt x="73280" y="24057"/>
                          <a:pt x="67565" y="17389"/>
                          <a:pt x="60326" y="13198"/>
                        </a:cubicBezTo>
                        <a:cubicBezTo>
                          <a:pt x="53849" y="9388"/>
                          <a:pt x="45848" y="6436"/>
                          <a:pt x="38132" y="7293"/>
                        </a:cubicBezTo>
                        <a:cubicBezTo>
                          <a:pt x="30417" y="8150"/>
                          <a:pt x="23178" y="11484"/>
                          <a:pt x="18130" y="17485"/>
                        </a:cubicBezTo>
                        <a:cubicBezTo>
                          <a:pt x="15463" y="20628"/>
                          <a:pt x="13367" y="24247"/>
                          <a:pt x="12034" y="28057"/>
                        </a:cubicBezTo>
                        <a:cubicBezTo>
                          <a:pt x="7843" y="35677"/>
                          <a:pt x="6224" y="44821"/>
                          <a:pt x="7652" y="53203"/>
                        </a:cubicBezTo>
                        <a:cubicBezTo>
                          <a:pt x="10129" y="68062"/>
                          <a:pt x="24321" y="77873"/>
                          <a:pt x="38894" y="77683"/>
                        </a:cubicBezTo>
                        <a:cubicBezTo>
                          <a:pt x="52610" y="77587"/>
                          <a:pt x="65374" y="68443"/>
                          <a:pt x="70994" y="56156"/>
                        </a:cubicBezTo>
                        <a:cubicBezTo>
                          <a:pt x="74423" y="48631"/>
                          <a:pt x="76042" y="40821"/>
                          <a:pt x="74708" y="32534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6" name="任意多边形: 形状 185"/>
                  <p:cNvSpPr/>
                  <p:nvPr/>
                </p:nvSpPr>
                <p:spPr>
                  <a:xfrm flipH="1">
                    <a:off x="3965935" y="-1399970"/>
                    <a:ext cx="76200" cy="76200"/>
                  </a:xfrm>
                  <a:custGeom>
                    <a:avLst/>
                    <a:gdLst>
                      <a:gd name="connsiteX0" fmla="*/ 67187 w 76200"/>
                      <a:gd name="connsiteY0" fmla="*/ 23206 h 76200"/>
                      <a:gd name="connsiteX1" fmla="*/ 53566 w 76200"/>
                      <a:gd name="connsiteY1" fmla="*/ 10347 h 76200"/>
                      <a:gd name="connsiteX2" fmla="*/ 31373 w 76200"/>
                      <a:gd name="connsiteY2" fmla="*/ 7966 h 76200"/>
                      <a:gd name="connsiteX3" fmla="*/ 15276 w 76200"/>
                      <a:gd name="connsiteY3" fmla="*/ 17586 h 76200"/>
                      <a:gd name="connsiteX4" fmla="*/ 7180 w 76200"/>
                      <a:gd name="connsiteY4" fmla="*/ 37112 h 76200"/>
                      <a:gd name="connsiteX5" fmla="*/ 8799 w 76200"/>
                      <a:gd name="connsiteY5" fmla="*/ 47495 h 76200"/>
                      <a:gd name="connsiteX6" fmla="*/ 11752 w 76200"/>
                      <a:gd name="connsiteY6" fmla="*/ 56829 h 76200"/>
                      <a:gd name="connsiteX7" fmla="*/ 44708 w 76200"/>
                      <a:gd name="connsiteY7" fmla="*/ 72926 h 76200"/>
                      <a:gd name="connsiteX8" fmla="*/ 68806 w 76200"/>
                      <a:gd name="connsiteY8" fmla="*/ 44923 h 76200"/>
                      <a:gd name="connsiteX9" fmla="*/ 67187 w 76200"/>
                      <a:gd name="connsiteY9" fmla="*/ 23206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200" h="76200">
                        <a:moveTo>
                          <a:pt x="67187" y="23206"/>
                        </a:moveTo>
                        <a:cubicBezTo>
                          <a:pt x="64425" y="17586"/>
                          <a:pt x="59186" y="12919"/>
                          <a:pt x="53566" y="10347"/>
                        </a:cubicBezTo>
                        <a:cubicBezTo>
                          <a:pt x="46423" y="7109"/>
                          <a:pt x="38993" y="6347"/>
                          <a:pt x="31373" y="7966"/>
                        </a:cubicBezTo>
                        <a:cubicBezTo>
                          <a:pt x="25372" y="9204"/>
                          <a:pt x="19181" y="12919"/>
                          <a:pt x="15276" y="17586"/>
                        </a:cubicBezTo>
                        <a:cubicBezTo>
                          <a:pt x="10418" y="23301"/>
                          <a:pt x="7656" y="29683"/>
                          <a:pt x="7180" y="37112"/>
                        </a:cubicBezTo>
                        <a:cubicBezTo>
                          <a:pt x="6989" y="40732"/>
                          <a:pt x="7561" y="44256"/>
                          <a:pt x="8799" y="47495"/>
                        </a:cubicBezTo>
                        <a:cubicBezTo>
                          <a:pt x="9370" y="50733"/>
                          <a:pt x="10323" y="53876"/>
                          <a:pt x="11752" y="56829"/>
                        </a:cubicBezTo>
                        <a:cubicBezTo>
                          <a:pt x="17276" y="68545"/>
                          <a:pt x="31754" y="77213"/>
                          <a:pt x="44708" y="72926"/>
                        </a:cubicBezTo>
                        <a:cubicBezTo>
                          <a:pt x="56805" y="68926"/>
                          <a:pt x="65282" y="56734"/>
                          <a:pt x="68806" y="44923"/>
                        </a:cubicBezTo>
                        <a:cubicBezTo>
                          <a:pt x="70902" y="37684"/>
                          <a:pt x="70521" y="30064"/>
                          <a:pt x="67187" y="23206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7" name="任意多边形: 形状 186"/>
                  <p:cNvSpPr/>
                  <p:nvPr/>
                </p:nvSpPr>
                <p:spPr>
                  <a:xfrm flipH="1">
                    <a:off x="3386551" y="-1493026"/>
                    <a:ext cx="476250" cy="533400"/>
                  </a:xfrm>
                  <a:custGeom>
                    <a:avLst/>
                    <a:gdLst>
                      <a:gd name="connsiteX0" fmla="*/ 67018 w 476250"/>
                      <a:gd name="connsiteY0" fmla="*/ 40919 h 533400"/>
                      <a:gd name="connsiteX1" fmla="*/ 23774 w 476250"/>
                      <a:gd name="connsiteY1" fmla="*/ 328860 h 533400"/>
                      <a:gd name="connsiteX2" fmla="*/ 95307 w 476250"/>
                      <a:gd name="connsiteY2" fmla="*/ 320573 h 533400"/>
                      <a:gd name="connsiteX3" fmla="*/ 163506 w 476250"/>
                      <a:gd name="connsiteY3" fmla="*/ 508692 h 533400"/>
                      <a:gd name="connsiteX4" fmla="*/ 250089 w 476250"/>
                      <a:gd name="connsiteY4" fmla="*/ 433825 h 533400"/>
                      <a:gd name="connsiteX5" fmla="*/ 451542 w 476250"/>
                      <a:gd name="connsiteY5" fmla="*/ 517074 h 533400"/>
                      <a:gd name="connsiteX6" fmla="*/ 384963 w 476250"/>
                      <a:gd name="connsiteY6" fmla="*/ 299047 h 533400"/>
                      <a:gd name="connsiteX7" fmla="*/ 426587 w 476250"/>
                      <a:gd name="connsiteY7" fmla="*/ 217513 h 533400"/>
                      <a:gd name="connsiteX8" fmla="*/ 320097 w 476250"/>
                      <a:gd name="connsiteY8" fmla="*/ 159220 h 533400"/>
                      <a:gd name="connsiteX9" fmla="*/ 300095 w 476250"/>
                      <a:gd name="connsiteY9" fmla="*/ 46063 h 533400"/>
                      <a:gd name="connsiteX10" fmla="*/ 67018 w 476250"/>
                      <a:gd name="connsiteY10" fmla="*/ 40919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6250" h="533400">
                        <a:moveTo>
                          <a:pt x="67018" y="40919"/>
                        </a:moveTo>
                        <a:cubicBezTo>
                          <a:pt x="35871" y="68446"/>
                          <a:pt x="-21183" y="272281"/>
                          <a:pt x="23774" y="328860"/>
                        </a:cubicBezTo>
                        <a:cubicBezTo>
                          <a:pt x="68733" y="385438"/>
                          <a:pt x="95307" y="320573"/>
                          <a:pt x="95307" y="320573"/>
                        </a:cubicBezTo>
                        <a:cubicBezTo>
                          <a:pt x="95307" y="320573"/>
                          <a:pt x="90354" y="498691"/>
                          <a:pt x="163506" y="508692"/>
                        </a:cubicBezTo>
                        <a:cubicBezTo>
                          <a:pt x="236754" y="518693"/>
                          <a:pt x="250089" y="433825"/>
                          <a:pt x="250089" y="433825"/>
                        </a:cubicBezTo>
                        <a:cubicBezTo>
                          <a:pt x="250089" y="433825"/>
                          <a:pt x="346672" y="565366"/>
                          <a:pt x="451542" y="517074"/>
                        </a:cubicBezTo>
                        <a:cubicBezTo>
                          <a:pt x="501358" y="494119"/>
                          <a:pt x="440017" y="353530"/>
                          <a:pt x="384963" y="299047"/>
                        </a:cubicBezTo>
                        <a:cubicBezTo>
                          <a:pt x="384963" y="299047"/>
                          <a:pt x="456495" y="280759"/>
                          <a:pt x="426587" y="217513"/>
                        </a:cubicBezTo>
                        <a:cubicBezTo>
                          <a:pt x="396583" y="154267"/>
                          <a:pt x="320097" y="159220"/>
                          <a:pt x="320097" y="159220"/>
                        </a:cubicBezTo>
                        <a:cubicBezTo>
                          <a:pt x="320097" y="159220"/>
                          <a:pt x="381724" y="104260"/>
                          <a:pt x="300095" y="46063"/>
                        </a:cubicBezTo>
                        <a:cubicBezTo>
                          <a:pt x="218466" y="-12326"/>
                          <a:pt x="110262" y="2629"/>
                          <a:pt x="67018" y="40919"/>
                        </a:cubicBezTo>
                        <a:close/>
                      </a:path>
                    </a:pathLst>
                  </a:custGeom>
                  <a:solidFill>
                    <a:srgbClr val="F29E0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任意多边形: 形状 187"/>
                  <p:cNvSpPr/>
                  <p:nvPr/>
                </p:nvSpPr>
                <p:spPr>
                  <a:xfrm flipH="1">
                    <a:off x="3436122" y="-1572142"/>
                    <a:ext cx="647700" cy="542925"/>
                  </a:xfrm>
                  <a:custGeom>
                    <a:avLst/>
                    <a:gdLst>
                      <a:gd name="connsiteX0" fmla="*/ 642465 w 647700"/>
                      <a:gd name="connsiteY0" fmla="*/ 538278 h 542925"/>
                      <a:gd name="connsiteX1" fmla="*/ 489207 w 647700"/>
                      <a:gd name="connsiteY1" fmla="*/ 386259 h 542925"/>
                      <a:gd name="connsiteX2" fmla="*/ 426914 w 647700"/>
                      <a:gd name="connsiteY2" fmla="*/ 297962 h 542925"/>
                      <a:gd name="connsiteX3" fmla="*/ 398339 w 647700"/>
                      <a:gd name="connsiteY3" fmla="*/ 252623 h 542925"/>
                      <a:gd name="connsiteX4" fmla="*/ 368049 w 647700"/>
                      <a:gd name="connsiteY4" fmla="*/ 209094 h 542925"/>
                      <a:gd name="connsiteX5" fmla="*/ 214316 w 647700"/>
                      <a:gd name="connsiteY5" fmla="*/ 67457 h 542925"/>
                      <a:gd name="connsiteX6" fmla="*/ 116685 w 647700"/>
                      <a:gd name="connsiteY6" fmla="*/ 29167 h 542925"/>
                      <a:gd name="connsiteX7" fmla="*/ 11719 w 647700"/>
                      <a:gd name="connsiteY7" fmla="*/ 16403 h 542925"/>
                      <a:gd name="connsiteX8" fmla="*/ 11529 w 647700"/>
                      <a:gd name="connsiteY8" fmla="*/ 16403 h 542925"/>
                      <a:gd name="connsiteX9" fmla="*/ 7147 w 647700"/>
                      <a:gd name="connsiteY9" fmla="*/ 11736 h 542925"/>
                      <a:gd name="connsiteX10" fmla="*/ 11529 w 647700"/>
                      <a:gd name="connsiteY10" fmla="*/ 7355 h 542925"/>
                      <a:gd name="connsiteX11" fmla="*/ 119733 w 647700"/>
                      <a:gd name="connsiteY11" fmla="*/ 15641 h 542925"/>
                      <a:gd name="connsiteX12" fmla="*/ 222222 w 647700"/>
                      <a:gd name="connsiteY12" fmla="*/ 52884 h 542925"/>
                      <a:gd name="connsiteX13" fmla="*/ 310995 w 647700"/>
                      <a:gd name="connsiteY13" fmla="*/ 116511 h 542925"/>
                      <a:gd name="connsiteX14" fmla="*/ 383289 w 647700"/>
                      <a:gd name="connsiteY14" fmla="*/ 197855 h 542925"/>
                      <a:gd name="connsiteX15" fmla="*/ 413960 w 647700"/>
                      <a:gd name="connsiteY15" fmla="*/ 242622 h 542925"/>
                      <a:gd name="connsiteX16" fmla="*/ 442249 w 647700"/>
                      <a:gd name="connsiteY16" fmla="*/ 288342 h 542925"/>
                      <a:gd name="connsiteX17" fmla="*/ 471396 w 647700"/>
                      <a:gd name="connsiteY17" fmla="*/ 332919 h 542925"/>
                      <a:gd name="connsiteX18" fmla="*/ 502542 w 647700"/>
                      <a:gd name="connsiteY18" fmla="*/ 376163 h 542925"/>
                      <a:gd name="connsiteX19" fmla="*/ 570551 w 647700"/>
                      <a:gd name="connsiteY19" fmla="*/ 458078 h 542925"/>
                      <a:gd name="connsiteX20" fmla="*/ 647608 w 647700"/>
                      <a:gd name="connsiteY20" fmla="*/ 530944 h 542925"/>
                      <a:gd name="connsiteX21" fmla="*/ 647894 w 647700"/>
                      <a:gd name="connsiteY21" fmla="*/ 531134 h 542925"/>
                      <a:gd name="connsiteX22" fmla="*/ 648656 w 647700"/>
                      <a:gd name="connsiteY22" fmla="*/ 537516 h 542925"/>
                      <a:gd name="connsiteX23" fmla="*/ 642465 w 647700"/>
                      <a:gd name="connsiteY23" fmla="*/ 538278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47700" h="542925">
                        <a:moveTo>
                          <a:pt x="642465" y="538278"/>
                        </a:moveTo>
                        <a:cubicBezTo>
                          <a:pt x="583029" y="496178"/>
                          <a:pt x="534070" y="442647"/>
                          <a:pt x="489207" y="386259"/>
                        </a:cubicBezTo>
                        <a:cubicBezTo>
                          <a:pt x="466633" y="358065"/>
                          <a:pt x="446345" y="328252"/>
                          <a:pt x="426914" y="297962"/>
                        </a:cubicBezTo>
                        <a:lnTo>
                          <a:pt x="398339" y="252623"/>
                        </a:lnTo>
                        <a:cubicBezTo>
                          <a:pt x="388528" y="237860"/>
                          <a:pt x="378622" y="223286"/>
                          <a:pt x="368049" y="209094"/>
                        </a:cubicBezTo>
                        <a:cubicBezTo>
                          <a:pt x="326330" y="152420"/>
                          <a:pt x="275943" y="101271"/>
                          <a:pt x="214316" y="67457"/>
                        </a:cubicBezTo>
                        <a:cubicBezTo>
                          <a:pt x="183741" y="50408"/>
                          <a:pt x="150784" y="37739"/>
                          <a:pt x="116685" y="29167"/>
                        </a:cubicBezTo>
                        <a:cubicBezTo>
                          <a:pt x="82490" y="20690"/>
                          <a:pt x="47152" y="17642"/>
                          <a:pt x="11719" y="16403"/>
                        </a:cubicBezTo>
                        <a:lnTo>
                          <a:pt x="11529" y="16403"/>
                        </a:lnTo>
                        <a:cubicBezTo>
                          <a:pt x="9052" y="16308"/>
                          <a:pt x="7052" y="14213"/>
                          <a:pt x="7147" y="11736"/>
                        </a:cubicBezTo>
                        <a:cubicBezTo>
                          <a:pt x="7242" y="9355"/>
                          <a:pt x="9147" y="7450"/>
                          <a:pt x="11529" y="7355"/>
                        </a:cubicBezTo>
                        <a:cubicBezTo>
                          <a:pt x="47628" y="6402"/>
                          <a:pt x="83918" y="8593"/>
                          <a:pt x="119733" y="15641"/>
                        </a:cubicBezTo>
                        <a:cubicBezTo>
                          <a:pt x="155261" y="23452"/>
                          <a:pt x="189932" y="35834"/>
                          <a:pt x="222222" y="52884"/>
                        </a:cubicBezTo>
                        <a:cubicBezTo>
                          <a:pt x="254797" y="69553"/>
                          <a:pt x="284325" y="91651"/>
                          <a:pt x="310995" y="116511"/>
                        </a:cubicBezTo>
                        <a:cubicBezTo>
                          <a:pt x="337760" y="141276"/>
                          <a:pt x="361668" y="168803"/>
                          <a:pt x="383289" y="197855"/>
                        </a:cubicBezTo>
                        <a:cubicBezTo>
                          <a:pt x="394148" y="212333"/>
                          <a:pt x="404149" y="227477"/>
                          <a:pt x="413960" y="242622"/>
                        </a:cubicBezTo>
                        <a:lnTo>
                          <a:pt x="442249" y="288342"/>
                        </a:lnTo>
                        <a:cubicBezTo>
                          <a:pt x="451393" y="303582"/>
                          <a:pt x="461585" y="318060"/>
                          <a:pt x="471396" y="332919"/>
                        </a:cubicBezTo>
                        <a:cubicBezTo>
                          <a:pt x="481683" y="347397"/>
                          <a:pt x="491779" y="361970"/>
                          <a:pt x="502542" y="376163"/>
                        </a:cubicBezTo>
                        <a:cubicBezTo>
                          <a:pt x="523783" y="404642"/>
                          <a:pt x="546357" y="432074"/>
                          <a:pt x="570551" y="458078"/>
                        </a:cubicBezTo>
                        <a:cubicBezTo>
                          <a:pt x="594459" y="484176"/>
                          <a:pt x="620081" y="509322"/>
                          <a:pt x="647608" y="530944"/>
                        </a:cubicBezTo>
                        <a:lnTo>
                          <a:pt x="647894" y="531134"/>
                        </a:lnTo>
                        <a:cubicBezTo>
                          <a:pt x="649894" y="532658"/>
                          <a:pt x="650180" y="535516"/>
                          <a:pt x="648656" y="537516"/>
                        </a:cubicBezTo>
                        <a:cubicBezTo>
                          <a:pt x="647132" y="539231"/>
                          <a:pt x="644465" y="539612"/>
                          <a:pt x="642465" y="538278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9" name="任意多边形: 形状 188"/>
                  <p:cNvSpPr/>
                  <p:nvPr/>
                </p:nvSpPr>
                <p:spPr>
                  <a:xfrm flipH="1">
                    <a:off x="3556039" y="-1380567"/>
                    <a:ext cx="171450" cy="219075"/>
                  </a:xfrm>
                  <a:custGeom>
                    <a:avLst/>
                    <a:gdLst>
                      <a:gd name="connsiteX0" fmla="*/ 11144 w 171450"/>
                      <a:gd name="connsiteY0" fmla="*/ 210686 h 219075"/>
                      <a:gd name="connsiteX1" fmla="*/ 7144 w 171450"/>
                      <a:gd name="connsiteY1" fmla="*/ 129343 h 219075"/>
                      <a:gd name="connsiteX2" fmla="*/ 11811 w 171450"/>
                      <a:gd name="connsiteY2" fmla="*/ 47237 h 219075"/>
                      <a:gd name="connsiteX3" fmla="*/ 13907 w 171450"/>
                      <a:gd name="connsiteY3" fmla="*/ 36665 h 219075"/>
                      <a:gd name="connsiteX4" fmla="*/ 17431 w 171450"/>
                      <a:gd name="connsiteY4" fmla="*/ 25425 h 219075"/>
                      <a:gd name="connsiteX5" fmla="*/ 18669 w 171450"/>
                      <a:gd name="connsiteY5" fmla="*/ 22472 h 219075"/>
                      <a:gd name="connsiteX6" fmla="*/ 19526 w 171450"/>
                      <a:gd name="connsiteY6" fmla="*/ 20758 h 219075"/>
                      <a:gd name="connsiteX7" fmla="*/ 21526 w 171450"/>
                      <a:gd name="connsiteY7" fmla="*/ 18186 h 219075"/>
                      <a:gd name="connsiteX8" fmla="*/ 28575 w 171450"/>
                      <a:gd name="connsiteY8" fmla="*/ 13424 h 219075"/>
                      <a:gd name="connsiteX9" fmla="*/ 40196 w 171450"/>
                      <a:gd name="connsiteY9" fmla="*/ 9899 h 219075"/>
                      <a:gd name="connsiteX10" fmla="*/ 82391 w 171450"/>
                      <a:gd name="connsiteY10" fmla="*/ 7232 h 219075"/>
                      <a:gd name="connsiteX11" fmla="*/ 163925 w 171450"/>
                      <a:gd name="connsiteY11" fmla="*/ 18853 h 219075"/>
                      <a:gd name="connsiteX12" fmla="*/ 167068 w 171450"/>
                      <a:gd name="connsiteY12" fmla="*/ 24473 h 219075"/>
                      <a:gd name="connsiteX13" fmla="*/ 162116 w 171450"/>
                      <a:gd name="connsiteY13" fmla="*/ 27806 h 219075"/>
                      <a:gd name="connsiteX14" fmla="*/ 162020 w 171450"/>
                      <a:gd name="connsiteY14" fmla="*/ 27806 h 219075"/>
                      <a:gd name="connsiteX15" fmla="*/ 82487 w 171450"/>
                      <a:gd name="connsiteY15" fmla="*/ 24092 h 219075"/>
                      <a:gd name="connsiteX16" fmla="*/ 44101 w 171450"/>
                      <a:gd name="connsiteY16" fmla="*/ 27997 h 219075"/>
                      <a:gd name="connsiteX17" fmla="*/ 36481 w 171450"/>
                      <a:gd name="connsiteY17" fmla="*/ 30378 h 219075"/>
                      <a:gd name="connsiteX18" fmla="*/ 35147 w 171450"/>
                      <a:gd name="connsiteY18" fmla="*/ 31140 h 219075"/>
                      <a:gd name="connsiteX19" fmla="*/ 35624 w 171450"/>
                      <a:gd name="connsiteY19" fmla="*/ 30569 h 219075"/>
                      <a:gd name="connsiteX20" fmla="*/ 35433 w 171450"/>
                      <a:gd name="connsiteY20" fmla="*/ 31140 h 219075"/>
                      <a:gd name="connsiteX21" fmla="*/ 34766 w 171450"/>
                      <a:gd name="connsiteY21" fmla="*/ 32855 h 219075"/>
                      <a:gd name="connsiteX22" fmla="*/ 32385 w 171450"/>
                      <a:gd name="connsiteY22" fmla="*/ 40951 h 219075"/>
                      <a:gd name="connsiteX23" fmla="*/ 30671 w 171450"/>
                      <a:gd name="connsiteY23" fmla="*/ 50285 h 219075"/>
                      <a:gd name="connsiteX24" fmla="*/ 26575 w 171450"/>
                      <a:gd name="connsiteY24" fmla="*/ 89624 h 219075"/>
                      <a:gd name="connsiteX25" fmla="*/ 24193 w 171450"/>
                      <a:gd name="connsiteY25" fmla="*/ 129724 h 219075"/>
                      <a:gd name="connsiteX26" fmla="*/ 20383 w 171450"/>
                      <a:gd name="connsiteY26" fmla="*/ 210496 h 219075"/>
                      <a:gd name="connsiteX27" fmla="*/ 15621 w 171450"/>
                      <a:gd name="connsiteY27" fmla="*/ 214877 h 219075"/>
                      <a:gd name="connsiteX28" fmla="*/ 11144 w 171450"/>
                      <a:gd name="connsiteY28" fmla="*/ 210686 h 21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71450" h="219075">
                        <a:moveTo>
                          <a:pt x="11144" y="210686"/>
                        </a:moveTo>
                        <a:cubicBezTo>
                          <a:pt x="8572" y="183635"/>
                          <a:pt x="7239" y="156489"/>
                          <a:pt x="7144" y="129343"/>
                        </a:cubicBezTo>
                        <a:cubicBezTo>
                          <a:pt x="7144" y="102101"/>
                          <a:pt x="7620" y="75050"/>
                          <a:pt x="11811" y="47237"/>
                        </a:cubicBezTo>
                        <a:cubicBezTo>
                          <a:pt x="12478" y="43713"/>
                          <a:pt x="12859" y="40284"/>
                          <a:pt x="13907" y="36665"/>
                        </a:cubicBezTo>
                        <a:cubicBezTo>
                          <a:pt x="14859" y="33045"/>
                          <a:pt x="15526" y="29616"/>
                          <a:pt x="17431" y="25425"/>
                        </a:cubicBezTo>
                        <a:lnTo>
                          <a:pt x="18669" y="22472"/>
                        </a:lnTo>
                        <a:cubicBezTo>
                          <a:pt x="18955" y="21901"/>
                          <a:pt x="18859" y="21710"/>
                          <a:pt x="19526" y="20758"/>
                        </a:cubicBezTo>
                        <a:cubicBezTo>
                          <a:pt x="20098" y="19901"/>
                          <a:pt x="20765" y="18948"/>
                          <a:pt x="21526" y="18186"/>
                        </a:cubicBezTo>
                        <a:cubicBezTo>
                          <a:pt x="24098" y="15710"/>
                          <a:pt x="26575" y="14376"/>
                          <a:pt x="28575" y="13424"/>
                        </a:cubicBezTo>
                        <a:cubicBezTo>
                          <a:pt x="32766" y="11519"/>
                          <a:pt x="36481" y="10661"/>
                          <a:pt x="40196" y="9899"/>
                        </a:cubicBezTo>
                        <a:cubicBezTo>
                          <a:pt x="54769" y="7232"/>
                          <a:pt x="68580" y="6947"/>
                          <a:pt x="82391" y="7232"/>
                        </a:cubicBezTo>
                        <a:cubicBezTo>
                          <a:pt x="110014" y="7994"/>
                          <a:pt x="137350" y="11423"/>
                          <a:pt x="163925" y="18853"/>
                        </a:cubicBezTo>
                        <a:cubicBezTo>
                          <a:pt x="166307" y="19520"/>
                          <a:pt x="167735" y="21996"/>
                          <a:pt x="167068" y="24473"/>
                        </a:cubicBezTo>
                        <a:cubicBezTo>
                          <a:pt x="166497" y="26663"/>
                          <a:pt x="164306" y="28092"/>
                          <a:pt x="162116" y="27806"/>
                        </a:cubicBezTo>
                        <a:lnTo>
                          <a:pt x="162020" y="27806"/>
                        </a:lnTo>
                        <a:cubicBezTo>
                          <a:pt x="135636" y="24282"/>
                          <a:pt x="108871" y="23425"/>
                          <a:pt x="82487" y="24092"/>
                        </a:cubicBezTo>
                        <a:cubicBezTo>
                          <a:pt x="69342" y="24663"/>
                          <a:pt x="56007" y="25330"/>
                          <a:pt x="44101" y="27997"/>
                        </a:cubicBezTo>
                        <a:cubicBezTo>
                          <a:pt x="41243" y="28664"/>
                          <a:pt x="38386" y="29521"/>
                          <a:pt x="36481" y="30378"/>
                        </a:cubicBezTo>
                        <a:cubicBezTo>
                          <a:pt x="35433" y="30759"/>
                          <a:pt x="34957" y="31331"/>
                          <a:pt x="35147" y="31140"/>
                        </a:cubicBezTo>
                        <a:cubicBezTo>
                          <a:pt x="35338" y="31045"/>
                          <a:pt x="35528" y="30759"/>
                          <a:pt x="35624" y="30569"/>
                        </a:cubicBezTo>
                        <a:cubicBezTo>
                          <a:pt x="35719" y="30283"/>
                          <a:pt x="35433" y="30950"/>
                          <a:pt x="35433" y="31140"/>
                        </a:cubicBezTo>
                        <a:lnTo>
                          <a:pt x="34766" y="32855"/>
                        </a:lnTo>
                        <a:cubicBezTo>
                          <a:pt x="33718" y="34855"/>
                          <a:pt x="33147" y="37998"/>
                          <a:pt x="32385" y="40951"/>
                        </a:cubicBezTo>
                        <a:cubicBezTo>
                          <a:pt x="31528" y="43808"/>
                          <a:pt x="31242" y="47142"/>
                          <a:pt x="30671" y="50285"/>
                        </a:cubicBezTo>
                        <a:cubicBezTo>
                          <a:pt x="28670" y="63049"/>
                          <a:pt x="27432" y="76289"/>
                          <a:pt x="26575" y="89624"/>
                        </a:cubicBezTo>
                        <a:cubicBezTo>
                          <a:pt x="25432" y="102959"/>
                          <a:pt x="24955" y="116294"/>
                          <a:pt x="24193" y="129724"/>
                        </a:cubicBezTo>
                        <a:lnTo>
                          <a:pt x="20383" y="210496"/>
                        </a:lnTo>
                        <a:cubicBezTo>
                          <a:pt x="20288" y="212972"/>
                          <a:pt x="18193" y="214973"/>
                          <a:pt x="15621" y="214877"/>
                        </a:cubicBezTo>
                        <a:cubicBezTo>
                          <a:pt x="13240" y="214782"/>
                          <a:pt x="11430" y="212972"/>
                          <a:pt x="11144" y="210686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0" name="任意多边形: 形状 189"/>
                  <p:cNvSpPr/>
                  <p:nvPr/>
                </p:nvSpPr>
                <p:spPr>
                  <a:xfrm flipH="1">
                    <a:off x="3483947" y="-1270337"/>
                    <a:ext cx="161925" cy="171450"/>
                  </a:xfrm>
                  <a:custGeom>
                    <a:avLst/>
                    <a:gdLst>
                      <a:gd name="connsiteX0" fmla="*/ 29540 w 161925"/>
                      <a:gd name="connsiteY0" fmla="*/ 166941 h 171450"/>
                      <a:gd name="connsiteX1" fmla="*/ 14205 w 161925"/>
                      <a:gd name="connsiteY1" fmla="*/ 95503 h 171450"/>
                      <a:gd name="connsiteX2" fmla="*/ 8966 w 161925"/>
                      <a:gd name="connsiteY2" fmla="*/ 59213 h 171450"/>
                      <a:gd name="connsiteX3" fmla="*/ 7442 w 161925"/>
                      <a:gd name="connsiteY3" fmla="*/ 40639 h 171450"/>
                      <a:gd name="connsiteX4" fmla="*/ 7918 w 161925"/>
                      <a:gd name="connsiteY4" fmla="*/ 20446 h 171450"/>
                      <a:gd name="connsiteX5" fmla="*/ 8680 w 161925"/>
                      <a:gd name="connsiteY5" fmla="*/ 17112 h 171450"/>
                      <a:gd name="connsiteX6" fmla="*/ 10871 w 161925"/>
                      <a:gd name="connsiteY6" fmla="*/ 12350 h 171450"/>
                      <a:gd name="connsiteX7" fmla="*/ 14681 w 161925"/>
                      <a:gd name="connsiteY7" fmla="*/ 8730 h 171450"/>
                      <a:gd name="connsiteX8" fmla="*/ 16681 w 161925"/>
                      <a:gd name="connsiteY8" fmla="*/ 7778 h 171450"/>
                      <a:gd name="connsiteX9" fmla="*/ 17539 w 161925"/>
                      <a:gd name="connsiteY9" fmla="*/ 7587 h 171450"/>
                      <a:gd name="connsiteX10" fmla="*/ 19158 w 161925"/>
                      <a:gd name="connsiteY10" fmla="*/ 7302 h 171450"/>
                      <a:gd name="connsiteX11" fmla="*/ 22968 w 161925"/>
                      <a:gd name="connsiteY11" fmla="*/ 7206 h 171450"/>
                      <a:gd name="connsiteX12" fmla="*/ 33064 w 161925"/>
                      <a:gd name="connsiteY12" fmla="*/ 8349 h 171450"/>
                      <a:gd name="connsiteX13" fmla="*/ 51162 w 161925"/>
                      <a:gd name="connsiteY13" fmla="*/ 11493 h 171450"/>
                      <a:gd name="connsiteX14" fmla="*/ 86595 w 161925"/>
                      <a:gd name="connsiteY14" fmla="*/ 17779 h 171450"/>
                      <a:gd name="connsiteX15" fmla="*/ 157651 w 161925"/>
                      <a:gd name="connsiteY15" fmla="*/ 25113 h 171450"/>
                      <a:gd name="connsiteX16" fmla="*/ 162128 w 161925"/>
                      <a:gd name="connsiteY16" fmla="*/ 29685 h 171450"/>
                      <a:gd name="connsiteX17" fmla="*/ 158223 w 161925"/>
                      <a:gd name="connsiteY17" fmla="*/ 34162 h 171450"/>
                      <a:gd name="connsiteX18" fmla="*/ 84404 w 161925"/>
                      <a:gd name="connsiteY18" fmla="*/ 34448 h 171450"/>
                      <a:gd name="connsiteX19" fmla="*/ 48018 w 161925"/>
                      <a:gd name="connsiteY19" fmla="*/ 29685 h 171450"/>
                      <a:gd name="connsiteX20" fmla="*/ 30302 w 161925"/>
                      <a:gd name="connsiteY20" fmla="*/ 26923 h 171450"/>
                      <a:gd name="connsiteX21" fmla="*/ 22301 w 161925"/>
                      <a:gd name="connsiteY21" fmla="*/ 26066 h 171450"/>
                      <a:gd name="connsiteX22" fmla="*/ 21539 w 161925"/>
                      <a:gd name="connsiteY22" fmla="*/ 26066 h 171450"/>
                      <a:gd name="connsiteX23" fmla="*/ 22110 w 161925"/>
                      <a:gd name="connsiteY23" fmla="*/ 25971 h 171450"/>
                      <a:gd name="connsiteX24" fmla="*/ 22396 w 161925"/>
                      <a:gd name="connsiteY24" fmla="*/ 25875 h 171450"/>
                      <a:gd name="connsiteX25" fmla="*/ 23920 w 161925"/>
                      <a:gd name="connsiteY25" fmla="*/ 25209 h 171450"/>
                      <a:gd name="connsiteX26" fmla="*/ 26301 w 161925"/>
                      <a:gd name="connsiteY26" fmla="*/ 23208 h 171450"/>
                      <a:gd name="connsiteX27" fmla="*/ 26778 w 161925"/>
                      <a:gd name="connsiteY27" fmla="*/ 22542 h 171450"/>
                      <a:gd name="connsiteX28" fmla="*/ 26587 w 161925"/>
                      <a:gd name="connsiteY28" fmla="*/ 23685 h 171450"/>
                      <a:gd name="connsiteX29" fmla="*/ 26206 w 161925"/>
                      <a:gd name="connsiteY29" fmla="*/ 39782 h 171450"/>
                      <a:gd name="connsiteX30" fmla="*/ 27444 w 161925"/>
                      <a:gd name="connsiteY30" fmla="*/ 57403 h 171450"/>
                      <a:gd name="connsiteX31" fmla="*/ 30969 w 161925"/>
                      <a:gd name="connsiteY31" fmla="*/ 93217 h 171450"/>
                      <a:gd name="connsiteX32" fmla="*/ 38493 w 161925"/>
                      <a:gd name="connsiteY32" fmla="*/ 165321 h 171450"/>
                      <a:gd name="connsiteX33" fmla="*/ 34398 w 161925"/>
                      <a:gd name="connsiteY33" fmla="*/ 170274 h 171450"/>
                      <a:gd name="connsiteX34" fmla="*/ 29540 w 161925"/>
                      <a:gd name="connsiteY34" fmla="*/ 166941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161925" h="171450">
                        <a:moveTo>
                          <a:pt x="29540" y="166941"/>
                        </a:moveTo>
                        <a:cubicBezTo>
                          <a:pt x="23349" y="143319"/>
                          <a:pt x="18205" y="119601"/>
                          <a:pt x="14205" y="95503"/>
                        </a:cubicBezTo>
                        <a:cubicBezTo>
                          <a:pt x="12109" y="83502"/>
                          <a:pt x="10490" y="71405"/>
                          <a:pt x="8966" y="59213"/>
                        </a:cubicBezTo>
                        <a:cubicBezTo>
                          <a:pt x="8299" y="53117"/>
                          <a:pt x="7728" y="46926"/>
                          <a:pt x="7442" y="40639"/>
                        </a:cubicBezTo>
                        <a:cubicBezTo>
                          <a:pt x="7251" y="34162"/>
                          <a:pt x="6680" y="28257"/>
                          <a:pt x="7918" y="20446"/>
                        </a:cubicBezTo>
                        <a:cubicBezTo>
                          <a:pt x="8109" y="19398"/>
                          <a:pt x="8204" y="18636"/>
                          <a:pt x="8680" y="17112"/>
                        </a:cubicBezTo>
                        <a:cubicBezTo>
                          <a:pt x="9156" y="15779"/>
                          <a:pt x="9252" y="14731"/>
                          <a:pt x="10871" y="12350"/>
                        </a:cubicBezTo>
                        <a:cubicBezTo>
                          <a:pt x="11823" y="11302"/>
                          <a:pt x="11538" y="10731"/>
                          <a:pt x="14681" y="8730"/>
                        </a:cubicBezTo>
                        <a:cubicBezTo>
                          <a:pt x="15348" y="8349"/>
                          <a:pt x="16014" y="8064"/>
                          <a:pt x="16681" y="7778"/>
                        </a:cubicBezTo>
                        <a:lnTo>
                          <a:pt x="17539" y="7587"/>
                        </a:lnTo>
                        <a:lnTo>
                          <a:pt x="19158" y="7302"/>
                        </a:lnTo>
                        <a:cubicBezTo>
                          <a:pt x="20777" y="7111"/>
                          <a:pt x="22015" y="7111"/>
                          <a:pt x="22968" y="7206"/>
                        </a:cubicBezTo>
                        <a:cubicBezTo>
                          <a:pt x="26873" y="7397"/>
                          <a:pt x="29921" y="7873"/>
                          <a:pt x="33064" y="8349"/>
                        </a:cubicBezTo>
                        <a:cubicBezTo>
                          <a:pt x="39255" y="9302"/>
                          <a:pt x="45256" y="10350"/>
                          <a:pt x="51162" y="11493"/>
                        </a:cubicBezTo>
                        <a:cubicBezTo>
                          <a:pt x="63068" y="13779"/>
                          <a:pt x="74879" y="15779"/>
                          <a:pt x="86595" y="17779"/>
                        </a:cubicBezTo>
                        <a:cubicBezTo>
                          <a:pt x="110217" y="21494"/>
                          <a:pt x="133839" y="24732"/>
                          <a:pt x="157651" y="25113"/>
                        </a:cubicBezTo>
                        <a:cubicBezTo>
                          <a:pt x="160128" y="25113"/>
                          <a:pt x="162223" y="27209"/>
                          <a:pt x="162128" y="29685"/>
                        </a:cubicBezTo>
                        <a:cubicBezTo>
                          <a:pt x="162128" y="31971"/>
                          <a:pt x="160414" y="33876"/>
                          <a:pt x="158223" y="34162"/>
                        </a:cubicBezTo>
                        <a:cubicBezTo>
                          <a:pt x="133648" y="37686"/>
                          <a:pt x="108788" y="36924"/>
                          <a:pt x="84404" y="34448"/>
                        </a:cubicBezTo>
                        <a:cubicBezTo>
                          <a:pt x="72212" y="33305"/>
                          <a:pt x="60115" y="31495"/>
                          <a:pt x="48018" y="29685"/>
                        </a:cubicBezTo>
                        <a:lnTo>
                          <a:pt x="30302" y="26923"/>
                        </a:lnTo>
                        <a:cubicBezTo>
                          <a:pt x="27444" y="26542"/>
                          <a:pt x="24492" y="26161"/>
                          <a:pt x="22301" y="26066"/>
                        </a:cubicBezTo>
                        <a:cubicBezTo>
                          <a:pt x="21730" y="26066"/>
                          <a:pt x="21444" y="26066"/>
                          <a:pt x="21539" y="26066"/>
                        </a:cubicBezTo>
                        <a:cubicBezTo>
                          <a:pt x="21730" y="26066"/>
                          <a:pt x="21920" y="25971"/>
                          <a:pt x="22110" y="25971"/>
                        </a:cubicBezTo>
                        <a:lnTo>
                          <a:pt x="22396" y="25875"/>
                        </a:lnTo>
                        <a:cubicBezTo>
                          <a:pt x="22872" y="25685"/>
                          <a:pt x="23444" y="25494"/>
                          <a:pt x="23920" y="25209"/>
                        </a:cubicBezTo>
                        <a:cubicBezTo>
                          <a:pt x="26301" y="23399"/>
                          <a:pt x="25825" y="23685"/>
                          <a:pt x="26301" y="23208"/>
                        </a:cubicBezTo>
                        <a:cubicBezTo>
                          <a:pt x="26968" y="21970"/>
                          <a:pt x="26682" y="22542"/>
                          <a:pt x="26778" y="22542"/>
                        </a:cubicBezTo>
                        <a:cubicBezTo>
                          <a:pt x="26682" y="22446"/>
                          <a:pt x="26682" y="23208"/>
                          <a:pt x="26587" y="23685"/>
                        </a:cubicBezTo>
                        <a:cubicBezTo>
                          <a:pt x="25920" y="27876"/>
                          <a:pt x="26016" y="34162"/>
                          <a:pt x="26206" y="39782"/>
                        </a:cubicBezTo>
                        <a:cubicBezTo>
                          <a:pt x="26397" y="45592"/>
                          <a:pt x="26968" y="51498"/>
                          <a:pt x="27444" y="57403"/>
                        </a:cubicBezTo>
                        <a:cubicBezTo>
                          <a:pt x="28302" y="69309"/>
                          <a:pt x="29730" y="81216"/>
                          <a:pt x="30969" y="93217"/>
                        </a:cubicBezTo>
                        <a:cubicBezTo>
                          <a:pt x="33636" y="117125"/>
                          <a:pt x="36207" y="141223"/>
                          <a:pt x="38493" y="165321"/>
                        </a:cubicBezTo>
                        <a:cubicBezTo>
                          <a:pt x="38779" y="167798"/>
                          <a:pt x="36969" y="170084"/>
                          <a:pt x="34398" y="170274"/>
                        </a:cubicBezTo>
                        <a:cubicBezTo>
                          <a:pt x="32112" y="170560"/>
                          <a:pt x="30111" y="169036"/>
                          <a:pt x="29540" y="166941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1" name="任意多边形: 形状 190"/>
                  <p:cNvSpPr/>
                  <p:nvPr/>
                </p:nvSpPr>
                <p:spPr>
                  <a:xfrm flipH="1">
                    <a:off x="3299358" y="-1994076"/>
                    <a:ext cx="323850" cy="371475"/>
                  </a:xfrm>
                  <a:custGeom>
                    <a:avLst/>
                    <a:gdLst>
                      <a:gd name="connsiteX0" fmla="*/ 319677 w 323850"/>
                      <a:gd name="connsiteY0" fmla="*/ 13617 h 371475"/>
                      <a:gd name="connsiteX1" fmla="*/ 262051 w 323850"/>
                      <a:gd name="connsiteY1" fmla="*/ 116678 h 371475"/>
                      <a:gd name="connsiteX2" fmla="*/ 192995 w 323850"/>
                      <a:gd name="connsiteY2" fmla="*/ 212690 h 371475"/>
                      <a:gd name="connsiteX3" fmla="*/ 111461 w 323850"/>
                      <a:gd name="connsiteY3" fmla="*/ 298796 h 371475"/>
                      <a:gd name="connsiteX4" fmla="*/ 13734 w 323850"/>
                      <a:gd name="connsiteY4" fmla="*/ 366233 h 371475"/>
                      <a:gd name="connsiteX5" fmla="*/ 7638 w 323850"/>
                      <a:gd name="connsiteY5" fmla="*/ 364137 h 371475"/>
                      <a:gd name="connsiteX6" fmla="*/ 9163 w 323850"/>
                      <a:gd name="connsiteY6" fmla="*/ 358422 h 371475"/>
                      <a:gd name="connsiteX7" fmla="*/ 9448 w 323850"/>
                      <a:gd name="connsiteY7" fmla="*/ 358232 h 371475"/>
                      <a:gd name="connsiteX8" fmla="*/ 33547 w 323850"/>
                      <a:gd name="connsiteY8" fmla="*/ 342039 h 371475"/>
                      <a:gd name="connsiteX9" fmla="*/ 39547 w 323850"/>
                      <a:gd name="connsiteY9" fmla="*/ 338039 h 371475"/>
                      <a:gd name="connsiteX10" fmla="*/ 45262 w 323850"/>
                      <a:gd name="connsiteY10" fmla="*/ 333562 h 371475"/>
                      <a:gd name="connsiteX11" fmla="*/ 56597 w 323850"/>
                      <a:gd name="connsiteY11" fmla="*/ 324513 h 371475"/>
                      <a:gd name="connsiteX12" fmla="*/ 68027 w 323850"/>
                      <a:gd name="connsiteY12" fmla="*/ 315655 h 371475"/>
                      <a:gd name="connsiteX13" fmla="*/ 78885 w 323850"/>
                      <a:gd name="connsiteY13" fmla="*/ 306035 h 371475"/>
                      <a:gd name="connsiteX14" fmla="*/ 100317 w 323850"/>
                      <a:gd name="connsiteY14" fmla="*/ 286509 h 371475"/>
                      <a:gd name="connsiteX15" fmla="*/ 178422 w 323850"/>
                      <a:gd name="connsiteY15" fmla="*/ 200688 h 371475"/>
                      <a:gd name="connsiteX16" fmla="*/ 248145 w 323850"/>
                      <a:gd name="connsiteY16" fmla="*/ 107343 h 371475"/>
                      <a:gd name="connsiteX17" fmla="*/ 280625 w 323850"/>
                      <a:gd name="connsiteY17" fmla="*/ 58861 h 371475"/>
                      <a:gd name="connsiteX18" fmla="*/ 311772 w 323850"/>
                      <a:gd name="connsiteY18" fmla="*/ 9426 h 371475"/>
                      <a:gd name="connsiteX19" fmla="*/ 311867 w 323850"/>
                      <a:gd name="connsiteY19" fmla="*/ 9331 h 371475"/>
                      <a:gd name="connsiteX20" fmla="*/ 318154 w 323850"/>
                      <a:gd name="connsiteY20" fmla="*/ 7807 h 371475"/>
                      <a:gd name="connsiteX21" fmla="*/ 319677 w 323850"/>
                      <a:gd name="connsiteY21" fmla="*/ 13617 h 371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23850" h="371475">
                        <a:moveTo>
                          <a:pt x="319677" y="13617"/>
                        </a:moveTo>
                        <a:cubicBezTo>
                          <a:pt x="302914" y="49431"/>
                          <a:pt x="283101" y="83340"/>
                          <a:pt x="262051" y="116678"/>
                        </a:cubicBezTo>
                        <a:cubicBezTo>
                          <a:pt x="240810" y="149825"/>
                          <a:pt x="217760" y="181924"/>
                          <a:pt x="192995" y="212690"/>
                        </a:cubicBezTo>
                        <a:cubicBezTo>
                          <a:pt x="167563" y="242884"/>
                          <a:pt x="141179" y="272412"/>
                          <a:pt x="111461" y="298796"/>
                        </a:cubicBezTo>
                        <a:cubicBezTo>
                          <a:pt x="81648" y="324894"/>
                          <a:pt x="49358" y="348612"/>
                          <a:pt x="13734" y="366233"/>
                        </a:cubicBezTo>
                        <a:cubicBezTo>
                          <a:pt x="11448" y="367376"/>
                          <a:pt x="8781" y="366423"/>
                          <a:pt x="7638" y="364137"/>
                        </a:cubicBezTo>
                        <a:cubicBezTo>
                          <a:pt x="6591" y="362042"/>
                          <a:pt x="7258" y="359661"/>
                          <a:pt x="9163" y="358422"/>
                        </a:cubicBezTo>
                        <a:lnTo>
                          <a:pt x="9448" y="358232"/>
                        </a:lnTo>
                        <a:cubicBezTo>
                          <a:pt x="17449" y="352707"/>
                          <a:pt x="25450" y="347373"/>
                          <a:pt x="33547" y="342039"/>
                        </a:cubicBezTo>
                        <a:lnTo>
                          <a:pt x="39547" y="338039"/>
                        </a:lnTo>
                        <a:lnTo>
                          <a:pt x="45262" y="333562"/>
                        </a:lnTo>
                        <a:lnTo>
                          <a:pt x="56597" y="324513"/>
                        </a:lnTo>
                        <a:lnTo>
                          <a:pt x="68027" y="315655"/>
                        </a:lnTo>
                        <a:cubicBezTo>
                          <a:pt x="71742" y="312607"/>
                          <a:pt x="75266" y="309273"/>
                          <a:pt x="78885" y="306035"/>
                        </a:cubicBezTo>
                        <a:cubicBezTo>
                          <a:pt x="86029" y="299463"/>
                          <a:pt x="93459" y="293367"/>
                          <a:pt x="100317" y="286509"/>
                        </a:cubicBezTo>
                        <a:cubicBezTo>
                          <a:pt x="128130" y="259648"/>
                          <a:pt x="154038" y="230787"/>
                          <a:pt x="178422" y="200688"/>
                        </a:cubicBezTo>
                        <a:cubicBezTo>
                          <a:pt x="203187" y="170875"/>
                          <a:pt x="225951" y="139252"/>
                          <a:pt x="248145" y="107343"/>
                        </a:cubicBezTo>
                        <a:cubicBezTo>
                          <a:pt x="259384" y="91437"/>
                          <a:pt x="270147" y="75244"/>
                          <a:pt x="280625" y="58861"/>
                        </a:cubicBezTo>
                        <a:cubicBezTo>
                          <a:pt x="291388" y="42669"/>
                          <a:pt x="301675" y="26000"/>
                          <a:pt x="311772" y="9426"/>
                        </a:cubicBezTo>
                        <a:lnTo>
                          <a:pt x="311867" y="9331"/>
                        </a:lnTo>
                        <a:cubicBezTo>
                          <a:pt x="313201" y="7236"/>
                          <a:pt x="315963" y="6474"/>
                          <a:pt x="318154" y="7807"/>
                        </a:cubicBezTo>
                        <a:cubicBezTo>
                          <a:pt x="319963" y="9045"/>
                          <a:pt x="320630" y="11522"/>
                          <a:pt x="319677" y="13617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2" name="任意多边形: 形状 191"/>
                  <p:cNvSpPr/>
                  <p:nvPr/>
                </p:nvSpPr>
                <p:spPr>
                  <a:xfrm flipH="1">
                    <a:off x="3391628" y="-2010714"/>
                    <a:ext cx="76200" cy="247650"/>
                  </a:xfrm>
                  <a:custGeom>
                    <a:avLst/>
                    <a:gdLst>
                      <a:gd name="connsiteX0" fmla="*/ 71524 w 76200"/>
                      <a:gd name="connsiteY0" fmla="*/ 12063 h 247650"/>
                      <a:gd name="connsiteX1" fmla="*/ 55427 w 76200"/>
                      <a:gd name="connsiteY1" fmla="*/ 131697 h 247650"/>
                      <a:gd name="connsiteX2" fmla="*/ 39710 w 76200"/>
                      <a:gd name="connsiteY2" fmla="*/ 190276 h 247650"/>
                      <a:gd name="connsiteX3" fmla="*/ 15612 w 76200"/>
                      <a:gd name="connsiteY3" fmla="*/ 246378 h 247650"/>
                      <a:gd name="connsiteX4" fmla="*/ 9421 w 76200"/>
                      <a:gd name="connsiteY4" fmla="*/ 247997 h 247650"/>
                      <a:gd name="connsiteX5" fmla="*/ 7421 w 76200"/>
                      <a:gd name="connsiteY5" fmla="*/ 242568 h 247650"/>
                      <a:gd name="connsiteX6" fmla="*/ 7421 w 76200"/>
                      <a:gd name="connsiteY6" fmla="*/ 242473 h 247650"/>
                      <a:gd name="connsiteX7" fmla="*/ 23613 w 76200"/>
                      <a:gd name="connsiteY7" fmla="*/ 185609 h 247650"/>
                      <a:gd name="connsiteX8" fmla="*/ 36853 w 76200"/>
                      <a:gd name="connsiteY8" fmla="*/ 127601 h 247650"/>
                      <a:gd name="connsiteX9" fmla="*/ 49331 w 76200"/>
                      <a:gd name="connsiteY9" fmla="*/ 69213 h 247650"/>
                      <a:gd name="connsiteX10" fmla="*/ 62475 w 76200"/>
                      <a:gd name="connsiteY10" fmla="*/ 10730 h 247650"/>
                      <a:gd name="connsiteX11" fmla="*/ 62475 w 76200"/>
                      <a:gd name="connsiteY11" fmla="*/ 10634 h 247650"/>
                      <a:gd name="connsiteX12" fmla="*/ 68000 w 76200"/>
                      <a:gd name="connsiteY12" fmla="*/ 7301 h 247650"/>
                      <a:gd name="connsiteX13" fmla="*/ 71524 w 76200"/>
                      <a:gd name="connsiteY13" fmla="*/ 1206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200" h="247650">
                        <a:moveTo>
                          <a:pt x="71524" y="12063"/>
                        </a:moveTo>
                        <a:cubicBezTo>
                          <a:pt x="69905" y="52449"/>
                          <a:pt x="63904" y="92264"/>
                          <a:pt x="55427" y="131697"/>
                        </a:cubicBezTo>
                        <a:cubicBezTo>
                          <a:pt x="51045" y="151414"/>
                          <a:pt x="46092" y="171035"/>
                          <a:pt x="39710" y="190276"/>
                        </a:cubicBezTo>
                        <a:cubicBezTo>
                          <a:pt x="33424" y="209516"/>
                          <a:pt x="25994" y="228662"/>
                          <a:pt x="15612" y="246378"/>
                        </a:cubicBezTo>
                        <a:cubicBezTo>
                          <a:pt x="14374" y="248569"/>
                          <a:pt x="11516" y="249331"/>
                          <a:pt x="9421" y="247997"/>
                        </a:cubicBezTo>
                        <a:cubicBezTo>
                          <a:pt x="7516" y="246854"/>
                          <a:pt x="6659" y="244568"/>
                          <a:pt x="7421" y="242568"/>
                        </a:cubicBezTo>
                        <a:lnTo>
                          <a:pt x="7421" y="242473"/>
                        </a:lnTo>
                        <a:cubicBezTo>
                          <a:pt x="13898" y="223899"/>
                          <a:pt x="18660" y="204754"/>
                          <a:pt x="23613" y="185609"/>
                        </a:cubicBezTo>
                        <a:cubicBezTo>
                          <a:pt x="28376" y="166463"/>
                          <a:pt x="32757" y="147032"/>
                          <a:pt x="36853" y="127601"/>
                        </a:cubicBezTo>
                        <a:lnTo>
                          <a:pt x="49331" y="69213"/>
                        </a:lnTo>
                        <a:cubicBezTo>
                          <a:pt x="53426" y="49687"/>
                          <a:pt x="57903" y="30161"/>
                          <a:pt x="62475" y="10730"/>
                        </a:cubicBezTo>
                        <a:lnTo>
                          <a:pt x="62475" y="10634"/>
                        </a:lnTo>
                        <a:cubicBezTo>
                          <a:pt x="63047" y="8158"/>
                          <a:pt x="65523" y="6634"/>
                          <a:pt x="68000" y="7301"/>
                        </a:cubicBezTo>
                        <a:cubicBezTo>
                          <a:pt x="70190" y="7967"/>
                          <a:pt x="71619" y="9968"/>
                          <a:pt x="71524" y="12063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3" name="任意多边形: 形状 192"/>
                  <p:cNvSpPr/>
                  <p:nvPr/>
                </p:nvSpPr>
                <p:spPr>
                  <a:xfrm flipH="1">
                    <a:off x="3171451" y="-1968838"/>
                    <a:ext cx="209550" cy="95250"/>
                  </a:xfrm>
                  <a:custGeom>
                    <a:avLst/>
                    <a:gdLst>
                      <a:gd name="connsiteX0" fmla="*/ 205962 w 209550"/>
                      <a:gd name="connsiteY0" fmla="*/ 16288 h 95250"/>
                      <a:gd name="connsiteX1" fmla="*/ 155575 w 209550"/>
                      <a:gd name="connsiteY1" fmla="*/ 29718 h 95250"/>
                      <a:gd name="connsiteX2" fmla="*/ 106426 w 209550"/>
                      <a:gd name="connsiteY2" fmla="*/ 46291 h 95250"/>
                      <a:gd name="connsiteX3" fmla="*/ 59182 w 209550"/>
                      <a:gd name="connsiteY3" fmla="*/ 66961 h 95250"/>
                      <a:gd name="connsiteX4" fmla="*/ 14319 w 209550"/>
                      <a:gd name="connsiteY4" fmla="*/ 92964 h 95250"/>
                      <a:gd name="connsiteX5" fmla="*/ 14129 w 209550"/>
                      <a:gd name="connsiteY5" fmla="*/ 93059 h 95250"/>
                      <a:gd name="connsiteX6" fmla="*/ 7842 w 209550"/>
                      <a:gd name="connsiteY6" fmla="*/ 91631 h 95250"/>
                      <a:gd name="connsiteX7" fmla="*/ 8509 w 209550"/>
                      <a:gd name="connsiteY7" fmla="*/ 85915 h 95250"/>
                      <a:gd name="connsiteX8" fmla="*/ 50990 w 209550"/>
                      <a:gd name="connsiteY8" fmla="*/ 52197 h 95250"/>
                      <a:gd name="connsiteX9" fmla="*/ 99663 w 209550"/>
                      <a:gd name="connsiteY9" fmla="*/ 28384 h 95250"/>
                      <a:gd name="connsiteX10" fmla="*/ 205105 w 209550"/>
                      <a:gd name="connsiteY10" fmla="*/ 7144 h 95250"/>
                      <a:gd name="connsiteX11" fmla="*/ 209677 w 209550"/>
                      <a:gd name="connsiteY11" fmla="*/ 11620 h 95250"/>
                      <a:gd name="connsiteX12" fmla="*/ 206153 w 209550"/>
                      <a:gd name="connsiteY12" fmla="*/ 16097 h 95250"/>
                      <a:gd name="connsiteX13" fmla="*/ 205962 w 209550"/>
                      <a:gd name="connsiteY13" fmla="*/ 16288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550" h="95250">
                        <a:moveTo>
                          <a:pt x="205962" y="16288"/>
                        </a:moveTo>
                        <a:cubicBezTo>
                          <a:pt x="189103" y="20193"/>
                          <a:pt x="172148" y="24955"/>
                          <a:pt x="155575" y="29718"/>
                        </a:cubicBezTo>
                        <a:cubicBezTo>
                          <a:pt x="138906" y="34671"/>
                          <a:pt x="122523" y="40100"/>
                          <a:pt x="106426" y="46291"/>
                        </a:cubicBezTo>
                        <a:cubicBezTo>
                          <a:pt x="90234" y="52197"/>
                          <a:pt x="74613" y="59436"/>
                          <a:pt x="59182" y="66961"/>
                        </a:cubicBezTo>
                        <a:cubicBezTo>
                          <a:pt x="43752" y="74581"/>
                          <a:pt x="29083" y="83534"/>
                          <a:pt x="14319" y="92964"/>
                        </a:cubicBezTo>
                        <a:lnTo>
                          <a:pt x="14129" y="93059"/>
                        </a:lnTo>
                        <a:cubicBezTo>
                          <a:pt x="12033" y="94393"/>
                          <a:pt x="9176" y="93821"/>
                          <a:pt x="7842" y="91631"/>
                        </a:cubicBezTo>
                        <a:cubicBezTo>
                          <a:pt x="6699" y="89821"/>
                          <a:pt x="6985" y="87439"/>
                          <a:pt x="8509" y="85915"/>
                        </a:cubicBezTo>
                        <a:cubicBezTo>
                          <a:pt x="21273" y="73152"/>
                          <a:pt x="35369" y="61436"/>
                          <a:pt x="50990" y="52197"/>
                        </a:cubicBezTo>
                        <a:cubicBezTo>
                          <a:pt x="66516" y="42767"/>
                          <a:pt x="82804" y="34671"/>
                          <a:pt x="99663" y="28384"/>
                        </a:cubicBezTo>
                        <a:cubicBezTo>
                          <a:pt x="133477" y="15716"/>
                          <a:pt x="168910" y="7620"/>
                          <a:pt x="205105" y="7144"/>
                        </a:cubicBezTo>
                        <a:cubicBezTo>
                          <a:pt x="207581" y="7144"/>
                          <a:pt x="209677" y="9144"/>
                          <a:pt x="209677" y="11620"/>
                        </a:cubicBezTo>
                        <a:cubicBezTo>
                          <a:pt x="209677" y="13811"/>
                          <a:pt x="208153" y="15621"/>
                          <a:pt x="206153" y="16097"/>
                        </a:cubicBezTo>
                        <a:lnTo>
                          <a:pt x="205962" y="16288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4" name="任意多边形: 形状 193"/>
                  <p:cNvSpPr/>
                  <p:nvPr/>
                </p:nvSpPr>
                <p:spPr>
                  <a:xfrm flipH="1">
                    <a:off x="3374648" y="-2043180"/>
                    <a:ext cx="57150" cy="57150"/>
                  </a:xfrm>
                  <a:custGeom>
                    <a:avLst/>
                    <a:gdLst>
                      <a:gd name="connsiteX0" fmla="*/ 54449 w 57150"/>
                      <a:gd name="connsiteY0" fmla="*/ 17764 h 57150"/>
                      <a:gd name="connsiteX1" fmla="*/ 53592 w 57150"/>
                      <a:gd name="connsiteY1" fmla="*/ 16431 h 57150"/>
                      <a:gd name="connsiteX2" fmla="*/ 50639 w 57150"/>
                      <a:gd name="connsiteY2" fmla="*/ 12811 h 57150"/>
                      <a:gd name="connsiteX3" fmla="*/ 42447 w 57150"/>
                      <a:gd name="connsiteY3" fmla="*/ 7953 h 57150"/>
                      <a:gd name="connsiteX4" fmla="*/ 36637 w 57150"/>
                      <a:gd name="connsiteY4" fmla="*/ 7763 h 57150"/>
                      <a:gd name="connsiteX5" fmla="*/ 35875 w 57150"/>
                      <a:gd name="connsiteY5" fmla="*/ 7572 h 57150"/>
                      <a:gd name="connsiteX6" fmla="*/ 26826 w 57150"/>
                      <a:gd name="connsiteY6" fmla="*/ 7572 h 57150"/>
                      <a:gd name="connsiteX7" fmla="*/ 20730 w 57150"/>
                      <a:gd name="connsiteY7" fmla="*/ 9763 h 57150"/>
                      <a:gd name="connsiteX8" fmla="*/ 11682 w 57150"/>
                      <a:gd name="connsiteY8" fmla="*/ 18050 h 57150"/>
                      <a:gd name="connsiteX9" fmla="*/ 8157 w 57150"/>
                      <a:gd name="connsiteY9" fmla="*/ 39862 h 57150"/>
                      <a:gd name="connsiteX10" fmla="*/ 14158 w 57150"/>
                      <a:gd name="connsiteY10" fmla="*/ 50721 h 57150"/>
                      <a:gd name="connsiteX11" fmla="*/ 24731 w 57150"/>
                      <a:gd name="connsiteY11" fmla="*/ 57769 h 57150"/>
                      <a:gd name="connsiteX12" fmla="*/ 34161 w 57150"/>
                      <a:gd name="connsiteY12" fmla="*/ 59007 h 57150"/>
                      <a:gd name="connsiteX13" fmla="*/ 46067 w 57150"/>
                      <a:gd name="connsiteY13" fmla="*/ 55293 h 57150"/>
                      <a:gd name="connsiteX14" fmla="*/ 54925 w 57150"/>
                      <a:gd name="connsiteY14" fmla="*/ 45577 h 57150"/>
                      <a:gd name="connsiteX15" fmla="*/ 56830 w 57150"/>
                      <a:gd name="connsiteY15" fmla="*/ 40719 h 57150"/>
                      <a:gd name="connsiteX16" fmla="*/ 57688 w 57150"/>
                      <a:gd name="connsiteY16" fmla="*/ 35195 h 57150"/>
                      <a:gd name="connsiteX17" fmla="*/ 57783 w 57150"/>
                      <a:gd name="connsiteY17" fmla="*/ 30813 h 57150"/>
                      <a:gd name="connsiteX18" fmla="*/ 54449 w 57150"/>
                      <a:gd name="connsiteY18" fmla="*/ 17764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7150" h="57150">
                        <a:moveTo>
                          <a:pt x="54449" y="17764"/>
                        </a:moveTo>
                        <a:cubicBezTo>
                          <a:pt x="54163" y="17288"/>
                          <a:pt x="53877" y="16812"/>
                          <a:pt x="53592" y="16431"/>
                        </a:cubicBezTo>
                        <a:cubicBezTo>
                          <a:pt x="52734" y="15192"/>
                          <a:pt x="51782" y="13859"/>
                          <a:pt x="50639" y="12811"/>
                        </a:cubicBezTo>
                        <a:cubicBezTo>
                          <a:pt x="47972" y="10335"/>
                          <a:pt x="45781" y="9192"/>
                          <a:pt x="42447" y="7953"/>
                        </a:cubicBezTo>
                        <a:cubicBezTo>
                          <a:pt x="40733" y="7287"/>
                          <a:pt x="38638" y="7382"/>
                          <a:pt x="36637" y="7763"/>
                        </a:cubicBezTo>
                        <a:cubicBezTo>
                          <a:pt x="36351" y="7668"/>
                          <a:pt x="36161" y="7572"/>
                          <a:pt x="35875" y="7572"/>
                        </a:cubicBezTo>
                        <a:cubicBezTo>
                          <a:pt x="32256" y="7001"/>
                          <a:pt x="30446" y="7001"/>
                          <a:pt x="26826" y="7572"/>
                        </a:cubicBezTo>
                        <a:cubicBezTo>
                          <a:pt x="24636" y="7858"/>
                          <a:pt x="22635" y="8811"/>
                          <a:pt x="20730" y="9763"/>
                        </a:cubicBezTo>
                        <a:cubicBezTo>
                          <a:pt x="16921" y="11573"/>
                          <a:pt x="14158" y="14716"/>
                          <a:pt x="11682" y="18050"/>
                        </a:cubicBezTo>
                        <a:cubicBezTo>
                          <a:pt x="7205" y="24146"/>
                          <a:pt x="6062" y="32718"/>
                          <a:pt x="8157" y="39862"/>
                        </a:cubicBezTo>
                        <a:cubicBezTo>
                          <a:pt x="9396" y="44053"/>
                          <a:pt x="11396" y="47482"/>
                          <a:pt x="14158" y="50721"/>
                        </a:cubicBezTo>
                        <a:cubicBezTo>
                          <a:pt x="17016" y="54054"/>
                          <a:pt x="20730" y="56245"/>
                          <a:pt x="24731" y="57769"/>
                        </a:cubicBezTo>
                        <a:cubicBezTo>
                          <a:pt x="27684" y="58912"/>
                          <a:pt x="31017" y="59388"/>
                          <a:pt x="34161" y="59007"/>
                        </a:cubicBezTo>
                        <a:cubicBezTo>
                          <a:pt x="38352" y="58531"/>
                          <a:pt x="42447" y="57674"/>
                          <a:pt x="46067" y="55293"/>
                        </a:cubicBezTo>
                        <a:cubicBezTo>
                          <a:pt x="49686" y="52911"/>
                          <a:pt x="53211" y="49673"/>
                          <a:pt x="54925" y="45577"/>
                        </a:cubicBezTo>
                        <a:cubicBezTo>
                          <a:pt x="55592" y="43958"/>
                          <a:pt x="56354" y="42339"/>
                          <a:pt x="56830" y="40719"/>
                        </a:cubicBezTo>
                        <a:cubicBezTo>
                          <a:pt x="57306" y="38910"/>
                          <a:pt x="57497" y="37005"/>
                          <a:pt x="57688" y="35195"/>
                        </a:cubicBezTo>
                        <a:cubicBezTo>
                          <a:pt x="57878" y="33766"/>
                          <a:pt x="57878" y="32337"/>
                          <a:pt x="57783" y="30813"/>
                        </a:cubicBezTo>
                        <a:cubicBezTo>
                          <a:pt x="57497" y="26051"/>
                          <a:pt x="56544" y="21955"/>
                          <a:pt x="54449" y="17764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5" name="任意多边形: 形状 194"/>
                  <p:cNvSpPr/>
                  <p:nvPr/>
                </p:nvSpPr>
                <p:spPr>
                  <a:xfrm flipH="1">
                    <a:off x="3273009" y="-2028907"/>
                    <a:ext cx="57150" cy="57150"/>
                  </a:xfrm>
                  <a:custGeom>
                    <a:avLst/>
                    <a:gdLst>
                      <a:gd name="connsiteX0" fmla="*/ 53394 w 57150"/>
                      <a:gd name="connsiteY0" fmla="*/ 22636 h 57150"/>
                      <a:gd name="connsiteX1" fmla="*/ 51489 w 57150"/>
                      <a:gd name="connsiteY1" fmla="*/ 18540 h 57150"/>
                      <a:gd name="connsiteX2" fmla="*/ 47488 w 57150"/>
                      <a:gd name="connsiteY2" fmla="*/ 13683 h 57150"/>
                      <a:gd name="connsiteX3" fmla="*/ 42249 w 57150"/>
                      <a:gd name="connsiteY3" fmla="*/ 10063 h 57150"/>
                      <a:gd name="connsiteX4" fmla="*/ 29676 w 57150"/>
                      <a:gd name="connsiteY4" fmla="*/ 7206 h 57150"/>
                      <a:gd name="connsiteX5" fmla="*/ 23485 w 57150"/>
                      <a:gd name="connsiteY5" fmla="*/ 8253 h 57150"/>
                      <a:gd name="connsiteX6" fmla="*/ 15294 w 57150"/>
                      <a:gd name="connsiteY6" fmla="*/ 13016 h 57150"/>
                      <a:gd name="connsiteX7" fmla="*/ 8531 w 57150"/>
                      <a:gd name="connsiteY7" fmla="*/ 23970 h 57150"/>
                      <a:gd name="connsiteX8" fmla="*/ 7674 w 57150"/>
                      <a:gd name="connsiteY8" fmla="*/ 31113 h 57150"/>
                      <a:gd name="connsiteX9" fmla="*/ 8436 w 57150"/>
                      <a:gd name="connsiteY9" fmla="*/ 43591 h 57150"/>
                      <a:gd name="connsiteX10" fmla="*/ 13103 w 57150"/>
                      <a:gd name="connsiteY10" fmla="*/ 51306 h 57150"/>
                      <a:gd name="connsiteX11" fmla="*/ 17961 w 57150"/>
                      <a:gd name="connsiteY11" fmla="*/ 55212 h 57150"/>
                      <a:gd name="connsiteX12" fmla="*/ 29962 w 57150"/>
                      <a:gd name="connsiteY12" fmla="*/ 59022 h 57150"/>
                      <a:gd name="connsiteX13" fmla="*/ 51298 w 57150"/>
                      <a:gd name="connsiteY13" fmla="*/ 46830 h 57150"/>
                      <a:gd name="connsiteX14" fmla="*/ 54251 w 57150"/>
                      <a:gd name="connsiteY14" fmla="*/ 36828 h 57150"/>
                      <a:gd name="connsiteX15" fmla="*/ 53394 w 57150"/>
                      <a:gd name="connsiteY15" fmla="*/ 22636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7150" h="57150">
                        <a:moveTo>
                          <a:pt x="53394" y="22636"/>
                        </a:moveTo>
                        <a:cubicBezTo>
                          <a:pt x="52917" y="21207"/>
                          <a:pt x="52346" y="19779"/>
                          <a:pt x="51489" y="18540"/>
                        </a:cubicBezTo>
                        <a:cubicBezTo>
                          <a:pt x="50441" y="16826"/>
                          <a:pt x="49107" y="15016"/>
                          <a:pt x="47488" y="13683"/>
                        </a:cubicBezTo>
                        <a:cubicBezTo>
                          <a:pt x="45869" y="12349"/>
                          <a:pt x="44154" y="10920"/>
                          <a:pt x="42249" y="10063"/>
                        </a:cubicBezTo>
                        <a:cubicBezTo>
                          <a:pt x="38344" y="8253"/>
                          <a:pt x="34058" y="6825"/>
                          <a:pt x="29676" y="7206"/>
                        </a:cubicBezTo>
                        <a:cubicBezTo>
                          <a:pt x="27581" y="7396"/>
                          <a:pt x="25485" y="7587"/>
                          <a:pt x="23485" y="8253"/>
                        </a:cubicBezTo>
                        <a:cubicBezTo>
                          <a:pt x="20056" y="9492"/>
                          <a:pt x="18056" y="10730"/>
                          <a:pt x="15294" y="13016"/>
                        </a:cubicBezTo>
                        <a:cubicBezTo>
                          <a:pt x="12055" y="15683"/>
                          <a:pt x="9674" y="19969"/>
                          <a:pt x="8531" y="23970"/>
                        </a:cubicBezTo>
                        <a:cubicBezTo>
                          <a:pt x="7864" y="26256"/>
                          <a:pt x="7674" y="28732"/>
                          <a:pt x="7674" y="31113"/>
                        </a:cubicBezTo>
                        <a:cubicBezTo>
                          <a:pt x="6912" y="35209"/>
                          <a:pt x="6816" y="39591"/>
                          <a:pt x="8436" y="43591"/>
                        </a:cubicBezTo>
                        <a:cubicBezTo>
                          <a:pt x="9674" y="46734"/>
                          <a:pt x="10722" y="48735"/>
                          <a:pt x="13103" y="51306"/>
                        </a:cubicBezTo>
                        <a:cubicBezTo>
                          <a:pt x="14532" y="52830"/>
                          <a:pt x="16246" y="54164"/>
                          <a:pt x="17961" y="55212"/>
                        </a:cubicBezTo>
                        <a:cubicBezTo>
                          <a:pt x="21580" y="57593"/>
                          <a:pt x="25771" y="58641"/>
                          <a:pt x="29962" y="59022"/>
                        </a:cubicBezTo>
                        <a:cubicBezTo>
                          <a:pt x="38630" y="59879"/>
                          <a:pt x="47488" y="54545"/>
                          <a:pt x="51298" y="46830"/>
                        </a:cubicBezTo>
                        <a:cubicBezTo>
                          <a:pt x="52917" y="43591"/>
                          <a:pt x="53775" y="40257"/>
                          <a:pt x="54251" y="36828"/>
                        </a:cubicBezTo>
                        <a:cubicBezTo>
                          <a:pt x="55680" y="32542"/>
                          <a:pt x="55394" y="27113"/>
                          <a:pt x="53394" y="22636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6" name="任意多边形: 形状 195"/>
                  <p:cNvSpPr/>
                  <p:nvPr/>
                </p:nvSpPr>
                <p:spPr>
                  <a:xfrm flipH="1">
                    <a:off x="3121064" y="-1995569"/>
                    <a:ext cx="66675" cy="57150"/>
                  </a:xfrm>
                  <a:custGeom>
                    <a:avLst/>
                    <a:gdLst>
                      <a:gd name="connsiteX0" fmla="*/ 59278 w 66675"/>
                      <a:gd name="connsiteY0" fmla="*/ 26731 h 57150"/>
                      <a:gd name="connsiteX1" fmla="*/ 51658 w 66675"/>
                      <a:gd name="connsiteY1" fmla="*/ 15015 h 57150"/>
                      <a:gd name="connsiteX2" fmla="*/ 25750 w 66675"/>
                      <a:gd name="connsiteY2" fmla="*/ 7967 h 57150"/>
                      <a:gd name="connsiteX3" fmla="*/ 7748 w 66675"/>
                      <a:gd name="connsiteY3" fmla="*/ 25874 h 57150"/>
                      <a:gd name="connsiteX4" fmla="*/ 7367 w 66675"/>
                      <a:gd name="connsiteY4" fmla="*/ 34827 h 57150"/>
                      <a:gd name="connsiteX5" fmla="*/ 7271 w 66675"/>
                      <a:gd name="connsiteY5" fmla="*/ 35494 h 57150"/>
                      <a:gd name="connsiteX6" fmla="*/ 7938 w 66675"/>
                      <a:gd name="connsiteY6" fmla="*/ 41876 h 57150"/>
                      <a:gd name="connsiteX7" fmla="*/ 10796 w 66675"/>
                      <a:gd name="connsiteY7" fmla="*/ 47876 h 57150"/>
                      <a:gd name="connsiteX8" fmla="*/ 17177 w 66675"/>
                      <a:gd name="connsiteY8" fmla="*/ 54258 h 57150"/>
                      <a:gd name="connsiteX9" fmla="*/ 23273 w 66675"/>
                      <a:gd name="connsiteY9" fmla="*/ 57306 h 57150"/>
                      <a:gd name="connsiteX10" fmla="*/ 29846 w 66675"/>
                      <a:gd name="connsiteY10" fmla="*/ 58544 h 57150"/>
                      <a:gd name="connsiteX11" fmla="*/ 37466 w 66675"/>
                      <a:gd name="connsiteY11" fmla="*/ 57878 h 57150"/>
                      <a:gd name="connsiteX12" fmla="*/ 48515 w 66675"/>
                      <a:gd name="connsiteY12" fmla="*/ 53306 h 57150"/>
                      <a:gd name="connsiteX13" fmla="*/ 58135 w 66675"/>
                      <a:gd name="connsiteY13" fmla="*/ 43495 h 57150"/>
                      <a:gd name="connsiteX14" fmla="*/ 59278 w 66675"/>
                      <a:gd name="connsiteY14" fmla="*/ 26731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6675" h="57150">
                        <a:moveTo>
                          <a:pt x="59278" y="26731"/>
                        </a:moveTo>
                        <a:cubicBezTo>
                          <a:pt x="57659" y="22349"/>
                          <a:pt x="55182" y="18158"/>
                          <a:pt x="51658" y="15015"/>
                        </a:cubicBezTo>
                        <a:cubicBezTo>
                          <a:pt x="44514" y="8824"/>
                          <a:pt x="35084" y="5490"/>
                          <a:pt x="25750" y="7967"/>
                        </a:cubicBezTo>
                        <a:cubicBezTo>
                          <a:pt x="17368" y="10157"/>
                          <a:pt x="9557" y="17301"/>
                          <a:pt x="7748" y="25874"/>
                        </a:cubicBezTo>
                        <a:cubicBezTo>
                          <a:pt x="7081" y="28826"/>
                          <a:pt x="6986" y="31874"/>
                          <a:pt x="7367" y="34827"/>
                        </a:cubicBezTo>
                        <a:cubicBezTo>
                          <a:pt x="7367" y="35113"/>
                          <a:pt x="7271" y="35303"/>
                          <a:pt x="7271" y="35494"/>
                        </a:cubicBezTo>
                        <a:cubicBezTo>
                          <a:pt x="7081" y="37589"/>
                          <a:pt x="7271" y="39875"/>
                          <a:pt x="7938" y="41876"/>
                        </a:cubicBezTo>
                        <a:cubicBezTo>
                          <a:pt x="8605" y="43971"/>
                          <a:pt x="9462" y="46067"/>
                          <a:pt x="10796" y="47876"/>
                        </a:cubicBezTo>
                        <a:cubicBezTo>
                          <a:pt x="12891" y="50639"/>
                          <a:pt x="14415" y="52163"/>
                          <a:pt x="17177" y="54258"/>
                        </a:cubicBezTo>
                        <a:cubicBezTo>
                          <a:pt x="18987" y="55592"/>
                          <a:pt x="21083" y="56449"/>
                          <a:pt x="23273" y="57306"/>
                        </a:cubicBezTo>
                        <a:cubicBezTo>
                          <a:pt x="25369" y="58068"/>
                          <a:pt x="27655" y="58354"/>
                          <a:pt x="29846" y="58544"/>
                        </a:cubicBezTo>
                        <a:cubicBezTo>
                          <a:pt x="32417" y="58735"/>
                          <a:pt x="34989" y="58354"/>
                          <a:pt x="37466" y="57878"/>
                        </a:cubicBezTo>
                        <a:cubicBezTo>
                          <a:pt x="41371" y="57211"/>
                          <a:pt x="45181" y="55401"/>
                          <a:pt x="48515" y="53306"/>
                        </a:cubicBezTo>
                        <a:cubicBezTo>
                          <a:pt x="52325" y="50829"/>
                          <a:pt x="56230" y="47686"/>
                          <a:pt x="58135" y="43495"/>
                        </a:cubicBezTo>
                        <a:cubicBezTo>
                          <a:pt x="60611" y="38256"/>
                          <a:pt x="61278" y="32351"/>
                          <a:pt x="59278" y="26731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7" name="任意多边形: 形状 196"/>
                  <p:cNvSpPr/>
                  <p:nvPr/>
                </p:nvSpPr>
                <p:spPr>
                  <a:xfrm flipH="1">
                    <a:off x="2828428" y="-1808608"/>
                    <a:ext cx="447675" cy="219075"/>
                  </a:xfrm>
                  <a:custGeom>
                    <a:avLst/>
                    <a:gdLst>
                      <a:gd name="connsiteX0" fmla="*/ 10672 w 447675"/>
                      <a:gd name="connsiteY0" fmla="*/ 100184 h 219075"/>
                      <a:gd name="connsiteX1" fmla="*/ 230414 w 447675"/>
                      <a:gd name="connsiteY1" fmla="*/ 206673 h 219075"/>
                      <a:gd name="connsiteX2" fmla="*/ 442345 w 447675"/>
                      <a:gd name="connsiteY2" fmla="*/ 27984 h 219075"/>
                      <a:gd name="connsiteX3" fmla="*/ 324712 w 447675"/>
                      <a:gd name="connsiteY3" fmla="*/ 17983 h 219075"/>
                      <a:gd name="connsiteX4" fmla="*/ 10672 w 447675"/>
                      <a:gd name="connsiteY4" fmla="*/ 100184 h 21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7675" h="219075">
                        <a:moveTo>
                          <a:pt x="10672" y="100184"/>
                        </a:moveTo>
                        <a:cubicBezTo>
                          <a:pt x="-11997" y="149714"/>
                          <a:pt x="76109" y="246678"/>
                          <a:pt x="230414" y="206673"/>
                        </a:cubicBezTo>
                        <a:cubicBezTo>
                          <a:pt x="384624" y="166763"/>
                          <a:pt x="449013" y="46844"/>
                          <a:pt x="442345" y="27984"/>
                        </a:cubicBezTo>
                        <a:cubicBezTo>
                          <a:pt x="435678" y="9125"/>
                          <a:pt x="415676" y="34652"/>
                          <a:pt x="324712" y="17983"/>
                        </a:cubicBezTo>
                        <a:cubicBezTo>
                          <a:pt x="255655" y="5410"/>
                          <a:pt x="65060" y="-18593"/>
                          <a:pt x="10672" y="100184"/>
                        </a:cubicBezTo>
                        <a:close/>
                      </a:path>
                    </a:pathLst>
                  </a:custGeom>
                  <a:solidFill>
                    <a:srgbClr val="F29E0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8" name="任意多边形: 形状 197"/>
                  <p:cNvSpPr/>
                  <p:nvPr/>
                </p:nvSpPr>
                <p:spPr>
                  <a:xfrm flipH="1">
                    <a:off x="2908433" y="-1748015"/>
                    <a:ext cx="638175" cy="95250"/>
                  </a:xfrm>
                  <a:custGeom>
                    <a:avLst/>
                    <a:gdLst>
                      <a:gd name="connsiteX0" fmla="*/ 630935 w 638175"/>
                      <a:gd name="connsiteY0" fmla="*/ 15683 h 95250"/>
                      <a:gd name="connsiteX1" fmla="*/ 477201 w 638175"/>
                      <a:gd name="connsiteY1" fmla="*/ 54830 h 95250"/>
                      <a:gd name="connsiteX2" fmla="*/ 319467 w 638175"/>
                      <a:gd name="connsiteY2" fmla="*/ 55973 h 95250"/>
                      <a:gd name="connsiteX3" fmla="*/ 164115 w 638175"/>
                      <a:gd name="connsiteY3" fmla="*/ 58450 h 95250"/>
                      <a:gd name="connsiteX4" fmla="*/ 13334 w 638175"/>
                      <a:gd name="connsiteY4" fmla="*/ 93692 h 95250"/>
                      <a:gd name="connsiteX5" fmla="*/ 13239 w 638175"/>
                      <a:gd name="connsiteY5" fmla="*/ 93692 h 95250"/>
                      <a:gd name="connsiteX6" fmla="*/ 7428 w 638175"/>
                      <a:gd name="connsiteY6" fmla="*/ 90930 h 95250"/>
                      <a:gd name="connsiteX7" fmla="*/ 10000 w 638175"/>
                      <a:gd name="connsiteY7" fmla="*/ 85215 h 95250"/>
                      <a:gd name="connsiteX8" fmla="*/ 46671 w 638175"/>
                      <a:gd name="connsiteY8" fmla="*/ 70356 h 95250"/>
                      <a:gd name="connsiteX9" fmla="*/ 84390 w 638175"/>
                      <a:gd name="connsiteY9" fmla="*/ 58069 h 95250"/>
                      <a:gd name="connsiteX10" fmla="*/ 122967 w 638175"/>
                      <a:gd name="connsiteY10" fmla="*/ 48639 h 95250"/>
                      <a:gd name="connsiteX11" fmla="*/ 142493 w 638175"/>
                      <a:gd name="connsiteY11" fmla="*/ 44734 h 95250"/>
                      <a:gd name="connsiteX12" fmla="*/ 162210 w 638175"/>
                      <a:gd name="connsiteY12" fmla="*/ 41876 h 95250"/>
                      <a:gd name="connsiteX13" fmla="*/ 320229 w 638175"/>
                      <a:gd name="connsiteY13" fmla="*/ 36923 h 95250"/>
                      <a:gd name="connsiteX14" fmla="*/ 476249 w 638175"/>
                      <a:gd name="connsiteY14" fmla="*/ 37971 h 95250"/>
                      <a:gd name="connsiteX15" fmla="*/ 553211 w 638175"/>
                      <a:gd name="connsiteY15" fmla="*/ 29780 h 95250"/>
                      <a:gd name="connsiteX16" fmla="*/ 626268 w 638175"/>
                      <a:gd name="connsiteY16" fmla="*/ 7872 h 95250"/>
                      <a:gd name="connsiteX17" fmla="*/ 626934 w 638175"/>
                      <a:gd name="connsiteY17" fmla="*/ 7586 h 95250"/>
                      <a:gd name="connsiteX18" fmla="*/ 632935 w 638175"/>
                      <a:gd name="connsiteY18" fmla="*/ 9682 h 95250"/>
                      <a:gd name="connsiteX19" fmla="*/ 630935 w 638175"/>
                      <a:gd name="connsiteY19" fmla="*/ 15683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38175" h="95250">
                        <a:moveTo>
                          <a:pt x="630935" y="15683"/>
                        </a:moveTo>
                        <a:cubicBezTo>
                          <a:pt x="583310" y="42638"/>
                          <a:pt x="529589" y="50163"/>
                          <a:pt x="477201" y="54830"/>
                        </a:cubicBezTo>
                        <a:cubicBezTo>
                          <a:pt x="424528" y="59307"/>
                          <a:pt x="371664" y="57402"/>
                          <a:pt x="319467" y="55973"/>
                        </a:cubicBezTo>
                        <a:cubicBezTo>
                          <a:pt x="267270" y="53878"/>
                          <a:pt x="215359" y="52640"/>
                          <a:pt x="164115" y="58450"/>
                        </a:cubicBezTo>
                        <a:cubicBezTo>
                          <a:pt x="112775" y="63879"/>
                          <a:pt x="62292" y="76166"/>
                          <a:pt x="13334" y="93692"/>
                        </a:cubicBezTo>
                        <a:lnTo>
                          <a:pt x="13239" y="93692"/>
                        </a:lnTo>
                        <a:cubicBezTo>
                          <a:pt x="10857" y="94550"/>
                          <a:pt x="8286" y="93311"/>
                          <a:pt x="7428" y="90930"/>
                        </a:cubicBezTo>
                        <a:cubicBezTo>
                          <a:pt x="6571" y="88644"/>
                          <a:pt x="7714" y="86072"/>
                          <a:pt x="10000" y="85215"/>
                        </a:cubicBezTo>
                        <a:cubicBezTo>
                          <a:pt x="22192" y="80167"/>
                          <a:pt x="34384" y="75023"/>
                          <a:pt x="46671" y="70356"/>
                        </a:cubicBezTo>
                        <a:cubicBezTo>
                          <a:pt x="59244" y="66260"/>
                          <a:pt x="71627" y="61593"/>
                          <a:pt x="84390" y="58069"/>
                        </a:cubicBezTo>
                        <a:cubicBezTo>
                          <a:pt x="97249" y="54830"/>
                          <a:pt x="109917" y="50925"/>
                          <a:pt x="122967" y="48639"/>
                        </a:cubicBezTo>
                        <a:lnTo>
                          <a:pt x="142493" y="44734"/>
                        </a:lnTo>
                        <a:lnTo>
                          <a:pt x="162210" y="41876"/>
                        </a:lnTo>
                        <a:cubicBezTo>
                          <a:pt x="214788" y="34161"/>
                          <a:pt x="267937" y="35685"/>
                          <a:pt x="320229" y="36923"/>
                        </a:cubicBezTo>
                        <a:cubicBezTo>
                          <a:pt x="372522" y="39019"/>
                          <a:pt x="424433" y="40924"/>
                          <a:pt x="476249" y="37971"/>
                        </a:cubicBezTo>
                        <a:cubicBezTo>
                          <a:pt x="502157" y="36447"/>
                          <a:pt x="527970" y="34637"/>
                          <a:pt x="553211" y="29780"/>
                        </a:cubicBezTo>
                        <a:cubicBezTo>
                          <a:pt x="578357" y="25398"/>
                          <a:pt x="603979" y="18731"/>
                          <a:pt x="626268" y="7872"/>
                        </a:cubicBezTo>
                        <a:lnTo>
                          <a:pt x="626934" y="7586"/>
                        </a:lnTo>
                        <a:cubicBezTo>
                          <a:pt x="629220" y="6539"/>
                          <a:pt x="631887" y="7396"/>
                          <a:pt x="632935" y="9682"/>
                        </a:cubicBezTo>
                        <a:cubicBezTo>
                          <a:pt x="633888" y="11873"/>
                          <a:pt x="633030" y="14444"/>
                          <a:pt x="630935" y="15683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9" name="任意多边形: 形状 198"/>
                  <p:cNvSpPr/>
                  <p:nvPr/>
                </p:nvSpPr>
                <p:spPr>
                  <a:xfrm flipH="1">
                    <a:off x="3021539" y="-1789533"/>
                    <a:ext cx="161925" cy="95250"/>
                  </a:xfrm>
                  <a:custGeom>
                    <a:avLst/>
                    <a:gdLst>
                      <a:gd name="connsiteX0" fmla="*/ 156444 w 161925"/>
                      <a:gd name="connsiteY0" fmla="*/ 14529 h 95250"/>
                      <a:gd name="connsiteX1" fmla="*/ 91484 w 161925"/>
                      <a:gd name="connsiteY1" fmla="*/ 67297 h 95250"/>
                      <a:gd name="connsiteX2" fmla="*/ 53384 w 161925"/>
                      <a:gd name="connsiteY2" fmla="*/ 85395 h 95250"/>
                      <a:gd name="connsiteX3" fmla="*/ 12331 w 161925"/>
                      <a:gd name="connsiteY3" fmla="*/ 95491 h 95250"/>
                      <a:gd name="connsiteX4" fmla="*/ 7187 w 161925"/>
                      <a:gd name="connsiteY4" fmla="*/ 91586 h 95250"/>
                      <a:gd name="connsiteX5" fmla="*/ 9950 w 161925"/>
                      <a:gd name="connsiteY5" fmla="*/ 86823 h 95250"/>
                      <a:gd name="connsiteX6" fmla="*/ 10140 w 161925"/>
                      <a:gd name="connsiteY6" fmla="*/ 86728 h 95250"/>
                      <a:gd name="connsiteX7" fmla="*/ 46716 w 161925"/>
                      <a:gd name="connsiteY7" fmla="*/ 70059 h 95250"/>
                      <a:gd name="connsiteX8" fmla="*/ 81863 w 161925"/>
                      <a:gd name="connsiteY8" fmla="*/ 50914 h 95250"/>
                      <a:gd name="connsiteX9" fmla="*/ 116153 w 161925"/>
                      <a:gd name="connsiteY9" fmla="*/ 29959 h 95250"/>
                      <a:gd name="connsiteX10" fmla="*/ 150158 w 161925"/>
                      <a:gd name="connsiteY10" fmla="*/ 7956 h 95250"/>
                      <a:gd name="connsiteX11" fmla="*/ 150348 w 161925"/>
                      <a:gd name="connsiteY11" fmla="*/ 7861 h 95250"/>
                      <a:gd name="connsiteX12" fmla="*/ 156635 w 161925"/>
                      <a:gd name="connsiteY12" fmla="*/ 9195 h 95250"/>
                      <a:gd name="connsiteX13" fmla="*/ 156444 w 161925"/>
                      <a:gd name="connsiteY13" fmla="*/ 1452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1925" h="95250">
                        <a:moveTo>
                          <a:pt x="156444" y="14529"/>
                        </a:moveTo>
                        <a:cubicBezTo>
                          <a:pt x="138061" y="35960"/>
                          <a:pt x="115677" y="53010"/>
                          <a:pt x="91484" y="67297"/>
                        </a:cubicBezTo>
                        <a:cubicBezTo>
                          <a:pt x="79387" y="74346"/>
                          <a:pt x="66623" y="80442"/>
                          <a:pt x="53384" y="85395"/>
                        </a:cubicBezTo>
                        <a:cubicBezTo>
                          <a:pt x="40239" y="90443"/>
                          <a:pt x="26333" y="93681"/>
                          <a:pt x="12331" y="95491"/>
                        </a:cubicBezTo>
                        <a:cubicBezTo>
                          <a:pt x="9854" y="95777"/>
                          <a:pt x="7568" y="94062"/>
                          <a:pt x="7187" y="91586"/>
                        </a:cubicBezTo>
                        <a:cubicBezTo>
                          <a:pt x="6902" y="89490"/>
                          <a:pt x="8045" y="87585"/>
                          <a:pt x="9950" y="86823"/>
                        </a:cubicBezTo>
                        <a:lnTo>
                          <a:pt x="10140" y="86728"/>
                        </a:lnTo>
                        <a:cubicBezTo>
                          <a:pt x="22618" y="81394"/>
                          <a:pt x="34810" y="75965"/>
                          <a:pt x="46716" y="70059"/>
                        </a:cubicBezTo>
                        <a:cubicBezTo>
                          <a:pt x="58527" y="63963"/>
                          <a:pt x="70433" y="57867"/>
                          <a:pt x="81863" y="50914"/>
                        </a:cubicBezTo>
                        <a:cubicBezTo>
                          <a:pt x="93389" y="44247"/>
                          <a:pt x="104819" y="37103"/>
                          <a:pt x="116153" y="29959"/>
                        </a:cubicBezTo>
                        <a:lnTo>
                          <a:pt x="150158" y="7956"/>
                        </a:lnTo>
                        <a:lnTo>
                          <a:pt x="150348" y="7861"/>
                        </a:lnTo>
                        <a:cubicBezTo>
                          <a:pt x="152444" y="6528"/>
                          <a:pt x="155301" y="7099"/>
                          <a:pt x="156635" y="9195"/>
                        </a:cubicBezTo>
                        <a:cubicBezTo>
                          <a:pt x="157873" y="10814"/>
                          <a:pt x="157682" y="13005"/>
                          <a:pt x="156444" y="14529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0" name="任意多边形: 形状 199"/>
                  <p:cNvSpPr/>
                  <p:nvPr/>
                </p:nvSpPr>
                <p:spPr>
                  <a:xfrm flipH="1">
                    <a:off x="2947569" y="-1711385"/>
                    <a:ext cx="171450" cy="38100"/>
                  </a:xfrm>
                  <a:custGeom>
                    <a:avLst/>
                    <a:gdLst>
                      <a:gd name="connsiteX0" fmla="*/ 159913 w 171450"/>
                      <a:gd name="connsiteY0" fmla="*/ 39537 h 38100"/>
                      <a:gd name="connsiteX1" fmla="*/ 85141 w 171450"/>
                      <a:gd name="connsiteY1" fmla="*/ 30107 h 38100"/>
                      <a:gd name="connsiteX2" fmla="*/ 10942 w 171450"/>
                      <a:gd name="connsiteY2" fmla="*/ 17439 h 38100"/>
                      <a:gd name="connsiteX3" fmla="*/ 10846 w 171450"/>
                      <a:gd name="connsiteY3" fmla="*/ 17439 h 38100"/>
                      <a:gd name="connsiteX4" fmla="*/ 7227 w 171450"/>
                      <a:gd name="connsiteY4" fmla="*/ 12010 h 38100"/>
                      <a:gd name="connsiteX5" fmla="*/ 11227 w 171450"/>
                      <a:gd name="connsiteY5" fmla="*/ 8390 h 38100"/>
                      <a:gd name="connsiteX6" fmla="*/ 87808 w 171450"/>
                      <a:gd name="connsiteY6" fmla="*/ 11343 h 38100"/>
                      <a:gd name="connsiteX7" fmla="*/ 161913 w 171450"/>
                      <a:gd name="connsiteY7" fmla="*/ 30774 h 38100"/>
                      <a:gd name="connsiteX8" fmla="*/ 164389 w 171450"/>
                      <a:gd name="connsiteY8" fmla="*/ 36775 h 38100"/>
                      <a:gd name="connsiteX9" fmla="*/ 159817 w 171450"/>
                      <a:gd name="connsiteY9" fmla="*/ 39632 h 38100"/>
                      <a:gd name="connsiteX10" fmla="*/ 159913 w 171450"/>
                      <a:gd name="connsiteY10" fmla="*/ 3953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1450" h="38100">
                        <a:moveTo>
                          <a:pt x="159913" y="39537"/>
                        </a:moveTo>
                        <a:cubicBezTo>
                          <a:pt x="134671" y="37632"/>
                          <a:pt x="109906" y="33822"/>
                          <a:pt x="85141" y="30107"/>
                        </a:cubicBezTo>
                        <a:cubicBezTo>
                          <a:pt x="60376" y="26107"/>
                          <a:pt x="35802" y="22582"/>
                          <a:pt x="10942" y="17439"/>
                        </a:cubicBezTo>
                        <a:lnTo>
                          <a:pt x="10846" y="17439"/>
                        </a:lnTo>
                        <a:cubicBezTo>
                          <a:pt x="8370" y="16963"/>
                          <a:pt x="6751" y="14486"/>
                          <a:pt x="7227" y="12010"/>
                        </a:cubicBezTo>
                        <a:cubicBezTo>
                          <a:pt x="7608" y="10009"/>
                          <a:pt x="9322" y="8581"/>
                          <a:pt x="11227" y="8390"/>
                        </a:cubicBezTo>
                        <a:cubicBezTo>
                          <a:pt x="36850" y="5723"/>
                          <a:pt x="62567" y="7628"/>
                          <a:pt x="87808" y="11343"/>
                        </a:cubicBezTo>
                        <a:cubicBezTo>
                          <a:pt x="113050" y="15248"/>
                          <a:pt x="138005" y="20963"/>
                          <a:pt x="161913" y="30774"/>
                        </a:cubicBezTo>
                        <a:cubicBezTo>
                          <a:pt x="164294" y="31726"/>
                          <a:pt x="165342" y="34393"/>
                          <a:pt x="164389" y="36775"/>
                        </a:cubicBezTo>
                        <a:cubicBezTo>
                          <a:pt x="163627" y="38680"/>
                          <a:pt x="161722" y="39727"/>
                          <a:pt x="159817" y="39632"/>
                        </a:cubicBezTo>
                        <a:lnTo>
                          <a:pt x="159913" y="39537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pic>
              <p:nvPicPr>
                <p:cNvPr id="170" name="图片 16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flipH="1">
                  <a:off x="20108" y="192324"/>
                  <a:ext cx="2129560" cy="675077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组合 277"/>
          <p:cNvGrpSpPr/>
          <p:nvPr userDrawn="1"/>
        </p:nvGrpSpPr>
        <p:grpSpPr>
          <a:xfrm>
            <a:off x="-1098463" y="-1136156"/>
            <a:ext cx="14368421" cy="9145494"/>
            <a:chOff x="-1098463" y="-1136156"/>
            <a:chExt cx="14368421" cy="9145494"/>
          </a:xfrm>
          <a:solidFill>
            <a:srgbClr val="E6E6E6"/>
          </a:solidFill>
        </p:grpSpPr>
        <p:sp>
          <p:nvSpPr>
            <p:cNvPr id="279" name="矩形 278"/>
            <p:cNvSpPr/>
            <p:nvPr/>
          </p:nvSpPr>
          <p:spPr>
            <a:xfrm>
              <a:off x="-1098463" y="-685205"/>
              <a:ext cx="1073977" cy="8529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0" name="矩形 279"/>
            <p:cNvSpPr/>
            <p:nvPr/>
          </p:nvSpPr>
          <p:spPr>
            <a:xfrm>
              <a:off x="12195981" y="-687153"/>
              <a:ext cx="1073977" cy="8529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1" name="矩形 280"/>
            <p:cNvSpPr/>
            <p:nvPr/>
          </p:nvSpPr>
          <p:spPr>
            <a:xfrm rot="5400000">
              <a:off x="5532643" y="272023"/>
              <a:ext cx="1125258" cy="143493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2" name="矩形 281"/>
            <p:cNvSpPr/>
            <p:nvPr/>
          </p:nvSpPr>
          <p:spPr>
            <a:xfrm rot="5400000">
              <a:off x="5523119" y="-7757738"/>
              <a:ext cx="1125258" cy="143684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 userDrawn="1"/>
        </p:nvGrpSpPr>
        <p:grpSpPr>
          <a:xfrm flipH="1">
            <a:off x="-3778" y="2483"/>
            <a:ext cx="12193348" cy="6857677"/>
            <a:chOff x="-3778" y="2483"/>
            <a:chExt cx="12193348" cy="6857677"/>
          </a:xfrm>
        </p:grpSpPr>
        <p:grpSp>
          <p:nvGrpSpPr>
            <p:cNvPr id="283" name="组合 282"/>
            <p:cNvGrpSpPr/>
            <p:nvPr userDrawn="1"/>
          </p:nvGrpSpPr>
          <p:grpSpPr>
            <a:xfrm>
              <a:off x="-3778" y="2483"/>
              <a:ext cx="1445378" cy="1349238"/>
              <a:chOff x="-17992" y="-16448"/>
              <a:chExt cx="2460295" cy="2296648"/>
            </a:xfrm>
          </p:grpSpPr>
          <p:sp>
            <p:nvSpPr>
              <p:cNvPr id="284" name="任意多边形: 形状 283"/>
              <p:cNvSpPr/>
              <p:nvPr/>
            </p:nvSpPr>
            <p:spPr>
              <a:xfrm rot="10800000">
                <a:off x="-17493" y="-16448"/>
                <a:ext cx="2316735" cy="2296648"/>
              </a:xfrm>
              <a:custGeom>
                <a:avLst/>
                <a:gdLst>
                  <a:gd name="connsiteX0" fmla="*/ 4204903 w 4207212"/>
                  <a:gd name="connsiteY0" fmla="*/ 9412 h 4170734"/>
                  <a:gd name="connsiteX1" fmla="*/ 4204903 w 4207212"/>
                  <a:gd name="connsiteY1" fmla="*/ 4168230 h 4170734"/>
                  <a:gd name="connsiteX2" fmla="*/ 9120 w 4207212"/>
                  <a:gd name="connsiteY2" fmla="*/ 4168230 h 4170734"/>
                  <a:gd name="connsiteX3" fmla="*/ 9241 w 4207212"/>
                  <a:gd name="connsiteY3" fmla="*/ 4167743 h 4170734"/>
                  <a:gd name="connsiteX4" fmla="*/ 576851 w 4207212"/>
                  <a:gd name="connsiteY4" fmla="*/ 3254194 h 4170734"/>
                  <a:gd name="connsiteX5" fmla="*/ 594481 w 4207212"/>
                  <a:gd name="connsiteY5" fmla="*/ 3240211 h 4170734"/>
                  <a:gd name="connsiteX6" fmla="*/ 697108 w 4207212"/>
                  <a:gd name="connsiteY6" fmla="*/ 3165308 h 4170734"/>
                  <a:gd name="connsiteX7" fmla="*/ 697230 w 4207212"/>
                  <a:gd name="connsiteY7" fmla="*/ 3165308 h 4170734"/>
                  <a:gd name="connsiteX8" fmla="*/ 785509 w 4207212"/>
                  <a:gd name="connsiteY8" fmla="*/ 3108279 h 4170734"/>
                  <a:gd name="connsiteX9" fmla="*/ 785630 w 4207212"/>
                  <a:gd name="connsiteY9" fmla="*/ 3108158 h 4170734"/>
                  <a:gd name="connsiteX10" fmla="*/ 881448 w 4207212"/>
                  <a:gd name="connsiteY10" fmla="*/ 3052588 h 4170734"/>
                  <a:gd name="connsiteX11" fmla="*/ 883029 w 4207212"/>
                  <a:gd name="connsiteY11" fmla="*/ 3051737 h 4170734"/>
                  <a:gd name="connsiteX12" fmla="*/ 1345700 w 4207212"/>
                  <a:gd name="connsiteY12" fmla="*/ 2855603 h 4170734"/>
                  <a:gd name="connsiteX13" fmla="*/ 1481644 w 4207212"/>
                  <a:gd name="connsiteY13" fmla="*/ 2801858 h 4170734"/>
                  <a:gd name="connsiteX14" fmla="*/ 1508639 w 4207212"/>
                  <a:gd name="connsiteY14" fmla="*/ 2788361 h 4170734"/>
                  <a:gd name="connsiteX15" fmla="*/ 1519582 w 4207212"/>
                  <a:gd name="connsiteY15" fmla="*/ 2782524 h 4170734"/>
                  <a:gd name="connsiteX16" fmla="*/ 1534417 w 4207212"/>
                  <a:gd name="connsiteY16" fmla="*/ 2774377 h 4170734"/>
                  <a:gd name="connsiteX17" fmla="*/ 1550589 w 4207212"/>
                  <a:gd name="connsiteY17" fmla="*/ 2765136 h 4170734"/>
                  <a:gd name="connsiteX18" fmla="*/ 1550711 w 4207212"/>
                  <a:gd name="connsiteY18" fmla="*/ 2765136 h 4170734"/>
                  <a:gd name="connsiteX19" fmla="*/ 1570896 w 4207212"/>
                  <a:gd name="connsiteY19" fmla="*/ 2752612 h 4170734"/>
                  <a:gd name="connsiteX20" fmla="*/ 1593513 w 4207212"/>
                  <a:gd name="connsiteY20" fmla="*/ 2737534 h 4170734"/>
                  <a:gd name="connsiteX21" fmla="*/ 1635585 w 4207212"/>
                  <a:gd name="connsiteY21" fmla="*/ 2706284 h 4170734"/>
                  <a:gd name="connsiteX22" fmla="*/ 1656743 w 4207212"/>
                  <a:gd name="connsiteY22" fmla="*/ 2688652 h 4170734"/>
                  <a:gd name="connsiteX23" fmla="*/ 1674131 w 4207212"/>
                  <a:gd name="connsiteY23" fmla="*/ 2672966 h 4170734"/>
                  <a:gd name="connsiteX24" fmla="*/ 1692005 w 4207212"/>
                  <a:gd name="connsiteY24" fmla="*/ 2655700 h 4170734"/>
                  <a:gd name="connsiteX25" fmla="*/ 1725322 w 4207212"/>
                  <a:gd name="connsiteY25" fmla="*/ 2619707 h 4170734"/>
                  <a:gd name="connsiteX26" fmla="*/ 1725444 w 4207212"/>
                  <a:gd name="connsiteY26" fmla="*/ 2619464 h 4170734"/>
                  <a:gd name="connsiteX27" fmla="*/ 1735415 w 4207212"/>
                  <a:gd name="connsiteY27" fmla="*/ 2607548 h 4170734"/>
                  <a:gd name="connsiteX28" fmla="*/ 1745021 w 4207212"/>
                  <a:gd name="connsiteY28" fmla="*/ 2595510 h 4170734"/>
                  <a:gd name="connsiteX29" fmla="*/ 1762895 w 4207212"/>
                  <a:gd name="connsiteY29" fmla="*/ 2571677 h 4170734"/>
                  <a:gd name="connsiteX30" fmla="*/ 1764111 w 4207212"/>
                  <a:gd name="connsiteY30" fmla="*/ 2569975 h 4170734"/>
                  <a:gd name="connsiteX31" fmla="*/ 1770191 w 4207212"/>
                  <a:gd name="connsiteY31" fmla="*/ 2561220 h 4170734"/>
                  <a:gd name="connsiteX32" fmla="*/ 1771407 w 4207212"/>
                  <a:gd name="connsiteY32" fmla="*/ 2559275 h 4170734"/>
                  <a:gd name="connsiteX33" fmla="*/ 1777244 w 4207212"/>
                  <a:gd name="connsiteY33" fmla="*/ 2550641 h 4170734"/>
                  <a:gd name="connsiteX34" fmla="*/ 1782959 w 4207212"/>
                  <a:gd name="connsiteY34" fmla="*/ 2541886 h 4170734"/>
                  <a:gd name="connsiteX35" fmla="*/ 1796820 w 4207212"/>
                  <a:gd name="connsiteY35" fmla="*/ 2519391 h 4170734"/>
                  <a:gd name="connsiteX36" fmla="*/ 1850566 w 4207212"/>
                  <a:gd name="connsiteY36" fmla="*/ 2409225 h 4170734"/>
                  <a:gd name="connsiteX37" fmla="*/ 1851417 w 4207212"/>
                  <a:gd name="connsiteY37" fmla="*/ 2407158 h 4170734"/>
                  <a:gd name="connsiteX38" fmla="*/ 1861509 w 4207212"/>
                  <a:gd name="connsiteY38" fmla="*/ 2380650 h 4170734"/>
                  <a:gd name="connsiteX39" fmla="*/ 1861631 w 4207212"/>
                  <a:gd name="connsiteY39" fmla="*/ 2380407 h 4170734"/>
                  <a:gd name="connsiteX40" fmla="*/ 1862361 w 4207212"/>
                  <a:gd name="connsiteY40" fmla="*/ 2378461 h 4170734"/>
                  <a:gd name="connsiteX41" fmla="*/ 1862361 w 4207212"/>
                  <a:gd name="connsiteY41" fmla="*/ 2378340 h 4170734"/>
                  <a:gd name="connsiteX42" fmla="*/ 1870507 w 4207212"/>
                  <a:gd name="connsiteY42" fmla="*/ 2354993 h 4170734"/>
                  <a:gd name="connsiteX43" fmla="*/ 1872453 w 4207212"/>
                  <a:gd name="connsiteY43" fmla="*/ 2349157 h 4170734"/>
                  <a:gd name="connsiteX44" fmla="*/ 1872453 w 4207212"/>
                  <a:gd name="connsiteY44" fmla="*/ 2349035 h 4170734"/>
                  <a:gd name="connsiteX45" fmla="*/ 1892395 w 4207212"/>
                  <a:gd name="connsiteY45" fmla="*/ 2283252 h 4170734"/>
                  <a:gd name="connsiteX46" fmla="*/ 1893976 w 4207212"/>
                  <a:gd name="connsiteY46" fmla="*/ 2277172 h 4170734"/>
                  <a:gd name="connsiteX47" fmla="*/ 1898596 w 4207212"/>
                  <a:gd name="connsiteY47" fmla="*/ 2259906 h 4170734"/>
                  <a:gd name="connsiteX48" fmla="*/ 1900785 w 4207212"/>
                  <a:gd name="connsiteY48" fmla="*/ 2251029 h 4170734"/>
                  <a:gd name="connsiteX49" fmla="*/ 1904190 w 4207212"/>
                  <a:gd name="connsiteY49" fmla="*/ 2236924 h 4170734"/>
                  <a:gd name="connsiteX50" fmla="*/ 1907108 w 4207212"/>
                  <a:gd name="connsiteY50" fmla="*/ 2224400 h 4170734"/>
                  <a:gd name="connsiteX51" fmla="*/ 1909175 w 4207212"/>
                  <a:gd name="connsiteY51" fmla="*/ 2215401 h 4170734"/>
                  <a:gd name="connsiteX52" fmla="*/ 1910026 w 4207212"/>
                  <a:gd name="connsiteY52" fmla="*/ 2211997 h 4170734"/>
                  <a:gd name="connsiteX53" fmla="*/ 1910026 w 4207212"/>
                  <a:gd name="connsiteY53" fmla="*/ 2211875 h 4170734"/>
                  <a:gd name="connsiteX54" fmla="*/ 1911242 w 4207212"/>
                  <a:gd name="connsiteY54" fmla="*/ 2206160 h 4170734"/>
                  <a:gd name="connsiteX55" fmla="*/ 1911364 w 4207212"/>
                  <a:gd name="connsiteY55" fmla="*/ 2205917 h 4170734"/>
                  <a:gd name="connsiteX56" fmla="*/ 1919146 w 4207212"/>
                  <a:gd name="connsiteY56" fmla="*/ 2168587 h 4170734"/>
                  <a:gd name="connsiteX57" fmla="*/ 1922186 w 4207212"/>
                  <a:gd name="connsiteY57" fmla="*/ 2152415 h 4170734"/>
                  <a:gd name="connsiteX58" fmla="*/ 1922307 w 4207212"/>
                  <a:gd name="connsiteY58" fmla="*/ 2152415 h 4170734"/>
                  <a:gd name="connsiteX59" fmla="*/ 1925104 w 4207212"/>
                  <a:gd name="connsiteY59" fmla="*/ 2137459 h 4170734"/>
                  <a:gd name="connsiteX60" fmla="*/ 1925225 w 4207212"/>
                  <a:gd name="connsiteY60" fmla="*/ 2137094 h 4170734"/>
                  <a:gd name="connsiteX61" fmla="*/ 1930819 w 4207212"/>
                  <a:gd name="connsiteY61" fmla="*/ 2105844 h 4170734"/>
                  <a:gd name="connsiteX62" fmla="*/ 1931914 w 4207212"/>
                  <a:gd name="connsiteY62" fmla="*/ 2099278 h 4170734"/>
                  <a:gd name="connsiteX63" fmla="*/ 1934102 w 4207212"/>
                  <a:gd name="connsiteY63" fmla="*/ 2086875 h 4170734"/>
                  <a:gd name="connsiteX64" fmla="*/ 1940304 w 4207212"/>
                  <a:gd name="connsiteY64" fmla="*/ 2048329 h 4170734"/>
                  <a:gd name="connsiteX65" fmla="*/ 1941033 w 4207212"/>
                  <a:gd name="connsiteY65" fmla="*/ 2044073 h 4170734"/>
                  <a:gd name="connsiteX66" fmla="*/ 1941641 w 4207212"/>
                  <a:gd name="connsiteY66" fmla="*/ 2040061 h 4170734"/>
                  <a:gd name="connsiteX67" fmla="*/ 1948451 w 4207212"/>
                  <a:gd name="connsiteY67" fmla="*/ 1994827 h 4170734"/>
                  <a:gd name="connsiteX68" fmla="*/ 1950031 w 4207212"/>
                  <a:gd name="connsiteY68" fmla="*/ 1984248 h 4170734"/>
                  <a:gd name="connsiteX69" fmla="*/ 1958300 w 4207212"/>
                  <a:gd name="connsiteY69" fmla="*/ 1925396 h 4170734"/>
                  <a:gd name="connsiteX70" fmla="*/ 1959881 w 4207212"/>
                  <a:gd name="connsiteY70" fmla="*/ 1913966 h 4170734"/>
                  <a:gd name="connsiteX71" fmla="*/ 1975688 w 4207212"/>
                  <a:gd name="connsiteY71" fmla="*/ 1803678 h 4170734"/>
                  <a:gd name="connsiteX72" fmla="*/ 1991617 w 4207212"/>
                  <a:gd name="connsiteY72" fmla="*/ 1700930 h 4170734"/>
                  <a:gd name="connsiteX73" fmla="*/ 1995994 w 4207212"/>
                  <a:gd name="connsiteY73" fmla="*/ 1675030 h 4170734"/>
                  <a:gd name="connsiteX74" fmla="*/ 1997211 w 4207212"/>
                  <a:gd name="connsiteY74" fmla="*/ 1667856 h 4170734"/>
                  <a:gd name="connsiteX75" fmla="*/ 2002439 w 4207212"/>
                  <a:gd name="connsiteY75" fmla="*/ 1638795 h 4170734"/>
                  <a:gd name="connsiteX76" fmla="*/ 2010342 w 4207212"/>
                  <a:gd name="connsiteY76" fmla="*/ 1597209 h 4170734"/>
                  <a:gd name="connsiteX77" fmla="*/ 2225445 w 4207212"/>
                  <a:gd name="connsiteY77" fmla="*/ 1035923 h 4170734"/>
                  <a:gd name="connsiteX78" fmla="*/ 2323938 w 4207212"/>
                  <a:gd name="connsiteY78" fmla="*/ 896817 h 4170734"/>
                  <a:gd name="connsiteX79" fmla="*/ 2364673 w 4207212"/>
                  <a:gd name="connsiteY79" fmla="*/ 844896 h 4170734"/>
                  <a:gd name="connsiteX80" fmla="*/ 2364794 w 4207212"/>
                  <a:gd name="connsiteY80" fmla="*/ 844774 h 4170734"/>
                  <a:gd name="connsiteX81" fmla="*/ 2475325 w 4207212"/>
                  <a:gd name="connsiteY81" fmla="*/ 717950 h 4170734"/>
                  <a:gd name="connsiteX82" fmla="*/ 2513020 w 4207212"/>
                  <a:gd name="connsiteY82" fmla="*/ 678675 h 4170734"/>
                  <a:gd name="connsiteX83" fmla="*/ 2919514 w 4207212"/>
                  <a:gd name="connsiteY83" fmla="*/ 354135 h 4170734"/>
                  <a:gd name="connsiteX84" fmla="*/ 2937997 w 4207212"/>
                  <a:gd name="connsiteY84" fmla="*/ 342949 h 4170734"/>
                  <a:gd name="connsiteX85" fmla="*/ 2938970 w 4207212"/>
                  <a:gd name="connsiteY85" fmla="*/ 342341 h 4170734"/>
                  <a:gd name="connsiteX86" fmla="*/ 3094247 w 4207212"/>
                  <a:gd name="connsiteY86" fmla="*/ 256980 h 4170734"/>
                  <a:gd name="connsiteX87" fmla="*/ 3122214 w 4207212"/>
                  <a:gd name="connsiteY87" fmla="*/ 243362 h 4170734"/>
                  <a:gd name="connsiteX88" fmla="*/ 3136441 w 4207212"/>
                  <a:gd name="connsiteY88" fmla="*/ 236552 h 4170734"/>
                  <a:gd name="connsiteX89" fmla="*/ 3159301 w 4207212"/>
                  <a:gd name="connsiteY89" fmla="*/ 225974 h 4170734"/>
                  <a:gd name="connsiteX90" fmla="*/ 3187390 w 4207212"/>
                  <a:gd name="connsiteY90" fmla="*/ 213328 h 4170734"/>
                  <a:gd name="connsiteX91" fmla="*/ 3196996 w 4207212"/>
                  <a:gd name="connsiteY91" fmla="*/ 209072 h 4170734"/>
                  <a:gd name="connsiteX92" fmla="*/ 3223990 w 4207212"/>
                  <a:gd name="connsiteY92" fmla="*/ 197520 h 4170734"/>
                  <a:gd name="connsiteX93" fmla="*/ 3249282 w 4207212"/>
                  <a:gd name="connsiteY93" fmla="*/ 187063 h 4170734"/>
                  <a:gd name="connsiteX94" fmla="*/ 3274938 w 4207212"/>
                  <a:gd name="connsiteY94" fmla="*/ 176849 h 4170734"/>
                  <a:gd name="connsiteX95" fmla="*/ 3300230 w 4207212"/>
                  <a:gd name="connsiteY95" fmla="*/ 167121 h 4170734"/>
                  <a:gd name="connsiteX96" fmla="*/ 3325401 w 4207212"/>
                  <a:gd name="connsiteY96" fmla="*/ 157758 h 4170734"/>
                  <a:gd name="connsiteX97" fmla="*/ 3392886 w 4207212"/>
                  <a:gd name="connsiteY97" fmla="*/ 134290 h 4170734"/>
                  <a:gd name="connsiteX98" fmla="*/ 3410396 w 4207212"/>
                  <a:gd name="connsiteY98" fmla="*/ 128575 h 4170734"/>
                  <a:gd name="connsiteX99" fmla="*/ 3443957 w 4207212"/>
                  <a:gd name="connsiteY99" fmla="*/ 117996 h 4170734"/>
                  <a:gd name="connsiteX100" fmla="*/ 3451252 w 4207212"/>
                  <a:gd name="connsiteY100" fmla="*/ 115686 h 4170734"/>
                  <a:gd name="connsiteX101" fmla="*/ 3500499 w 4207212"/>
                  <a:gd name="connsiteY101" fmla="*/ 101459 h 4170734"/>
                  <a:gd name="connsiteX102" fmla="*/ 3530047 w 4207212"/>
                  <a:gd name="connsiteY102" fmla="*/ 93434 h 4170734"/>
                  <a:gd name="connsiteX103" fmla="*/ 3575280 w 4207212"/>
                  <a:gd name="connsiteY103" fmla="*/ 81761 h 4170734"/>
                  <a:gd name="connsiteX104" fmla="*/ 3594371 w 4207212"/>
                  <a:gd name="connsiteY104" fmla="*/ 77140 h 4170734"/>
                  <a:gd name="connsiteX105" fmla="*/ 3603855 w 4207212"/>
                  <a:gd name="connsiteY105" fmla="*/ 74952 h 4170734"/>
                  <a:gd name="connsiteX106" fmla="*/ 3619784 w 4207212"/>
                  <a:gd name="connsiteY106" fmla="*/ 71304 h 4170734"/>
                  <a:gd name="connsiteX107" fmla="*/ 4204903 w 4207212"/>
                  <a:gd name="connsiteY107" fmla="*/ 9412 h 417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207212" h="4170734">
                    <a:moveTo>
                      <a:pt x="4204903" y="9412"/>
                    </a:moveTo>
                    <a:lnTo>
                      <a:pt x="4204903" y="4168230"/>
                    </a:lnTo>
                    <a:lnTo>
                      <a:pt x="9120" y="4168230"/>
                    </a:lnTo>
                    <a:cubicBezTo>
                      <a:pt x="9120" y="4168108"/>
                      <a:pt x="9120" y="4167864"/>
                      <a:pt x="9241" y="4167743"/>
                    </a:cubicBezTo>
                    <a:cubicBezTo>
                      <a:pt x="80861" y="3779488"/>
                      <a:pt x="295234" y="3478660"/>
                      <a:pt x="576851" y="3254194"/>
                    </a:cubicBezTo>
                    <a:cubicBezTo>
                      <a:pt x="582687" y="3249452"/>
                      <a:pt x="588523" y="3244831"/>
                      <a:pt x="594481" y="3240211"/>
                    </a:cubicBezTo>
                    <a:cubicBezTo>
                      <a:pt x="627799" y="3214189"/>
                      <a:pt x="662089" y="3189262"/>
                      <a:pt x="697108" y="3165308"/>
                    </a:cubicBezTo>
                    <a:lnTo>
                      <a:pt x="697230" y="3165308"/>
                    </a:lnTo>
                    <a:cubicBezTo>
                      <a:pt x="726170" y="3145609"/>
                      <a:pt x="755596" y="3126519"/>
                      <a:pt x="785509" y="3108279"/>
                    </a:cubicBezTo>
                    <a:cubicBezTo>
                      <a:pt x="785630" y="3108158"/>
                      <a:pt x="785630" y="3108158"/>
                      <a:pt x="785630" y="3108158"/>
                    </a:cubicBezTo>
                    <a:cubicBezTo>
                      <a:pt x="817124" y="3088824"/>
                      <a:pt x="848982" y="3070341"/>
                      <a:pt x="881448" y="3052588"/>
                    </a:cubicBezTo>
                    <a:cubicBezTo>
                      <a:pt x="881934" y="3052345"/>
                      <a:pt x="882542" y="3051980"/>
                      <a:pt x="883029" y="3051737"/>
                    </a:cubicBezTo>
                    <a:cubicBezTo>
                      <a:pt x="1031010" y="2970998"/>
                      <a:pt x="1187626" y="2906065"/>
                      <a:pt x="1345700" y="2855603"/>
                    </a:cubicBezTo>
                    <a:cubicBezTo>
                      <a:pt x="1395190" y="2839796"/>
                      <a:pt x="1440423" y="2821921"/>
                      <a:pt x="1481644" y="2801858"/>
                    </a:cubicBezTo>
                    <a:cubicBezTo>
                      <a:pt x="1490886" y="2797602"/>
                      <a:pt x="1499884" y="2793103"/>
                      <a:pt x="1508639" y="2788361"/>
                    </a:cubicBezTo>
                    <a:cubicBezTo>
                      <a:pt x="1512287" y="2786537"/>
                      <a:pt x="1516056" y="2784591"/>
                      <a:pt x="1519582" y="2782524"/>
                    </a:cubicBezTo>
                    <a:cubicBezTo>
                      <a:pt x="1524568" y="2779849"/>
                      <a:pt x="1529553" y="2777052"/>
                      <a:pt x="1534417" y="2774377"/>
                    </a:cubicBezTo>
                    <a:cubicBezTo>
                      <a:pt x="1539888" y="2771459"/>
                      <a:pt x="1545239" y="2768297"/>
                      <a:pt x="1550589" y="2765136"/>
                    </a:cubicBezTo>
                    <a:lnTo>
                      <a:pt x="1550711" y="2765136"/>
                    </a:lnTo>
                    <a:cubicBezTo>
                      <a:pt x="1557642" y="2761002"/>
                      <a:pt x="1564329" y="2756868"/>
                      <a:pt x="1570896" y="2752612"/>
                    </a:cubicBezTo>
                    <a:cubicBezTo>
                      <a:pt x="1578557" y="2747748"/>
                      <a:pt x="1586095" y="2742762"/>
                      <a:pt x="1593513" y="2737534"/>
                    </a:cubicBezTo>
                    <a:cubicBezTo>
                      <a:pt x="1608226" y="2727563"/>
                      <a:pt x="1622209" y="2717106"/>
                      <a:pt x="1635585" y="2706284"/>
                    </a:cubicBezTo>
                    <a:cubicBezTo>
                      <a:pt x="1642880" y="2700447"/>
                      <a:pt x="1649933" y="2694489"/>
                      <a:pt x="1656743" y="2688652"/>
                    </a:cubicBezTo>
                    <a:cubicBezTo>
                      <a:pt x="1662579" y="2683545"/>
                      <a:pt x="1668537" y="2678317"/>
                      <a:pt x="1674131" y="2672966"/>
                    </a:cubicBezTo>
                    <a:cubicBezTo>
                      <a:pt x="1680210" y="2667373"/>
                      <a:pt x="1686168" y="2661536"/>
                      <a:pt x="1692005" y="2655700"/>
                    </a:cubicBezTo>
                    <a:cubicBezTo>
                      <a:pt x="1703800" y="2644026"/>
                      <a:pt x="1714865" y="2631989"/>
                      <a:pt x="1725322" y="2619707"/>
                    </a:cubicBezTo>
                    <a:cubicBezTo>
                      <a:pt x="1725201" y="2619586"/>
                      <a:pt x="1725322" y="2619586"/>
                      <a:pt x="1725444" y="2619464"/>
                    </a:cubicBezTo>
                    <a:cubicBezTo>
                      <a:pt x="1728849" y="2615573"/>
                      <a:pt x="1732132" y="2611561"/>
                      <a:pt x="1735415" y="2607548"/>
                    </a:cubicBezTo>
                    <a:cubicBezTo>
                      <a:pt x="1738820" y="2603657"/>
                      <a:pt x="1741981" y="2599644"/>
                      <a:pt x="1745021" y="2595510"/>
                    </a:cubicBezTo>
                    <a:cubicBezTo>
                      <a:pt x="1751344" y="2587728"/>
                      <a:pt x="1757302" y="2579703"/>
                      <a:pt x="1762895" y="2571677"/>
                    </a:cubicBezTo>
                    <a:cubicBezTo>
                      <a:pt x="1763261" y="2571069"/>
                      <a:pt x="1763747" y="2570461"/>
                      <a:pt x="1764111" y="2569975"/>
                    </a:cubicBezTo>
                    <a:cubicBezTo>
                      <a:pt x="1766300" y="2567178"/>
                      <a:pt x="1768367" y="2564138"/>
                      <a:pt x="1770191" y="2561220"/>
                    </a:cubicBezTo>
                    <a:cubicBezTo>
                      <a:pt x="1770678" y="2560612"/>
                      <a:pt x="1771042" y="2559882"/>
                      <a:pt x="1771407" y="2559275"/>
                    </a:cubicBezTo>
                    <a:cubicBezTo>
                      <a:pt x="1773352" y="2556356"/>
                      <a:pt x="1775298" y="2553560"/>
                      <a:pt x="1777244" y="2550641"/>
                    </a:cubicBezTo>
                    <a:cubicBezTo>
                      <a:pt x="1779190" y="2547723"/>
                      <a:pt x="1781135" y="2544805"/>
                      <a:pt x="1782959" y="2541886"/>
                    </a:cubicBezTo>
                    <a:cubicBezTo>
                      <a:pt x="1787701" y="2534469"/>
                      <a:pt x="1792321" y="2526930"/>
                      <a:pt x="1796820" y="2519391"/>
                    </a:cubicBezTo>
                    <a:cubicBezTo>
                      <a:pt x="1817492" y="2484128"/>
                      <a:pt x="1835123" y="2447406"/>
                      <a:pt x="1850566" y="2409225"/>
                    </a:cubicBezTo>
                    <a:cubicBezTo>
                      <a:pt x="1850809" y="2408496"/>
                      <a:pt x="1851052" y="2407888"/>
                      <a:pt x="1851417" y="2407158"/>
                    </a:cubicBezTo>
                    <a:cubicBezTo>
                      <a:pt x="1854822" y="2398403"/>
                      <a:pt x="1858227" y="2389527"/>
                      <a:pt x="1861509" y="2380650"/>
                    </a:cubicBezTo>
                    <a:cubicBezTo>
                      <a:pt x="1861509" y="2380529"/>
                      <a:pt x="1861509" y="2380529"/>
                      <a:pt x="1861631" y="2380407"/>
                    </a:cubicBezTo>
                    <a:cubicBezTo>
                      <a:pt x="1861874" y="2379799"/>
                      <a:pt x="1862117" y="2379070"/>
                      <a:pt x="1862361" y="2378461"/>
                    </a:cubicBezTo>
                    <a:lnTo>
                      <a:pt x="1862361" y="2378340"/>
                    </a:lnTo>
                    <a:cubicBezTo>
                      <a:pt x="1865157" y="2370679"/>
                      <a:pt x="1867954" y="2362897"/>
                      <a:pt x="1870507" y="2354993"/>
                    </a:cubicBezTo>
                    <a:cubicBezTo>
                      <a:pt x="1871237" y="2353048"/>
                      <a:pt x="1871845" y="2351102"/>
                      <a:pt x="1872453" y="2349157"/>
                    </a:cubicBezTo>
                    <a:lnTo>
                      <a:pt x="1872453" y="2349035"/>
                    </a:lnTo>
                    <a:cubicBezTo>
                      <a:pt x="1879749" y="2327513"/>
                      <a:pt x="1886315" y="2305626"/>
                      <a:pt x="1892395" y="2283252"/>
                    </a:cubicBezTo>
                    <a:cubicBezTo>
                      <a:pt x="1893003" y="2281185"/>
                      <a:pt x="1893489" y="2279239"/>
                      <a:pt x="1893976" y="2277172"/>
                    </a:cubicBezTo>
                    <a:cubicBezTo>
                      <a:pt x="1895556" y="2271457"/>
                      <a:pt x="1897137" y="2265742"/>
                      <a:pt x="1898596" y="2259906"/>
                    </a:cubicBezTo>
                    <a:cubicBezTo>
                      <a:pt x="1899326" y="2256987"/>
                      <a:pt x="1900056" y="2253947"/>
                      <a:pt x="1900785" y="2251029"/>
                    </a:cubicBezTo>
                    <a:cubicBezTo>
                      <a:pt x="1902001" y="2246409"/>
                      <a:pt x="1903096" y="2241666"/>
                      <a:pt x="1904190" y="2236924"/>
                    </a:cubicBezTo>
                    <a:cubicBezTo>
                      <a:pt x="1905163" y="2232790"/>
                      <a:pt x="1906136" y="2228534"/>
                      <a:pt x="1907108" y="2224400"/>
                    </a:cubicBezTo>
                    <a:cubicBezTo>
                      <a:pt x="1907837" y="2221481"/>
                      <a:pt x="1908567" y="2218441"/>
                      <a:pt x="1909175" y="2215401"/>
                    </a:cubicBezTo>
                    <a:cubicBezTo>
                      <a:pt x="1909418" y="2214307"/>
                      <a:pt x="1909783" y="2213091"/>
                      <a:pt x="1910026" y="2211997"/>
                    </a:cubicBezTo>
                    <a:lnTo>
                      <a:pt x="1910026" y="2211875"/>
                    </a:lnTo>
                    <a:cubicBezTo>
                      <a:pt x="1910391" y="2209930"/>
                      <a:pt x="1910877" y="2208106"/>
                      <a:pt x="1911242" y="2206160"/>
                    </a:cubicBezTo>
                    <a:cubicBezTo>
                      <a:pt x="1911364" y="2206039"/>
                      <a:pt x="1911364" y="2206039"/>
                      <a:pt x="1911364" y="2205917"/>
                    </a:cubicBezTo>
                    <a:cubicBezTo>
                      <a:pt x="1914039" y="2193636"/>
                      <a:pt x="1916714" y="2181112"/>
                      <a:pt x="1919146" y="2168587"/>
                    </a:cubicBezTo>
                    <a:cubicBezTo>
                      <a:pt x="1920240" y="2163115"/>
                      <a:pt x="1921213" y="2157765"/>
                      <a:pt x="1922186" y="2152415"/>
                    </a:cubicBezTo>
                    <a:cubicBezTo>
                      <a:pt x="1922307" y="2152415"/>
                      <a:pt x="1922307" y="2152415"/>
                      <a:pt x="1922307" y="2152415"/>
                    </a:cubicBezTo>
                    <a:cubicBezTo>
                      <a:pt x="1923280" y="2147429"/>
                      <a:pt x="1924253" y="2142444"/>
                      <a:pt x="1925104" y="2137459"/>
                    </a:cubicBezTo>
                    <a:cubicBezTo>
                      <a:pt x="1925225" y="2137337"/>
                      <a:pt x="1925225" y="2137215"/>
                      <a:pt x="1925225" y="2137094"/>
                    </a:cubicBezTo>
                    <a:cubicBezTo>
                      <a:pt x="1927171" y="2126758"/>
                      <a:pt x="1928995" y="2116301"/>
                      <a:pt x="1930819" y="2105844"/>
                    </a:cubicBezTo>
                    <a:cubicBezTo>
                      <a:pt x="1931184" y="2103655"/>
                      <a:pt x="1931549" y="2101466"/>
                      <a:pt x="1931914" y="2099278"/>
                    </a:cubicBezTo>
                    <a:cubicBezTo>
                      <a:pt x="1932643" y="2095143"/>
                      <a:pt x="1933373" y="2091009"/>
                      <a:pt x="1934102" y="2086875"/>
                    </a:cubicBezTo>
                    <a:cubicBezTo>
                      <a:pt x="1936169" y="2074107"/>
                      <a:pt x="1938236" y="2061340"/>
                      <a:pt x="1940304" y="2048329"/>
                    </a:cubicBezTo>
                    <a:cubicBezTo>
                      <a:pt x="1940547" y="2046870"/>
                      <a:pt x="1940790" y="2045532"/>
                      <a:pt x="1941033" y="2044073"/>
                    </a:cubicBezTo>
                    <a:cubicBezTo>
                      <a:pt x="1941154" y="2042736"/>
                      <a:pt x="1941398" y="2041398"/>
                      <a:pt x="1941641" y="2040061"/>
                    </a:cubicBezTo>
                    <a:cubicBezTo>
                      <a:pt x="1943952" y="2025104"/>
                      <a:pt x="1946262" y="2009905"/>
                      <a:pt x="1948451" y="1994827"/>
                    </a:cubicBezTo>
                    <a:cubicBezTo>
                      <a:pt x="1948937" y="1991301"/>
                      <a:pt x="1949545" y="1987775"/>
                      <a:pt x="1950031" y="1984248"/>
                    </a:cubicBezTo>
                    <a:cubicBezTo>
                      <a:pt x="1952828" y="1964793"/>
                      <a:pt x="1955624" y="1945216"/>
                      <a:pt x="1958300" y="1925396"/>
                    </a:cubicBezTo>
                    <a:cubicBezTo>
                      <a:pt x="1958786" y="1921626"/>
                      <a:pt x="1959394" y="1917735"/>
                      <a:pt x="1959881" y="1913966"/>
                    </a:cubicBezTo>
                    <a:cubicBezTo>
                      <a:pt x="1964987" y="1877487"/>
                      <a:pt x="1970094" y="1840765"/>
                      <a:pt x="1975688" y="1803678"/>
                    </a:cubicBezTo>
                    <a:cubicBezTo>
                      <a:pt x="1980673" y="1769632"/>
                      <a:pt x="1985902" y="1735342"/>
                      <a:pt x="1991617" y="1700930"/>
                    </a:cubicBezTo>
                    <a:cubicBezTo>
                      <a:pt x="1993076" y="1692297"/>
                      <a:pt x="1994535" y="1683663"/>
                      <a:pt x="1995994" y="1675030"/>
                    </a:cubicBezTo>
                    <a:cubicBezTo>
                      <a:pt x="1996359" y="1672598"/>
                      <a:pt x="1996845" y="1670166"/>
                      <a:pt x="1997211" y="1667856"/>
                    </a:cubicBezTo>
                    <a:cubicBezTo>
                      <a:pt x="1998912" y="1658128"/>
                      <a:pt x="2000615" y="1648401"/>
                      <a:pt x="2002439" y="1638795"/>
                    </a:cubicBezTo>
                    <a:cubicBezTo>
                      <a:pt x="2004992" y="1624932"/>
                      <a:pt x="2007546" y="1611071"/>
                      <a:pt x="2010342" y="1597209"/>
                    </a:cubicBezTo>
                    <a:cubicBezTo>
                      <a:pt x="2048159" y="1407520"/>
                      <a:pt x="2107133" y="1215763"/>
                      <a:pt x="2225445" y="1035923"/>
                    </a:cubicBezTo>
                    <a:cubicBezTo>
                      <a:pt x="2257425" y="987284"/>
                      <a:pt x="2290378" y="940956"/>
                      <a:pt x="2323938" y="896817"/>
                    </a:cubicBezTo>
                    <a:cubicBezTo>
                      <a:pt x="2337435" y="879064"/>
                      <a:pt x="2351054" y="861798"/>
                      <a:pt x="2364673" y="844896"/>
                    </a:cubicBezTo>
                    <a:lnTo>
                      <a:pt x="2364794" y="844774"/>
                    </a:lnTo>
                    <a:cubicBezTo>
                      <a:pt x="2400787" y="800149"/>
                      <a:pt x="2437752" y="757955"/>
                      <a:pt x="2475325" y="717950"/>
                    </a:cubicBezTo>
                    <a:cubicBezTo>
                      <a:pt x="2487849" y="704574"/>
                      <a:pt x="2500374" y="691564"/>
                      <a:pt x="2513020" y="678675"/>
                    </a:cubicBezTo>
                    <a:cubicBezTo>
                      <a:pt x="2643127" y="546378"/>
                      <a:pt x="2780652" y="439982"/>
                      <a:pt x="2919514" y="354135"/>
                    </a:cubicBezTo>
                    <a:cubicBezTo>
                      <a:pt x="2925594" y="350366"/>
                      <a:pt x="2931795" y="346596"/>
                      <a:pt x="2937997" y="342949"/>
                    </a:cubicBezTo>
                    <a:cubicBezTo>
                      <a:pt x="2938361" y="342706"/>
                      <a:pt x="2938605" y="342584"/>
                      <a:pt x="2938970" y="342341"/>
                    </a:cubicBezTo>
                    <a:cubicBezTo>
                      <a:pt x="2990769" y="311091"/>
                      <a:pt x="3042569" y="282759"/>
                      <a:pt x="3094247" y="256980"/>
                    </a:cubicBezTo>
                    <a:cubicBezTo>
                      <a:pt x="3103610" y="252360"/>
                      <a:pt x="3112852" y="247739"/>
                      <a:pt x="3122214" y="243362"/>
                    </a:cubicBezTo>
                    <a:cubicBezTo>
                      <a:pt x="3126956" y="241051"/>
                      <a:pt x="3131699" y="238741"/>
                      <a:pt x="3136441" y="236552"/>
                    </a:cubicBezTo>
                    <a:cubicBezTo>
                      <a:pt x="3143980" y="232905"/>
                      <a:pt x="3151641" y="229378"/>
                      <a:pt x="3159301" y="225974"/>
                    </a:cubicBezTo>
                    <a:cubicBezTo>
                      <a:pt x="3168664" y="221596"/>
                      <a:pt x="3178027" y="217462"/>
                      <a:pt x="3187390" y="213328"/>
                    </a:cubicBezTo>
                    <a:cubicBezTo>
                      <a:pt x="3190673" y="211868"/>
                      <a:pt x="3193834" y="210409"/>
                      <a:pt x="3196996" y="209072"/>
                    </a:cubicBezTo>
                    <a:cubicBezTo>
                      <a:pt x="3205994" y="205181"/>
                      <a:pt x="3214992" y="201290"/>
                      <a:pt x="3223990" y="197520"/>
                    </a:cubicBezTo>
                    <a:cubicBezTo>
                      <a:pt x="3232380" y="193994"/>
                      <a:pt x="3240892" y="190468"/>
                      <a:pt x="3249282" y="187063"/>
                    </a:cubicBezTo>
                    <a:cubicBezTo>
                      <a:pt x="3257915" y="183658"/>
                      <a:pt x="3266427" y="180254"/>
                      <a:pt x="3274938" y="176849"/>
                    </a:cubicBezTo>
                    <a:cubicBezTo>
                      <a:pt x="3283328" y="173566"/>
                      <a:pt x="3291719" y="170283"/>
                      <a:pt x="3300230" y="167121"/>
                    </a:cubicBezTo>
                    <a:cubicBezTo>
                      <a:pt x="3308621" y="163960"/>
                      <a:pt x="3317011" y="160798"/>
                      <a:pt x="3325401" y="157758"/>
                    </a:cubicBezTo>
                    <a:cubicBezTo>
                      <a:pt x="3348017" y="149490"/>
                      <a:pt x="3370513" y="141586"/>
                      <a:pt x="3392886" y="134290"/>
                    </a:cubicBezTo>
                    <a:cubicBezTo>
                      <a:pt x="3398723" y="132345"/>
                      <a:pt x="3404560" y="130521"/>
                      <a:pt x="3410396" y="128575"/>
                    </a:cubicBezTo>
                    <a:cubicBezTo>
                      <a:pt x="3421583" y="124927"/>
                      <a:pt x="3432770" y="121401"/>
                      <a:pt x="3443957" y="117996"/>
                    </a:cubicBezTo>
                    <a:cubicBezTo>
                      <a:pt x="3446389" y="117267"/>
                      <a:pt x="3448821" y="116537"/>
                      <a:pt x="3451252" y="115686"/>
                    </a:cubicBezTo>
                    <a:cubicBezTo>
                      <a:pt x="3467790" y="110701"/>
                      <a:pt x="3484205" y="105959"/>
                      <a:pt x="3500499" y="101459"/>
                    </a:cubicBezTo>
                    <a:cubicBezTo>
                      <a:pt x="3510348" y="98663"/>
                      <a:pt x="3520197" y="95988"/>
                      <a:pt x="3530047" y="93434"/>
                    </a:cubicBezTo>
                    <a:cubicBezTo>
                      <a:pt x="3545246" y="89300"/>
                      <a:pt x="3560324" y="85409"/>
                      <a:pt x="3575280" y="81761"/>
                    </a:cubicBezTo>
                    <a:cubicBezTo>
                      <a:pt x="3581603" y="80180"/>
                      <a:pt x="3588047" y="78600"/>
                      <a:pt x="3594371" y="77140"/>
                    </a:cubicBezTo>
                    <a:cubicBezTo>
                      <a:pt x="3597532" y="76411"/>
                      <a:pt x="3600694" y="75681"/>
                      <a:pt x="3603855" y="74952"/>
                    </a:cubicBezTo>
                    <a:cubicBezTo>
                      <a:pt x="3609206" y="73736"/>
                      <a:pt x="3614434" y="72520"/>
                      <a:pt x="3619784" y="71304"/>
                    </a:cubicBezTo>
                    <a:cubicBezTo>
                      <a:pt x="3861030" y="16342"/>
                      <a:pt x="4069810" y="7223"/>
                      <a:pt x="4204903" y="9412"/>
                    </a:cubicBezTo>
                    <a:close/>
                  </a:path>
                </a:pathLst>
              </a:custGeom>
              <a:solidFill>
                <a:srgbClr val="FDEAC8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85" name="组合 284"/>
              <p:cNvGrpSpPr/>
              <p:nvPr/>
            </p:nvGrpSpPr>
            <p:grpSpPr>
              <a:xfrm>
                <a:off x="-17992" y="192324"/>
                <a:ext cx="2460295" cy="1282776"/>
                <a:chOff x="20108" y="192324"/>
                <a:chExt cx="2460295" cy="1282776"/>
              </a:xfrm>
            </p:grpSpPr>
            <p:grpSp>
              <p:nvGrpSpPr>
                <p:cNvPr id="286" name="组合 285"/>
                <p:cNvGrpSpPr/>
                <p:nvPr/>
              </p:nvGrpSpPr>
              <p:grpSpPr>
                <a:xfrm flipH="1">
                  <a:off x="344023" y="391546"/>
                  <a:ext cx="2136380" cy="1083554"/>
                  <a:chOff x="2828428" y="-2043180"/>
                  <a:chExt cx="2136380" cy="1083554"/>
                </a:xfrm>
              </p:grpSpPr>
              <p:sp>
                <p:nvSpPr>
                  <p:cNvPr id="288" name="任意多边形: 形状 287"/>
                  <p:cNvSpPr/>
                  <p:nvPr/>
                </p:nvSpPr>
                <p:spPr>
                  <a:xfrm flipH="1">
                    <a:off x="4421883" y="-1648516"/>
                    <a:ext cx="542925" cy="571500"/>
                  </a:xfrm>
                  <a:custGeom>
                    <a:avLst/>
                    <a:gdLst>
                      <a:gd name="connsiteX0" fmla="*/ 253482 w 542925"/>
                      <a:gd name="connsiteY0" fmla="*/ 8291 h 571500"/>
                      <a:gd name="connsiteX1" fmla="*/ 7165 w 542925"/>
                      <a:gd name="connsiteY1" fmla="*/ 259655 h 571500"/>
                      <a:gd name="connsiteX2" fmla="*/ 165280 w 542925"/>
                      <a:gd name="connsiteY2" fmla="*/ 249654 h 571500"/>
                      <a:gd name="connsiteX3" fmla="*/ 306727 w 542925"/>
                      <a:gd name="connsiteY3" fmla="*/ 570932 h 571500"/>
                      <a:gd name="connsiteX4" fmla="*/ 379974 w 542925"/>
                      <a:gd name="connsiteY4" fmla="*/ 239653 h 571500"/>
                      <a:gd name="connsiteX5" fmla="*/ 539804 w 542925"/>
                      <a:gd name="connsiteY5" fmla="*/ 257941 h 571500"/>
                      <a:gd name="connsiteX6" fmla="*/ 253482 w 542925"/>
                      <a:gd name="connsiteY6" fmla="*/ 8291 h 57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2925" h="571500">
                        <a:moveTo>
                          <a:pt x="253482" y="8291"/>
                        </a:moveTo>
                        <a:cubicBezTo>
                          <a:pt x="105368" y="21626"/>
                          <a:pt x="5451" y="173073"/>
                          <a:pt x="7165" y="259655"/>
                        </a:cubicBezTo>
                        <a:cubicBezTo>
                          <a:pt x="7165" y="259655"/>
                          <a:pt x="78698" y="302899"/>
                          <a:pt x="165280" y="249654"/>
                        </a:cubicBezTo>
                        <a:cubicBezTo>
                          <a:pt x="165280" y="249654"/>
                          <a:pt x="122037" y="456061"/>
                          <a:pt x="306727" y="570932"/>
                        </a:cubicBezTo>
                        <a:cubicBezTo>
                          <a:pt x="306727" y="570932"/>
                          <a:pt x="481510" y="406150"/>
                          <a:pt x="379974" y="239653"/>
                        </a:cubicBezTo>
                        <a:cubicBezTo>
                          <a:pt x="379974" y="239653"/>
                          <a:pt x="439886" y="291278"/>
                          <a:pt x="539804" y="257941"/>
                        </a:cubicBezTo>
                        <a:cubicBezTo>
                          <a:pt x="539804" y="258036"/>
                          <a:pt x="486082" y="-12569"/>
                          <a:pt x="253482" y="8291"/>
                        </a:cubicBezTo>
                        <a:close/>
                      </a:path>
                    </a:pathLst>
                  </a:custGeom>
                  <a:solidFill>
                    <a:srgbClr val="E2667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9" name="任意多边形: 形状 288"/>
                  <p:cNvSpPr/>
                  <p:nvPr/>
                </p:nvSpPr>
                <p:spPr>
                  <a:xfrm flipH="1">
                    <a:off x="4632795" y="-1778588"/>
                    <a:ext cx="161925" cy="600075"/>
                  </a:xfrm>
                  <a:custGeom>
                    <a:avLst/>
                    <a:gdLst>
                      <a:gd name="connsiteX0" fmla="*/ 132162 w 161925"/>
                      <a:gd name="connsiteY0" fmla="*/ 590229 h 600075"/>
                      <a:gd name="connsiteX1" fmla="*/ 138544 w 161925"/>
                      <a:gd name="connsiteY1" fmla="*/ 515172 h 600075"/>
                      <a:gd name="connsiteX2" fmla="*/ 139687 w 161925"/>
                      <a:gd name="connsiteY2" fmla="*/ 477453 h 600075"/>
                      <a:gd name="connsiteX3" fmla="*/ 139211 w 161925"/>
                      <a:gd name="connsiteY3" fmla="*/ 439734 h 600075"/>
                      <a:gd name="connsiteX4" fmla="*/ 122637 w 161925"/>
                      <a:gd name="connsiteY4" fmla="*/ 290287 h 600075"/>
                      <a:gd name="connsiteX5" fmla="*/ 114922 w 161925"/>
                      <a:gd name="connsiteY5" fmla="*/ 253520 h 600075"/>
                      <a:gd name="connsiteX6" fmla="*/ 105207 w 161925"/>
                      <a:gd name="connsiteY6" fmla="*/ 217230 h 600075"/>
                      <a:gd name="connsiteX7" fmla="*/ 93300 w 161925"/>
                      <a:gd name="connsiteY7" fmla="*/ 181607 h 600075"/>
                      <a:gd name="connsiteX8" fmla="*/ 87204 w 161925"/>
                      <a:gd name="connsiteY8" fmla="*/ 163890 h 600075"/>
                      <a:gd name="connsiteX9" fmla="*/ 80061 w 161925"/>
                      <a:gd name="connsiteY9" fmla="*/ 146555 h 600075"/>
                      <a:gd name="connsiteX10" fmla="*/ 65297 w 161925"/>
                      <a:gd name="connsiteY10" fmla="*/ 111979 h 600075"/>
                      <a:gd name="connsiteX11" fmla="*/ 47580 w 161925"/>
                      <a:gd name="connsiteY11" fmla="*/ 78832 h 600075"/>
                      <a:gd name="connsiteX12" fmla="*/ 38817 w 161925"/>
                      <a:gd name="connsiteY12" fmla="*/ 62163 h 600075"/>
                      <a:gd name="connsiteX13" fmla="*/ 28530 w 161925"/>
                      <a:gd name="connsiteY13" fmla="*/ 46351 h 600075"/>
                      <a:gd name="connsiteX14" fmla="*/ 8147 w 161925"/>
                      <a:gd name="connsiteY14" fmla="*/ 14538 h 600075"/>
                      <a:gd name="connsiteX15" fmla="*/ 7861 w 161925"/>
                      <a:gd name="connsiteY15" fmla="*/ 14157 h 600075"/>
                      <a:gd name="connsiteX16" fmla="*/ 9195 w 161925"/>
                      <a:gd name="connsiteY16" fmla="*/ 7871 h 600075"/>
                      <a:gd name="connsiteX17" fmla="*/ 15291 w 161925"/>
                      <a:gd name="connsiteY17" fmla="*/ 9014 h 600075"/>
                      <a:gd name="connsiteX18" fmla="*/ 38151 w 161925"/>
                      <a:gd name="connsiteY18" fmla="*/ 39779 h 600075"/>
                      <a:gd name="connsiteX19" fmla="*/ 49581 w 161925"/>
                      <a:gd name="connsiteY19" fmla="*/ 55305 h 600075"/>
                      <a:gd name="connsiteX20" fmla="*/ 59487 w 161925"/>
                      <a:gd name="connsiteY20" fmla="*/ 71783 h 600075"/>
                      <a:gd name="connsiteX21" fmla="*/ 78918 w 161925"/>
                      <a:gd name="connsiteY21" fmla="*/ 105025 h 600075"/>
                      <a:gd name="connsiteX22" fmla="*/ 95301 w 161925"/>
                      <a:gd name="connsiteY22" fmla="*/ 139887 h 600075"/>
                      <a:gd name="connsiteX23" fmla="*/ 141306 w 161925"/>
                      <a:gd name="connsiteY23" fmla="*/ 286572 h 600075"/>
                      <a:gd name="connsiteX24" fmla="*/ 155975 w 161925"/>
                      <a:gd name="connsiteY24" fmla="*/ 439353 h 600075"/>
                      <a:gd name="connsiteX25" fmla="*/ 141021 w 161925"/>
                      <a:gd name="connsiteY25" fmla="*/ 591944 h 600075"/>
                      <a:gd name="connsiteX26" fmla="*/ 135591 w 161925"/>
                      <a:gd name="connsiteY26" fmla="*/ 595468 h 600075"/>
                      <a:gd name="connsiteX27" fmla="*/ 132067 w 161925"/>
                      <a:gd name="connsiteY27" fmla="*/ 590420 h 600075"/>
                      <a:gd name="connsiteX28" fmla="*/ 132162 w 161925"/>
                      <a:gd name="connsiteY28" fmla="*/ 590229 h 600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61925" h="600075">
                        <a:moveTo>
                          <a:pt x="132162" y="590229"/>
                        </a:moveTo>
                        <a:cubicBezTo>
                          <a:pt x="135401" y="565464"/>
                          <a:pt x="137782" y="540223"/>
                          <a:pt x="138544" y="515172"/>
                        </a:cubicBezTo>
                        <a:cubicBezTo>
                          <a:pt x="139401" y="502599"/>
                          <a:pt x="139306" y="490026"/>
                          <a:pt x="139687" y="477453"/>
                        </a:cubicBezTo>
                        <a:cubicBezTo>
                          <a:pt x="139782" y="464880"/>
                          <a:pt x="139401" y="452307"/>
                          <a:pt x="139211" y="439734"/>
                        </a:cubicBezTo>
                        <a:cubicBezTo>
                          <a:pt x="137687" y="389537"/>
                          <a:pt x="132448" y="339436"/>
                          <a:pt x="122637" y="290287"/>
                        </a:cubicBezTo>
                        <a:cubicBezTo>
                          <a:pt x="120066" y="278000"/>
                          <a:pt x="118161" y="265617"/>
                          <a:pt x="114922" y="253520"/>
                        </a:cubicBezTo>
                        <a:lnTo>
                          <a:pt x="105207" y="217230"/>
                        </a:lnTo>
                        <a:cubicBezTo>
                          <a:pt x="102063" y="205133"/>
                          <a:pt x="97206" y="193513"/>
                          <a:pt x="93300" y="181607"/>
                        </a:cubicBezTo>
                        <a:lnTo>
                          <a:pt x="87204" y="163890"/>
                        </a:lnTo>
                        <a:cubicBezTo>
                          <a:pt x="85204" y="157985"/>
                          <a:pt x="82442" y="152365"/>
                          <a:pt x="80061" y="146555"/>
                        </a:cubicBezTo>
                        <a:lnTo>
                          <a:pt x="65297" y="111979"/>
                        </a:lnTo>
                        <a:lnTo>
                          <a:pt x="47580" y="78832"/>
                        </a:lnTo>
                        <a:cubicBezTo>
                          <a:pt x="44628" y="73307"/>
                          <a:pt x="41865" y="67688"/>
                          <a:pt x="38817" y="62163"/>
                        </a:cubicBezTo>
                        <a:lnTo>
                          <a:pt x="28530" y="46351"/>
                        </a:lnTo>
                        <a:lnTo>
                          <a:pt x="8147" y="14538"/>
                        </a:lnTo>
                        <a:lnTo>
                          <a:pt x="7861" y="14157"/>
                        </a:lnTo>
                        <a:cubicBezTo>
                          <a:pt x="6528" y="12062"/>
                          <a:pt x="7099" y="9204"/>
                          <a:pt x="9195" y="7871"/>
                        </a:cubicBezTo>
                        <a:cubicBezTo>
                          <a:pt x="11195" y="6537"/>
                          <a:pt x="13862" y="7109"/>
                          <a:pt x="15291" y="9014"/>
                        </a:cubicBezTo>
                        <a:lnTo>
                          <a:pt x="38151" y="39779"/>
                        </a:lnTo>
                        <a:lnTo>
                          <a:pt x="49581" y="55305"/>
                        </a:lnTo>
                        <a:cubicBezTo>
                          <a:pt x="53010" y="60734"/>
                          <a:pt x="56153" y="66259"/>
                          <a:pt x="59487" y="71783"/>
                        </a:cubicBezTo>
                        <a:lnTo>
                          <a:pt x="78918" y="105025"/>
                        </a:lnTo>
                        <a:lnTo>
                          <a:pt x="95301" y="139887"/>
                        </a:lnTo>
                        <a:cubicBezTo>
                          <a:pt x="116160" y="186750"/>
                          <a:pt x="131686" y="236185"/>
                          <a:pt x="141306" y="286572"/>
                        </a:cubicBezTo>
                        <a:cubicBezTo>
                          <a:pt x="150736" y="336959"/>
                          <a:pt x="155975" y="388204"/>
                          <a:pt x="155975" y="439353"/>
                        </a:cubicBezTo>
                        <a:cubicBezTo>
                          <a:pt x="155784" y="490598"/>
                          <a:pt x="151784" y="541652"/>
                          <a:pt x="141021" y="591944"/>
                        </a:cubicBezTo>
                        <a:cubicBezTo>
                          <a:pt x="140449" y="594420"/>
                          <a:pt x="138068" y="595944"/>
                          <a:pt x="135591" y="595468"/>
                        </a:cubicBezTo>
                        <a:cubicBezTo>
                          <a:pt x="133305" y="594992"/>
                          <a:pt x="131781" y="592801"/>
                          <a:pt x="132067" y="590420"/>
                        </a:cubicBezTo>
                        <a:lnTo>
                          <a:pt x="132162" y="590229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0" name="任意多边形: 形状 289"/>
                  <p:cNvSpPr/>
                  <p:nvPr/>
                </p:nvSpPr>
                <p:spPr>
                  <a:xfrm flipH="1">
                    <a:off x="4533029" y="-1566257"/>
                    <a:ext cx="276225" cy="123825"/>
                  </a:xfrm>
                  <a:custGeom>
                    <a:avLst/>
                    <a:gdLst>
                      <a:gd name="connsiteX0" fmla="*/ 9726 w 276225"/>
                      <a:gd name="connsiteY0" fmla="*/ 112151 h 123825"/>
                      <a:gd name="connsiteX1" fmla="*/ 44207 w 276225"/>
                      <a:gd name="connsiteY1" fmla="*/ 93005 h 123825"/>
                      <a:gd name="connsiteX2" fmla="*/ 76306 w 276225"/>
                      <a:gd name="connsiteY2" fmla="*/ 70717 h 123825"/>
                      <a:gd name="connsiteX3" fmla="*/ 104119 w 276225"/>
                      <a:gd name="connsiteY3" fmla="*/ 44333 h 123825"/>
                      <a:gd name="connsiteX4" fmla="*/ 123455 w 276225"/>
                      <a:gd name="connsiteY4" fmla="*/ 13186 h 123825"/>
                      <a:gd name="connsiteX5" fmla="*/ 135933 w 276225"/>
                      <a:gd name="connsiteY5" fmla="*/ 7852 h 123825"/>
                      <a:gd name="connsiteX6" fmla="*/ 139457 w 276225"/>
                      <a:gd name="connsiteY6" fmla="*/ 10233 h 123825"/>
                      <a:gd name="connsiteX7" fmla="*/ 168889 w 276225"/>
                      <a:gd name="connsiteY7" fmla="*/ 38999 h 123825"/>
                      <a:gd name="connsiteX8" fmla="*/ 200703 w 276225"/>
                      <a:gd name="connsiteY8" fmla="*/ 65478 h 123825"/>
                      <a:gd name="connsiteX9" fmla="*/ 234993 w 276225"/>
                      <a:gd name="connsiteY9" fmla="*/ 88338 h 123825"/>
                      <a:gd name="connsiteX10" fmla="*/ 272235 w 276225"/>
                      <a:gd name="connsiteY10" fmla="*/ 105483 h 123825"/>
                      <a:gd name="connsiteX11" fmla="*/ 272426 w 276225"/>
                      <a:gd name="connsiteY11" fmla="*/ 105578 h 123825"/>
                      <a:gd name="connsiteX12" fmla="*/ 275188 w 276225"/>
                      <a:gd name="connsiteY12" fmla="*/ 111389 h 123825"/>
                      <a:gd name="connsiteX13" fmla="*/ 270045 w 276225"/>
                      <a:gd name="connsiteY13" fmla="*/ 114341 h 123825"/>
                      <a:gd name="connsiteX14" fmla="*/ 228611 w 276225"/>
                      <a:gd name="connsiteY14" fmla="*/ 100911 h 123825"/>
                      <a:gd name="connsiteX15" fmla="*/ 190987 w 276225"/>
                      <a:gd name="connsiteY15" fmla="*/ 79385 h 123825"/>
                      <a:gd name="connsiteX16" fmla="*/ 156697 w 276225"/>
                      <a:gd name="connsiteY16" fmla="*/ 53096 h 123825"/>
                      <a:gd name="connsiteX17" fmla="*/ 125360 w 276225"/>
                      <a:gd name="connsiteY17" fmla="*/ 23092 h 123825"/>
                      <a:gd name="connsiteX18" fmla="*/ 141362 w 276225"/>
                      <a:gd name="connsiteY18" fmla="*/ 20139 h 123825"/>
                      <a:gd name="connsiteX19" fmla="*/ 118121 w 276225"/>
                      <a:gd name="connsiteY19" fmla="*/ 56620 h 123825"/>
                      <a:gd name="connsiteX20" fmla="*/ 86498 w 276225"/>
                      <a:gd name="connsiteY20" fmla="*/ 84242 h 123825"/>
                      <a:gd name="connsiteX21" fmla="*/ 51065 w 276225"/>
                      <a:gd name="connsiteY21" fmla="*/ 105293 h 123825"/>
                      <a:gd name="connsiteX22" fmla="*/ 13060 w 276225"/>
                      <a:gd name="connsiteY22" fmla="*/ 120818 h 123825"/>
                      <a:gd name="connsiteX23" fmla="*/ 7345 w 276225"/>
                      <a:gd name="connsiteY23" fmla="*/ 117770 h 123825"/>
                      <a:gd name="connsiteX24" fmla="*/ 9631 w 276225"/>
                      <a:gd name="connsiteY24" fmla="*/ 112341 h 123825"/>
                      <a:gd name="connsiteX25" fmla="*/ 9726 w 276225"/>
                      <a:gd name="connsiteY25" fmla="*/ 112151 h 123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76225" h="123825">
                        <a:moveTo>
                          <a:pt x="9726" y="112151"/>
                        </a:moveTo>
                        <a:cubicBezTo>
                          <a:pt x="21347" y="106340"/>
                          <a:pt x="33158" y="99959"/>
                          <a:pt x="44207" y="93005"/>
                        </a:cubicBezTo>
                        <a:cubicBezTo>
                          <a:pt x="55351" y="86052"/>
                          <a:pt x="66210" y="78813"/>
                          <a:pt x="76306" y="70717"/>
                        </a:cubicBezTo>
                        <a:cubicBezTo>
                          <a:pt x="86307" y="62525"/>
                          <a:pt x="95928" y="54048"/>
                          <a:pt x="104119" y="44333"/>
                        </a:cubicBezTo>
                        <a:cubicBezTo>
                          <a:pt x="112120" y="34712"/>
                          <a:pt x="118978" y="24330"/>
                          <a:pt x="123455" y="13186"/>
                        </a:cubicBezTo>
                        <a:cubicBezTo>
                          <a:pt x="125455" y="8233"/>
                          <a:pt x="130980" y="5852"/>
                          <a:pt x="135933" y="7852"/>
                        </a:cubicBezTo>
                        <a:cubicBezTo>
                          <a:pt x="137266" y="8423"/>
                          <a:pt x="138504" y="9281"/>
                          <a:pt x="139457" y="10233"/>
                        </a:cubicBezTo>
                        <a:cubicBezTo>
                          <a:pt x="148506" y="20139"/>
                          <a:pt x="158602" y="29855"/>
                          <a:pt x="168889" y="38999"/>
                        </a:cubicBezTo>
                        <a:cubicBezTo>
                          <a:pt x="179081" y="48333"/>
                          <a:pt x="189844" y="57001"/>
                          <a:pt x="200703" y="65478"/>
                        </a:cubicBezTo>
                        <a:cubicBezTo>
                          <a:pt x="211752" y="73670"/>
                          <a:pt x="223086" y="81385"/>
                          <a:pt x="234993" y="88338"/>
                        </a:cubicBezTo>
                        <a:cubicBezTo>
                          <a:pt x="246804" y="95196"/>
                          <a:pt x="259281" y="100816"/>
                          <a:pt x="272235" y="105483"/>
                        </a:cubicBezTo>
                        <a:lnTo>
                          <a:pt x="272426" y="105578"/>
                        </a:lnTo>
                        <a:cubicBezTo>
                          <a:pt x="274807" y="106436"/>
                          <a:pt x="276045" y="109007"/>
                          <a:pt x="275188" y="111389"/>
                        </a:cubicBezTo>
                        <a:cubicBezTo>
                          <a:pt x="274426" y="113484"/>
                          <a:pt x="272235" y="114722"/>
                          <a:pt x="270045" y="114341"/>
                        </a:cubicBezTo>
                        <a:cubicBezTo>
                          <a:pt x="255662" y="111674"/>
                          <a:pt x="241946" y="106626"/>
                          <a:pt x="228611" y="100911"/>
                        </a:cubicBezTo>
                        <a:cubicBezTo>
                          <a:pt x="215562" y="94625"/>
                          <a:pt x="202893" y="87481"/>
                          <a:pt x="190987" y="79385"/>
                        </a:cubicBezTo>
                        <a:cubicBezTo>
                          <a:pt x="178986" y="71384"/>
                          <a:pt x="167746" y="62430"/>
                          <a:pt x="156697" y="53096"/>
                        </a:cubicBezTo>
                        <a:cubicBezTo>
                          <a:pt x="145839" y="43571"/>
                          <a:pt x="135456" y="33950"/>
                          <a:pt x="125360" y="23092"/>
                        </a:cubicBezTo>
                        <a:lnTo>
                          <a:pt x="141362" y="20139"/>
                        </a:lnTo>
                        <a:cubicBezTo>
                          <a:pt x="135647" y="33855"/>
                          <a:pt x="127551" y="45952"/>
                          <a:pt x="118121" y="56620"/>
                        </a:cubicBezTo>
                        <a:cubicBezTo>
                          <a:pt x="108596" y="67097"/>
                          <a:pt x="97832" y="76146"/>
                          <a:pt x="86498" y="84242"/>
                        </a:cubicBezTo>
                        <a:cubicBezTo>
                          <a:pt x="75258" y="92339"/>
                          <a:pt x="63257" y="99101"/>
                          <a:pt x="51065" y="105293"/>
                        </a:cubicBezTo>
                        <a:cubicBezTo>
                          <a:pt x="38682" y="111198"/>
                          <a:pt x="26300" y="116723"/>
                          <a:pt x="13060" y="120818"/>
                        </a:cubicBezTo>
                        <a:cubicBezTo>
                          <a:pt x="10679" y="121580"/>
                          <a:pt x="8107" y="120247"/>
                          <a:pt x="7345" y="117770"/>
                        </a:cubicBezTo>
                        <a:cubicBezTo>
                          <a:pt x="6678" y="115580"/>
                          <a:pt x="7726" y="113294"/>
                          <a:pt x="9631" y="112341"/>
                        </a:cubicBezTo>
                        <a:lnTo>
                          <a:pt x="9726" y="112151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1" name="任意多边形: 形状 290"/>
                  <p:cNvSpPr/>
                  <p:nvPr/>
                </p:nvSpPr>
                <p:spPr>
                  <a:xfrm flipH="1">
                    <a:off x="4567410" y="-1451999"/>
                    <a:ext cx="200025" cy="152400"/>
                  </a:xfrm>
                  <a:custGeom>
                    <a:avLst/>
                    <a:gdLst>
                      <a:gd name="connsiteX0" fmla="*/ 10675 w 200025"/>
                      <a:gd name="connsiteY0" fmla="*/ 140862 h 152400"/>
                      <a:gd name="connsiteX1" fmla="*/ 44679 w 200025"/>
                      <a:gd name="connsiteY1" fmla="*/ 119240 h 152400"/>
                      <a:gd name="connsiteX2" fmla="*/ 71730 w 200025"/>
                      <a:gd name="connsiteY2" fmla="*/ 88760 h 152400"/>
                      <a:gd name="connsiteX3" fmla="*/ 91732 w 200025"/>
                      <a:gd name="connsiteY3" fmla="*/ 52946 h 152400"/>
                      <a:gd name="connsiteX4" fmla="*/ 99448 w 200025"/>
                      <a:gd name="connsiteY4" fmla="*/ 33801 h 152400"/>
                      <a:gd name="connsiteX5" fmla="*/ 105829 w 200025"/>
                      <a:gd name="connsiteY5" fmla="*/ 13989 h 152400"/>
                      <a:gd name="connsiteX6" fmla="*/ 105925 w 200025"/>
                      <a:gd name="connsiteY6" fmla="*/ 13703 h 152400"/>
                      <a:gd name="connsiteX7" fmla="*/ 117831 w 200025"/>
                      <a:gd name="connsiteY7" fmla="*/ 7607 h 152400"/>
                      <a:gd name="connsiteX8" fmla="*/ 124117 w 200025"/>
                      <a:gd name="connsiteY8" fmla="*/ 14465 h 152400"/>
                      <a:gd name="connsiteX9" fmla="*/ 134214 w 200025"/>
                      <a:gd name="connsiteY9" fmla="*/ 47517 h 152400"/>
                      <a:gd name="connsiteX10" fmla="*/ 148501 w 200025"/>
                      <a:gd name="connsiteY10" fmla="*/ 79045 h 152400"/>
                      <a:gd name="connsiteX11" fmla="*/ 168218 w 200025"/>
                      <a:gd name="connsiteY11" fmla="*/ 106477 h 152400"/>
                      <a:gd name="connsiteX12" fmla="*/ 195745 w 200025"/>
                      <a:gd name="connsiteY12" fmla="*/ 124193 h 152400"/>
                      <a:gd name="connsiteX13" fmla="*/ 195936 w 200025"/>
                      <a:gd name="connsiteY13" fmla="*/ 124289 h 152400"/>
                      <a:gd name="connsiteX14" fmla="*/ 198793 w 200025"/>
                      <a:gd name="connsiteY14" fmla="*/ 130004 h 152400"/>
                      <a:gd name="connsiteX15" fmla="*/ 193840 w 200025"/>
                      <a:gd name="connsiteY15" fmla="*/ 133052 h 152400"/>
                      <a:gd name="connsiteX16" fmla="*/ 159074 w 200025"/>
                      <a:gd name="connsiteY16" fmla="*/ 116383 h 152400"/>
                      <a:gd name="connsiteX17" fmla="*/ 134404 w 200025"/>
                      <a:gd name="connsiteY17" fmla="*/ 87427 h 152400"/>
                      <a:gd name="connsiteX18" fmla="*/ 117355 w 200025"/>
                      <a:gd name="connsiteY18" fmla="*/ 54089 h 152400"/>
                      <a:gd name="connsiteX19" fmla="*/ 105639 w 200025"/>
                      <a:gd name="connsiteY19" fmla="*/ 18561 h 152400"/>
                      <a:gd name="connsiteX20" fmla="*/ 123927 w 200025"/>
                      <a:gd name="connsiteY20" fmla="*/ 19037 h 152400"/>
                      <a:gd name="connsiteX21" fmla="*/ 117259 w 200025"/>
                      <a:gd name="connsiteY21" fmla="*/ 40183 h 152400"/>
                      <a:gd name="connsiteX22" fmla="*/ 108687 w 200025"/>
                      <a:gd name="connsiteY22" fmla="*/ 60757 h 152400"/>
                      <a:gd name="connsiteX23" fmla="*/ 85541 w 200025"/>
                      <a:gd name="connsiteY23" fmla="*/ 99047 h 152400"/>
                      <a:gd name="connsiteX24" fmla="*/ 53442 w 200025"/>
                      <a:gd name="connsiteY24" fmla="*/ 130480 h 152400"/>
                      <a:gd name="connsiteX25" fmla="*/ 12580 w 200025"/>
                      <a:gd name="connsiteY25" fmla="*/ 149720 h 152400"/>
                      <a:gd name="connsiteX26" fmla="*/ 7246 w 200025"/>
                      <a:gd name="connsiteY26" fmla="*/ 146196 h 152400"/>
                      <a:gd name="connsiteX27" fmla="*/ 10008 w 200025"/>
                      <a:gd name="connsiteY27" fmla="*/ 141053 h 152400"/>
                      <a:gd name="connsiteX28" fmla="*/ 10675 w 200025"/>
                      <a:gd name="connsiteY28" fmla="*/ 140862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00025" h="152400">
                        <a:moveTo>
                          <a:pt x="10675" y="140862"/>
                        </a:moveTo>
                        <a:cubicBezTo>
                          <a:pt x="22771" y="136100"/>
                          <a:pt x="34678" y="128194"/>
                          <a:pt x="44679" y="119240"/>
                        </a:cubicBezTo>
                        <a:cubicBezTo>
                          <a:pt x="54966" y="110287"/>
                          <a:pt x="63824" y="99905"/>
                          <a:pt x="71730" y="88760"/>
                        </a:cubicBezTo>
                        <a:cubicBezTo>
                          <a:pt x="79636" y="77616"/>
                          <a:pt x="85922" y="65424"/>
                          <a:pt x="91732" y="52946"/>
                        </a:cubicBezTo>
                        <a:cubicBezTo>
                          <a:pt x="94590" y="46755"/>
                          <a:pt x="96876" y="40183"/>
                          <a:pt x="99448" y="33801"/>
                        </a:cubicBezTo>
                        <a:lnTo>
                          <a:pt x="105829" y="13989"/>
                        </a:lnTo>
                        <a:lnTo>
                          <a:pt x="105925" y="13703"/>
                        </a:lnTo>
                        <a:cubicBezTo>
                          <a:pt x="107544" y="8750"/>
                          <a:pt x="112878" y="5988"/>
                          <a:pt x="117831" y="7607"/>
                        </a:cubicBezTo>
                        <a:cubicBezTo>
                          <a:pt x="121069" y="8655"/>
                          <a:pt x="123451" y="11322"/>
                          <a:pt x="124117" y="14465"/>
                        </a:cubicBezTo>
                        <a:cubicBezTo>
                          <a:pt x="126689" y="25324"/>
                          <a:pt x="130309" y="36659"/>
                          <a:pt x="134214" y="47517"/>
                        </a:cubicBezTo>
                        <a:cubicBezTo>
                          <a:pt x="138214" y="58376"/>
                          <a:pt x="142882" y="69044"/>
                          <a:pt x="148501" y="79045"/>
                        </a:cubicBezTo>
                        <a:cubicBezTo>
                          <a:pt x="154121" y="88951"/>
                          <a:pt x="160312" y="98666"/>
                          <a:pt x="168218" y="106477"/>
                        </a:cubicBezTo>
                        <a:cubicBezTo>
                          <a:pt x="175933" y="114478"/>
                          <a:pt x="185173" y="120669"/>
                          <a:pt x="195745" y="124193"/>
                        </a:cubicBezTo>
                        <a:lnTo>
                          <a:pt x="195936" y="124289"/>
                        </a:lnTo>
                        <a:cubicBezTo>
                          <a:pt x="198317" y="125051"/>
                          <a:pt x="199651" y="127622"/>
                          <a:pt x="198793" y="130004"/>
                        </a:cubicBezTo>
                        <a:cubicBezTo>
                          <a:pt x="198127" y="132099"/>
                          <a:pt x="195936" y="133433"/>
                          <a:pt x="193840" y="133052"/>
                        </a:cubicBezTo>
                        <a:cubicBezTo>
                          <a:pt x="180886" y="131147"/>
                          <a:pt x="168980" y="124574"/>
                          <a:pt x="159074" y="116383"/>
                        </a:cubicBezTo>
                        <a:cubicBezTo>
                          <a:pt x="148978" y="108191"/>
                          <a:pt x="141167" y="98000"/>
                          <a:pt x="134404" y="87427"/>
                        </a:cubicBezTo>
                        <a:cubicBezTo>
                          <a:pt x="127642" y="76854"/>
                          <a:pt x="122022" y="65615"/>
                          <a:pt x="117355" y="54089"/>
                        </a:cubicBezTo>
                        <a:cubicBezTo>
                          <a:pt x="112592" y="42564"/>
                          <a:pt x="108687" y="31039"/>
                          <a:pt x="105639" y="18561"/>
                        </a:cubicBezTo>
                        <a:lnTo>
                          <a:pt x="123927" y="19037"/>
                        </a:lnTo>
                        <a:cubicBezTo>
                          <a:pt x="121736" y="26086"/>
                          <a:pt x="119641" y="33230"/>
                          <a:pt x="117259" y="40183"/>
                        </a:cubicBezTo>
                        <a:cubicBezTo>
                          <a:pt x="114402" y="47041"/>
                          <a:pt x="111925" y="53994"/>
                          <a:pt x="108687" y="60757"/>
                        </a:cubicBezTo>
                        <a:cubicBezTo>
                          <a:pt x="102305" y="74187"/>
                          <a:pt x="94780" y="87141"/>
                          <a:pt x="85541" y="99047"/>
                        </a:cubicBezTo>
                        <a:cubicBezTo>
                          <a:pt x="76302" y="110763"/>
                          <a:pt x="65634" y="121622"/>
                          <a:pt x="53442" y="130480"/>
                        </a:cubicBezTo>
                        <a:cubicBezTo>
                          <a:pt x="41059" y="139052"/>
                          <a:pt x="28010" y="146387"/>
                          <a:pt x="12580" y="149720"/>
                        </a:cubicBezTo>
                        <a:cubicBezTo>
                          <a:pt x="10103" y="150197"/>
                          <a:pt x="7722" y="148673"/>
                          <a:pt x="7246" y="146196"/>
                        </a:cubicBezTo>
                        <a:cubicBezTo>
                          <a:pt x="6769" y="144005"/>
                          <a:pt x="8008" y="141815"/>
                          <a:pt x="10008" y="141053"/>
                        </a:cubicBezTo>
                        <a:lnTo>
                          <a:pt x="10675" y="140862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2" name="任意多边形: 形状 291"/>
                  <p:cNvSpPr/>
                  <p:nvPr/>
                </p:nvSpPr>
                <p:spPr>
                  <a:xfrm flipH="1">
                    <a:off x="4596667" y="-1288919"/>
                    <a:ext cx="123825" cy="104775"/>
                  </a:xfrm>
                  <a:custGeom>
                    <a:avLst/>
                    <a:gdLst>
                      <a:gd name="connsiteX0" fmla="*/ 9071 w 123825"/>
                      <a:gd name="connsiteY0" fmla="*/ 90368 h 104775"/>
                      <a:gd name="connsiteX1" fmla="*/ 26501 w 123825"/>
                      <a:gd name="connsiteY1" fmla="*/ 73604 h 104775"/>
                      <a:gd name="connsiteX2" fmla="*/ 41837 w 123825"/>
                      <a:gd name="connsiteY2" fmla="*/ 55031 h 104775"/>
                      <a:gd name="connsiteX3" fmla="*/ 54600 w 123825"/>
                      <a:gd name="connsiteY3" fmla="*/ 34838 h 104775"/>
                      <a:gd name="connsiteX4" fmla="*/ 64601 w 123825"/>
                      <a:gd name="connsiteY4" fmla="*/ 13311 h 104775"/>
                      <a:gd name="connsiteX5" fmla="*/ 64697 w 123825"/>
                      <a:gd name="connsiteY5" fmla="*/ 12930 h 104775"/>
                      <a:gd name="connsiteX6" fmla="*/ 77079 w 123825"/>
                      <a:gd name="connsiteY6" fmla="*/ 7882 h 104775"/>
                      <a:gd name="connsiteX7" fmla="*/ 82699 w 123825"/>
                      <a:gd name="connsiteY7" fmla="*/ 14740 h 104775"/>
                      <a:gd name="connsiteX8" fmla="*/ 88700 w 123825"/>
                      <a:gd name="connsiteY8" fmla="*/ 35790 h 104775"/>
                      <a:gd name="connsiteX9" fmla="*/ 96986 w 123825"/>
                      <a:gd name="connsiteY9" fmla="*/ 56364 h 104775"/>
                      <a:gd name="connsiteX10" fmla="*/ 107940 w 123825"/>
                      <a:gd name="connsiteY10" fmla="*/ 75319 h 104775"/>
                      <a:gd name="connsiteX11" fmla="*/ 122418 w 123825"/>
                      <a:gd name="connsiteY11" fmla="*/ 91607 h 104775"/>
                      <a:gd name="connsiteX12" fmla="*/ 122609 w 123825"/>
                      <a:gd name="connsiteY12" fmla="*/ 91797 h 104775"/>
                      <a:gd name="connsiteX13" fmla="*/ 122799 w 123825"/>
                      <a:gd name="connsiteY13" fmla="*/ 98274 h 104775"/>
                      <a:gd name="connsiteX14" fmla="*/ 117370 w 123825"/>
                      <a:gd name="connsiteY14" fmla="*/ 99227 h 104775"/>
                      <a:gd name="connsiteX15" fmla="*/ 97367 w 123825"/>
                      <a:gd name="connsiteY15" fmla="*/ 84177 h 104775"/>
                      <a:gd name="connsiteX16" fmla="*/ 82318 w 123825"/>
                      <a:gd name="connsiteY16" fmla="*/ 64365 h 104775"/>
                      <a:gd name="connsiteX17" fmla="*/ 71459 w 123825"/>
                      <a:gd name="connsiteY17" fmla="*/ 42267 h 104775"/>
                      <a:gd name="connsiteX18" fmla="*/ 64030 w 123825"/>
                      <a:gd name="connsiteY18" fmla="*/ 18550 h 104775"/>
                      <a:gd name="connsiteX19" fmla="*/ 82223 w 123825"/>
                      <a:gd name="connsiteY19" fmla="*/ 19979 h 104775"/>
                      <a:gd name="connsiteX20" fmla="*/ 55076 w 123825"/>
                      <a:gd name="connsiteY20" fmla="*/ 65699 h 104775"/>
                      <a:gd name="connsiteX21" fmla="*/ 36026 w 123825"/>
                      <a:gd name="connsiteY21" fmla="*/ 84082 h 104775"/>
                      <a:gd name="connsiteX22" fmla="*/ 13547 w 123825"/>
                      <a:gd name="connsiteY22" fmla="*/ 98274 h 104775"/>
                      <a:gd name="connsiteX23" fmla="*/ 7547 w 123825"/>
                      <a:gd name="connsiteY23" fmla="*/ 95988 h 104775"/>
                      <a:gd name="connsiteX24" fmla="*/ 8690 w 123825"/>
                      <a:gd name="connsiteY24" fmla="*/ 90654 h 104775"/>
                      <a:gd name="connsiteX25" fmla="*/ 9071 w 123825"/>
                      <a:gd name="connsiteY25" fmla="*/ 90368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23825" h="104775">
                        <a:moveTo>
                          <a:pt x="9071" y="90368"/>
                        </a:moveTo>
                        <a:cubicBezTo>
                          <a:pt x="14976" y="85320"/>
                          <a:pt x="21167" y="79700"/>
                          <a:pt x="26501" y="73604"/>
                        </a:cubicBezTo>
                        <a:cubicBezTo>
                          <a:pt x="32026" y="67699"/>
                          <a:pt x="37169" y="61508"/>
                          <a:pt x="41837" y="55031"/>
                        </a:cubicBezTo>
                        <a:cubicBezTo>
                          <a:pt x="46504" y="48554"/>
                          <a:pt x="50885" y="41886"/>
                          <a:pt x="54600" y="34838"/>
                        </a:cubicBezTo>
                        <a:cubicBezTo>
                          <a:pt x="58601" y="27980"/>
                          <a:pt x="61553" y="20645"/>
                          <a:pt x="64601" y="13311"/>
                        </a:cubicBezTo>
                        <a:lnTo>
                          <a:pt x="64697" y="12930"/>
                        </a:lnTo>
                        <a:cubicBezTo>
                          <a:pt x="66697" y="8072"/>
                          <a:pt x="72317" y="5882"/>
                          <a:pt x="77079" y="7882"/>
                        </a:cubicBezTo>
                        <a:cubicBezTo>
                          <a:pt x="80032" y="9120"/>
                          <a:pt x="82127" y="11787"/>
                          <a:pt x="82699" y="14740"/>
                        </a:cubicBezTo>
                        <a:cubicBezTo>
                          <a:pt x="84032" y="21503"/>
                          <a:pt x="86414" y="28837"/>
                          <a:pt x="88700" y="35790"/>
                        </a:cubicBezTo>
                        <a:cubicBezTo>
                          <a:pt x="91081" y="42839"/>
                          <a:pt x="93938" y="49601"/>
                          <a:pt x="96986" y="56364"/>
                        </a:cubicBezTo>
                        <a:cubicBezTo>
                          <a:pt x="100225" y="62936"/>
                          <a:pt x="103844" y="69318"/>
                          <a:pt x="107940" y="75319"/>
                        </a:cubicBezTo>
                        <a:cubicBezTo>
                          <a:pt x="112036" y="81320"/>
                          <a:pt x="117084" y="86558"/>
                          <a:pt x="122418" y="91607"/>
                        </a:cubicBezTo>
                        <a:lnTo>
                          <a:pt x="122609" y="91797"/>
                        </a:lnTo>
                        <a:cubicBezTo>
                          <a:pt x="124418" y="93512"/>
                          <a:pt x="124514" y="96369"/>
                          <a:pt x="122799" y="98274"/>
                        </a:cubicBezTo>
                        <a:cubicBezTo>
                          <a:pt x="121370" y="99798"/>
                          <a:pt x="119180" y="100084"/>
                          <a:pt x="117370" y="99227"/>
                        </a:cubicBezTo>
                        <a:cubicBezTo>
                          <a:pt x="109940" y="95417"/>
                          <a:pt x="103273" y="89987"/>
                          <a:pt x="97367" y="84177"/>
                        </a:cubicBezTo>
                        <a:cubicBezTo>
                          <a:pt x="91652" y="78081"/>
                          <a:pt x="86604" y="71414"/>
                          <a:pt x="82318" y="64365"/>
                        </a:cubicBezTo>
                        <a:cubicBezTo>
                          <a:pt x="78032" y="57317"/>
                          <a:pt x="74507" y="49887"/>
                          <a:pt x="71459" y="42267"/>
                        </a:cubicBezTo>
                        <a:cubicBezTo>
                          <a:pt x="68316" y="34552"/>
                          <a:pt x="66030" y="27027"/>
                          <a:pt x="64030" y="18550"/>
                        </a:cubicBezTo>
                        <a:lnTo>
                          <a:pt x="82223" y="19979"/>
                        </a:lnTo>
                        <a:cubicBezTo>
                          <a:pt x="75936" y="36647"/>
                          <a:pt x="66697" y="52364"/>
                          <a:pt x="55076" y="65699"/>
                        </a:cubicBezTo>
                        <a:cubicBezTo>
                          <a:pt x="49361" y="72461"/>
                          <a:pt x="42884" y="78557"/>
                          <a:pt x="36026" y="84082"/>
                        </a:cubicBezTo>
                        <a:cubicBezTo>
                          <a:pt x="28978" y="89416"/>
                          <a:pt x="21929" y="94464"/>
                          <a:pt x="13547" y="98274"/>
                        </a:cubicBezTo>
                        <a:cubicBezTo>
                          <a:pt x="11261" y="99322"/>
                          <a:pt x="8594" y="98274"/>
                          <a:pt x="7547" y="95988"/>
                        </a:cubicBezTo>
                        <a:cubicBezTo>
                          <a:pt x="6689" y="94083"/>
                          <a:pt x="7261" y="91892"/>
                          <a:pt x="8690" y="90654"/>
                        </a:cubicBezTo>
                        <a:lnTo>
                          <a:pt x="9071" y="90368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3" name="任意多边形: 形状 292"/>
                  <p:cNvSpPr/>
                  <p:nvPr/>
                </p:nvSpPr>
                <p:spPr>
                  <a:xfrm flipH="1">
                    <a:off x="3821370" y="-2038681"/>
                    <a:ext cx="352425" cy="390525"/>
                  </a:xfrm>
                  <a:custGeom>
                    <a:avLst/>
                    <a:gdLst>
                      <a:gd name="connsiteX0" fmla="*/ 33397 w 352425"/>
                      <a:gd name="connsiteY0" fmla="*/ 365213 h 390525"/>
                      <a:gd name="connsiteX1" fmla="*/ 48352 w 352425"/>
                      <a:gd name="connsiteY1" fmla="*/ 140519 h 390525"/>
                      <a:gd name="connsiteX2" fmla="*/ 329625 w 352425"/>
                      <a:gd name="connsiteY2" fmla="*/ 7359 h 390525"/>
                      <a:gd name="connsiteX3" fmla="*/ 329625 w 352425"/>
                      <a:gd name="connsiteY3" fmla="*/ 262058 h 390525"/>
                      <a:gd name="connsiteX4" fmla="*/ 33397 w 352425"/>
                      <a:gd name="connsiteY4" fmla="*/ 365213 h 39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25" h="390525">
                        <a:moveTo>
                          <a:pt x="33397" y="365213"/>
                        </a:moveTo>
                        <a:cubicBezTo>
                          <a:pt x="1679" y="345687"/>
                          <a:pt x="-9846" y="197097"/>
                          <a:pt x="48352" y="140519"/>
                        </a:cubicBezTo>
                        <a:cubicBezTo>
                          <a:pt x="106645" y="83940"/>
                          <a:pt x="308003" y="2406"/>
                          <a:pt x="329625" y="7359"/>
                        </a:cubicBezTo>
                        <a:cubicBezTo>
                          <a:pt x="351247" y="12312"/>
                          <a:pt x="361248" y="188810"/>
                          <a:pt x="329625" y="262058"/>
                        </a:cubicBezTo>
                        <a:cubicBezTo>
                          <a:pt x="298097" y="335210"/>
                          <a:pt x="133315" y="426745"/>
                          <a:pt x="33397" y="365213"/>
                        </a:cubicBezTo>
                        <a:close/>
                      </a:path>
                    </a:pathLst>
                  </a:custGeom>
                  <a:solidFill>
                    <a:srgbClr val="DB6B2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4" name="任意多边形: 形状 293"/>
                  <p:cNvSpPr/>
                  <p:nvPr/>
                </p:nvSpPr>
                <p:spPr>
                  <a:xfrm flipH="1">
                    <a:off x="3863348" y="-1980763"/>
                    <a:ext cx="466725" cy="400050"/>
                  </a:xfrm>
                  <a:custGeom>
                    <a:avLst/>
                    <a:gdLst>
                      <a:gd name="connsiteX0" fmla="*/ 460566 w 466725"/>
                      <a:gd name="connsiteY0" fmla="*/ 13640 h 400050"/>
                      <a:gd name="connsiteX1" fmla="*/ 380461 w 466725"/>
                      <a:gd name="connsiteY1" fmla="*/ 143370 h 400050"/>
                      <a:gd name="connsiteX2" fmla="*/ 280068 w 466725"/>
                      <a:gd name="connsiteY2" fmla="*/ 258623 h 400050"/>
                      <a:gd name="connsiteX3" fmla="*/ 157481 w 466725"/>
                      <a:gd name="connsiteY3" fmla="*/ 350729 h 400050"/>
                      <a:gd name="connsiteX4" fmla="*/ 87282 w 466725"/>
                      <a:gd name="connsiteY4" fmla="*/ 382257 h 400050"/>
                      <a:gd name="connsiteX5" fmla="*/ 12225 w 466725"/>
                      <a:gd name="connsiteY5" fmla="*/ 398926 h 400050"/>
                      <a:gd name="connsiteX6" fmla="*/ 7176 w 466725"/>
                      <a:gd name="connsiteY6" fmla="*/ 394925 h 400050"/>
                      <a:gd name="connsiteX7" fmla="*/ 10796 w 466725"/>
                      <a:gd name="connsiteY7" fmla="*/ 389972 h 400050"/>
                      <a:gd name="connsiteX8" fmla="*/ 10891 w 466725"/>
                      <a:gd name="connsiteY8" fmla="*/ 389972 h 400050"/>
                      <a:gd name="connsiteX9" fmla="*/ 82424 w 466725"/>
                      <a:gd name="connsiteY9" fmla="*/ 369208 h 400050"/>
                      <a:gd name="connsiteX10" fmla="*/ 149099 w 466725"/>
                      <a:gd name="connsiteY10" fmla="*/ 336251 h 400050"/>
                      <a:gd name="connsiteX11" fmla="*/ 266828 w 466725"/>
                      <a:gd name="connsiteY11" fmla="*/ 244907 h 400050"/>
                      <a:gd name="connsiteX12" fmla="*/ 366936 w 466725"/>
                      <a:gd name="connsiteY12" fmla="*/ 133274 h 400050"/>
                      <a:gd name="connsiteX13" fmla="*/ 411418 w 466725"/>
                      <a:gd name="connsiteY13" fmla="*/ 72599 h 400050"/>
                      <a:gd name="connsiteX14" fmla="*/ 452375 w 466725"/>
                      <a:gd name="connsiteY14" fmla="*/ 9449 h 400050"/>
                      <a:gd name="connsiteX15" fmla="*/ 452470 w 466725"/>
                      <a:gd name="connsiteY15" fmla="*/ 9353 h 400050"/>
                      <a:gd name="connsiteX16" fmla="*/ 458661 w 466725"/>
                      <a:gd name="connsiteY16" fmla="*/ 7829 h 400050"/>
                      <a:gd name="connsiteX17" fmla="*/ 460566 w 466725"/>
                      <a:gd name="connsiteY17" fmla="*/ 13640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66725" h="400050">
                        <a:moveTo>
                          <a:pt x="460566" y="13640"/>
                        </a:moveTo>
                        <a:cubicBezTo>
                          <a:pt x="437897" y="59360"/>
                          <a:pt x="410465" y="102222"/>
                          <a:pt x="380461" y="143370"/>
                        </a:cubicBezTo>
                        <a:cubicBezTo>
                          <a:pt x="350267" y="184328"/>
                          <a:pt x="316834" y="223094"/>
                          <a:pt x="280068" y="258623"/>
                        </a:cubicBezTo>
                        <a:cubicBezTo>
                          <a:pt x="242920" y="293579"/>
                          <a:pt x="202439" y="325679"/>
                          <a:pt x="157481" y="350729"/>
                        </a:cubicBezTo>
                        <a:cubicBezTo>
                          <a:pt x="134907" y="362921"/>
                          <a:pt x="111570" y="373780"/>
                          <a:pt x="87282" y="382257"/>
                        </a:cubicBezTo>
                        <a:cubicBezTo>
                          <a:pt x="62802" y="390163"/>
                          <a:pt x="37752" y="396068"/>
                          <a:pt x="12225" y="398926"/>
                        </a:cubicBezTo>
                        <a:cubicBezTo>
                          <a:pt x="9748" y="399212"/>
                          <a:pt x="7462" y="397402"/>
                          <a:pt x="7176" y="394925"/>
                        </a:cubicBezTo>
                        <a:cubicBezTo>
                          <a:pt x="6891" y="392544"/>
                          <a:pt x="8510" y="390449"/>
                          <a:pt x="10796" y="389972"/>
                        </a:cubicBezTo>
                        <a:lnTo>
                          <a:pt x="10891" y="389972"/>
                        </a:lnTo>
                        <a:cubicBezTo>
                          <a:pt x="35370" y="385019"/>
                          <a:pt x="59373" y="378352"/>
                          <a:pt x="82424" y="369208"/>
                        </a:cubicBezTo>
                        <a:cubicBezTo>
                          <a:pt x="105570" y="360064"/>
                          <a:pt x="127763" y="348920"/>
                          <a:pt x="149099" y="336251"/>
                        </a:cubicBezTo>
                        <a:cubicBezTo>
                          <a:pt x="191676" y="310629"/>
                          <a:pt x="231109" y="279673"/>
                          <a:pt x="266828" y="244907"/>
                        </a:cubicBezTo>
                        <a:cubicBezTo>
                          <a:pt x="303214" y="210617"/>
                          <a:pt x="336075" y="172707"/>
                          <a:pt x="366936" y="133274"/>
                        </a:cubicBezTo>
                        <a:cubicBezTo>
                          <a:pt x="382461" y="113557"/>
                          <a:pt x="397225" y="93269"/>
                          <a:pt x="411418" y="72599"/>
                        </a:cubicBezTo>
                        <a:cubicBezTo>
                          <a:pt x="425800" y="52025"/>
                          <a:pt x="439516" y="30880"/>
                          <a:pt x="452375" y="9449"/>
                        </a:cubicBezTo>
                        <a:lnTo>
                          <a:pt x="452470" y="9353"/>
                        </a:lnTo>
                        <a:cubicBezTo>
                          <a:pt x="453804" y="7163"/>
                          <a:pt x="456566" y="6496"/>
                          <a:pt x="458661" y="7829"/>
                        </a:cubicBezTo>
                        <a:cubicBezTo>
                          <a:pt x="460852" y="8972"/>
                          <a:pt x="461614" y="11544"/>
                          <a:pt x="460566" y="13640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5" name="任意多边形: 形状 294"/>
                  <p:cNvSpPr/>
                  <p:nvPr/>
                </p:nvSpPr>
                <p:spPr>
                  <a:xfrm flipH="1">
                    <a:off x="3841944" y="-1976987"/>
                    <a:ext cx="152400" cy="171450"/>
                  </a:xfrm>
                  <a:custGeom>
                    <a:avLst/>
                    <a:gdLst>
                      <a:gd name="connsiteX0" fmla="*/ 43208 w 152400"/>
                      <a:gd name="connsiteY0" fmla="*/ 11388 h 171450"/>
                      <a:gd name="connsiteX1" fmla="*/ 42256 w 152400"/>
                      <a:gd name="connsiteY1" fmla="*/ 49583 h 171450"/>
                      <a:gd name="connsiteX2" fmla="*/ 39494 w 152400"/>
                      <a:gd name="connsiteY2" fmla="*/ 87683 h 171450"/>
                      <a:gd name="connsiteX3" fmla="*/ 34731 w 152400"/>
                      <a:gd name="connsiteY3" fmla="*/ 125783 h 171450"/>
                      <a:gd name="connsiteX4" fmla="*/ 25301 w 152400"/>
                      <a:gd name="connsiteY4" fmla="*/ 164645 h 171450"/>
                      <a:gd name="connsiteX5" fmla="*/ 13490 w 152400"/>
                      <a:gd name="connsiteY5" fmla="*/ 152072 h 171450"/>
                      <a:gd name="connsiteX6" fmla="*/ 80546 w 152400"/>
                      <a:gd name="connsiteY6" fmla="*/ 126926 h 171450"/>
                      <a:gd name="connsiteX7" fmla="*/ 144745 w 152400"/>
                      <a:gd name="connsiteY7" fmla="*/ 96446 h 171450"/>
                      <a:gd name="connsiteX8" fmla="*/ 144840 w 152400"/>
                      <a:gd name="connsiteY8" fmla="*/ 96446 h 171450"/>
                      <a:gd name="connsiteX9" fmla="*/ 151127 w 152400"/>
                      <a:gd name="connsiteY9" fmla="*/ 97970 h 171450"/>
                      <a:gd name="connsiteX10" fmla="*/ 150269 w 152400"/>
                      <a:gd name="connsiteY10" fmla="*/ 103780 h 171450"/>
                      <a:gd name="connsiteX11" fmla="*/ 119885 w 152400"/>
                      <a:gd name="connsiteY11" fmla="*/ 125116 h 171450"/>
                      <a:gd name="connsiteX12" fmla="*/ 87404 w 152400"/>
                      <a:gd name="connsiteY12" fmla="*/ 142261 h 171450"/>
                      <a:gd name="connsiteX13" fmla="*/ 19682 w 152400"/>
                      <a:gd name="connsiteY13" fmla="*/ 170170 h 171450"/>
                      <a:gd name="connsiteX14" fmla="*/ 7680 w 152400"/>
                      <a:gd name="connsiteY14" fmla="*/ 164454 h 171450"/>
                      <a:gd name="connsiteX15" fmla="*/ 7680 w 152400"/>
                      <a:gd name="connsiteY15" fmla="*/ 157977 h 171450"/>
                      <a:gd name="connsiteX16" fmla="*/ 7871 w 152400"/>
                      <a:gd name="connsiteY16" fmla="*/ 157501 h 171450"/>
                      <a:gd name="connsiteX17" fmla="*/ 16538 w 152400"/>
                      <a:gd name="connsiteY17" fmla="*/ 122735 h 171450"/>
                      <a:gd name="connsiteX18" fmla="*/ 22825 w 152400"/>
                      <a:gd name="connsiteY18" fmla="*/ 85778 h 171450"/>
                      <a:gd name="connsiteX19" fmla="*/ 28445 w 152400"/>
                      <a:gd name="connsiteY19" fmla="*/ 48440 h 171450"/>
                      <a:gd name="connsiteX20" fmla="*/ 34350 w 152400"/>
                      <a:gd name="connsiteY20" fmla="*/ 11007 h 171450"/>
                      <a:gd name="connsiteX21" fmla="*/ 39589 w 152400"/>
                      <a:gd name="connsiteY21" fmla="*/ 7197 h 171450"/>
                      <a:gd name="connsiteX22" fmla="*/ 43208 w 152400"/>
                      <a:gd name="connsiteY22" fmla="*/ 11388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52400" h="171450">
                        <a:moveTo>
                          <a:pt x="43208" y="11388"/>
                        </a:moveTo>
                        <a:cubicBezTo>
                          <a:pt x="43399" y="24151"/>
                          <a:pt x="42732" y="36820"/>
                          <a:pt x="42256" y="49583"/>
                        </a:cubicBezTo>
                        <a:cubicBezTo>
                          <a:pt x="41589" y="62251"/>
                          <a:pt x="40637" y="74920"/>
                          <a:pt x="39494" y="87683"/>
                        </a:cubicBezTo>
                        <a:cubicBezTo>
                          <a:pt x="38255" y="100351"/>
                          <a:pt x="36636" y="113020"/>
                          <a:pt x="34731" y="125783"/>
                        </a:cubicBezTo>
                        <a:cubicBezTo>
                          <a:pt x="32350" y="138547"/>
                          <a:pt x="30445" y="151024"/>
                          <a:pt x="25301" y="164645"/>
                        </a:cubicBezTo>
                        <a:lnTo>
                          <a:pt x="13490" y="152072"/>
                        </a:lnTo>
                        <a:cubicBezTo>
                          <a:pt x="35874" y="144262"/>
                          <a:pt x="58448" y="135784"/>
                          <a:pt x="80546" y="126926"/>
                        </a:cubicBezTo>
                        <a:cubicBezTo>
                          <a:pt x="102549" y="117782"/>
                          <a:pt x="124647" y="108638"/>
                          <a:pt x="144745" y="96446"/>
                        </a:cubicBezTo>
                        <a:lnTo>
                          <a:pt x="144840" y="96446"/>
                        </a:lnTo>
                        <a:cubicBezTo>
                          <a:pt x="147031" y="95113"/>
                          <a:pt x="149793" y="95875"/>
                          <a:pt x="151127" y="97970"/>
                        </a:cubicBezTo>
                        <a:cubicBezTo>
                          <a:pt x="152270" y="99875"/>
                          <a:pt x="151889" y="102352"/>
                          <a:pt x="150269" y="103780"/>
                        </a:cubicBezTo>
                        <a:cubicBezTo>
                          <a:pt x="140840" y="112067"/>
                          <a:pt x="130362" y="118639"/>
                          <a:pt x="119885" y="125116"/>
                        </a:cubicBezTo>
                        <a:cubicBezTo>
                          <a:pt x="109312" y="131403"/>
                          <a:pt x="98453" y="137023"/>
                          <a:pt x="87404" y="142261"/>
                        </a:cubicBezTo>
                        <a:cubicBezTo>
                          <a:pt x="65306" y="152929"/>
                          <a:pt x="42827" y="161883"/>
                          <a:pt x="19682" y="170170"/>
                        </a:cubicBezTo>
                        <a:cubicBezTo>
                          <a:pt x="14824" y="171884"/>
                          <a:pt x="9395" y="169312"/>
                          <a:pt x="7680" y="164454"/>
                        </a:cubicBezTo>
                        <a:cubicBezTo>
                          <a:pt x="6918" y="162264"/>
                          <a:pt x="7013" y="159978"/>
                          <a:pt x="7680" y="157977"/>
                        </a:cubicBezTo>
                        <a:lnTo>
                          <a:pt x="7871" y="157501"/>
                        </a:lnTo>
                        <a:cubicBezTo>
                          <a:pt x="11681" y="147310"/>
                          <a:pt x="14252" y="134832"/>
                          <a:pt x="16538" y="122735"/>
                        </a:cubicBezTo>
                        <a:cubicBezTo>
                          <a:pt x="18920" y="110543"/>
                          <a:pt x="20729" y="98161"/>
                          <a:pt x="22825" y="85778"/>
                        </a:cubicBezTo>
                        <a:lnTo>
                          <a:pt x="28445" y="48440"/>
                        </a:lnTo>
                        <a:lnTo>
                          <a:pt x="34350" y="11007"/>
                        </a:lnTo>
                        <a:cubicBezTo>
                          <a:pt x="34731" y="8530"/>
                          <a:pt x="37112" y="6816"/>
                          <a:pt x="39589" y="7197"/>
                        </a:cubicBezTo>
                        <a:cubicBezTo>
                          <a:pt x="41589" y="7292"/>
                          <a:pt x="43208" y="9197"/>
                          <a:pt x="43208" y="11388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6" name="任意多边形: 形状 295"/>
                  <p:cNvSpPr/>
                  <p:nvPr/>
                </p:nvSpPr>
                <p:spPr>
                  <a:xfrm flipH="1">
                    <a:off x="3870853" y="-1920655"/>
                    <a:ext cx="219075" cy="219075"/>
                  </a:xfrm>
                  <a:custGeom>
                    <a:avLst/>
                    <a:gdLst>
                      <a:gd name="connsiteX0" fmla="*/ 52306 w 219075"/>
                      <a:gd name="connsiteY0" fmla="*/ 11444 h 219075"/>
                      <a:gd name="connsiteX1" fmla="*/ 48591 w 219075"/>
                      <a:gd name="connsiteY1" fmla="*/ 110504 h 219075"/>
                      <a:gd name="connsiteX2" fmla="*/ 41638 w 219075"/>
                      <a:gd name="connsiteY2" fmla="*/ 160034 h 219075"/>
                      <a:gd name="connsiteX3" fmla="*/ 35446 w 219075"/>
                      <a:gd name="connsiteY3" fmla="*/ 184799 h 219075"/>
                      <a:gd name="connsiteX4" fmla="*/ 24588 w 219075"/>
                      <a:gd name="connsiteY4" fmla="*/ 209754 h 219075"/>
                      <a:gd name="connsiteX5" fmla="*/ 14396 w 219075"/>
                      <a:gd name="connsiteY5" fmla="*/ 195276 h 219075"/>
                      <a:gd name="connsiteX6" fmla="*/ 114028 w 219075"/>
                      <a:gd name="connsiteY6" fmla="*/ 165558 h 219075"/>
                      <a:gd name="connsiteX7" fmla="*/ 209468 w 219075"/>
                      <a:gd name="connsiteY7" fmla="*/ 125172 h 219075"/>
                      <a:gd name="connsiteX8" fmla="*/ 209563 w 219075"/>
                      <a:gd name="connsiteY8" fmla="*/ 125172 h 219075"/>
                      <a:gd name="connsiteX9" fmla="*/ 215755 w 219075"/>
                      <a:gd name="connsiteY9" fmla="*/ 127077 h 219075"/>
                      <a:gd name="connsiteX10" fmla="*/ 214421 w 219075"/>
                      <a:gd name="connsiteY10" fmla="*/ 132888 h 219075"/>
                      <a:gd name="connsiteX11" fmla="*/ 168511 w 219075"/>
                      <a:gd name="connsiteY11" fmla="*/ 160034 h 219075"/>
                      <a:gd name="connsiteX12" fmla="*/ 119933 w 219075"/>
                      <a:gd name="connsiteY12" fmla="*/ 181370 h 219075"/>
                      <a:gd name="connsiteX13" fmla="*/ 70022 w 219075"/>
                      <a:gd name="connsiteY13" fmla="*/ 199086 h 219075"/>
                      <a:gd name="connsiteX14" fmla="*/ 18968 w 219075"/>
                      <a:gd name="connsiteY14" fmla="*/ 213755 h 219075"/>
                      <a:gd name="connsiteX15" fmla="*/ 7443 w 219075"/>
                      <a:gd name="connsiteY15" fmla="*/ 206897 h 219075"/>
                      <a:gd name="connsiteX16" fmla="*/ 8586 w 219075"/>
                      <a:gd name="connsiteY16" fmla="*/ 199658 h 219075"/>
                      <a:gd name="connsiteX17" fmla="*/ 8872 w 219075"/>
                      <a:gd name="connsiteY17" fmla="*/ 199277 h 219075"/>
                      <a:gd name="connsiteX18" fmla="*/ 23731 w 219075"/>
                      <a:gd name="connsiteY18" fmla="*/ 156319 h 219075"/>
                      <a:gd name="connsiteX19" fmla="*/ 32208 w 219075"/>
                      <a:gd name="connsiteY19" fmla="*/ 108599 h 219075"/>
                      <a:gd name="connsiteX20" fmla="*/ 43352 w 219075"/>
                      <a:gd name="connsiteY20" fmla="*/ 11349 h 219075"/>
                      <a:gd name="connsiteX21" fmla="*/ 43352 w 219075"/>
                      <a:gd name="connsiteY21" fmla="*/ 11253 h 219075"/>
                      <a:gd name="connsiteX22" fmla="*/ 48305 w 219075"/>
                      <a:gd name="connsiteY22" fmla="*/ 7158 h 219075"/>
                      <a:gd name="connsiteX23" fmla="*/ 52306 w 219075"/>
                      <a:gd name="connsiteY23" fmla="*/ 11444 h 21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19075" h="219075">
                        <a:moveTo>
                          <a:pt x="52306" y="11444"/>
                        </a:moveTo>
                        <a:cubicBezTo>
                          <a:pt x="53163" y="44495"/>
                          <a:pt x="51639" y="77452"/>
                          <a:pt x="48591" y="110504"/>
                        </a:cubicBezTo>
                        <a:cubicBezTo>
                          <a:pt x="47067" y="126982"/>
                          <a:pt x="44686" y="143460"/>
                          <a:pt x="41638" y="160034"/>
                        </a:cubicBezTo>
                        <a:cubicBezTo>
                          <a:pt x="39923" y="168320"/>
                          <a:pt x="38018" y="176512"/>
                          <a:pt x="35446" y="184799"/>
                        </a:cubicBezTo>
                        <a:cubicBezTo>
                          <a:pt x="32875" y="193086"/>
                          <a:pt x="29541" y="201372"/>
                          <a:pt x="24588" y="209754"/>
                        </a:cubicBezTo>
                        <a:lnTo>
                          <a:pt x="14396" y="195276"/>
                        </a:lnTo>
                        <a:cubicBezTo>
                          <a:pt x="47829" y="186799"/>
                          <a:pt x="81262" y="176607"/>
                          <a:pt x="114028" y="165558"/>
                        </a:cubicBezTo>
                        <a:cubicBezTo>
                          <a:pt x="146794" y="154223"/>
                          <a:pt x="179083" y="141460"/>
                          <a:pt x="209468" y="125172"/>
                        </a:cubicBezTo>
                        <a:lnTo>
                          <a:pt x="209563" y="125172"/>
                        </a:lnTo>
                        <a:cubicBezTo>
                          <a:pt x="211754" y="124029"/>
                          <a:pt x="214516" y="124791"/>
                          <a:pt x="215755" y="127077"/>
                        </a:cubicBezTo>
                        <a:cubicBezTo>
                          <a:pt x="216803" y="129078"/>
                          <a:pt x="216231" y="131649"/>
                          <a:pt x="214421" y="132888"/>
                        </a:cubicBezTo>
                        <a:cubicBezTo>
                          <a:pt x="199848" y="143270"/>
                          <a:pt x="184227" y="151747"/>
                          <a:pt x="168511" y="160034"/>
                        </a:cubicBezTo>
                        <a:cubicBezTo>
                          <a:pt x="152604" y="167844"/>
                          <a:pt x="136316" y="174797"/>
                          <a:pt x="119933" y="181370"/>
                        </a:cubicBezTo>
                        <a:cubicBezTo>
                          <a:pt x="103550" y="188037"/>
                          <a:pt x="86786" y="193562"/>
                          <a:pt x="70022" y="199086"/>
                        </a:cubicBezTo>
                        <a:cubicBezTo>
                          <a:pt x="53163" y="204420"/>
                          <a:pt x="36304" y="209373"/>
                          <a:pt x="18968" y="213755"/>
                        </a:cubicBezTo>
                        <a:cubicBezTo>
                          <a:pt x="13920" y="214993"/>
                          <a:pt x="8776" y="211945"/>
                          <a:pt x="7443" y="206897"/>
                        </a:cubicBezTo>
                        <a:cubicBezTo>
                          <a:pt x="6776" y="204325"/>
                          <a:pt x="7253" y="201753"/>
                          <a:pt x="8586" y="199658"/>
                        </a:cubicBezTo>
                        <a:lnTo>
                          <a:pt x="8872" y="199277"/>
                        </a:lnTo>
                        <a:cubicBezTo>
                          <a:pt x="15920" y="187752"/>
                          <a:pt x="20111" y="171654"/>
                          <a:pt x="23731" y="156319"/>
                        </a:cubicBezTo>
                        <a:cubicBezTo>
                          <a:pt x="27160" y="140698"/>
                          <a:pt x="29732" y="124696"/>
                          <a:pt x="32208" y="108599"/>
                        </a:cubicBezTo>
                        <a:cubicBezTo>
                          <a:pt x="36780" y="76404"/>
                          <a:pt x="40114" y="43829"/>
                          <a:pt x="43352" y="11349"/>
                        </a:cubicBezTo>
                        <a:lnTo>
                          <a:pt x="43352" y="11253"/>
                        </a:lnTo>
                        <a:cubicBezTo>
                          <a:pt x="43638" y="8777"/>
                          <a:pt x="45829" y="6967"/>
                          <a:pt x="48305" y="7158"/>
                        </a:cubicBezTo>
                        <a:cubicBezTo>
                          <a:pt x="50496" y="7253"/>
                          <a:pt x="52211" y="9253"/>
                          <a:pt x="52306" y="11444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7" name="任意多边形: 形状 296"/>
                  <p:cNvSpPr/>
                  <p:nvPr/>
                </p:nvSpPr>
                <p:spPr>
                  <a:xfrm flipH="1">
                    <a:off x="4060819" y="-1608091"/>
                    <a:ext cx="304800" cy="314325"/>
                  </a:xfrm>
                  <a:custGeom>
                    <a:avLst/>
                    <a:gdLst>
                      <a:gd name="connsiteX0" fmla="*/ 297421 w 304800"/>
                      <a:gd name="connsiteY0" fmla="*/ 311623 h 314325"/>
                      <a:gd name="connsiteX1" fmla="*/ 214744 w 304800"/>
                      <a:gd name="connsiteY1" fmla="*/ 247901 h 314325"/>
                      <a:gd name="connsiteX2" fmla="*/ 138544 w 304800"/>
                      <a:gd name="connsiteY2" fmla="*/ 176654 h 314325"/>
                      <a:gd name="connsiteX3" fmla="*/ 68916 w 304800"/>
                      <a:gd name="connsiteY3" fmla="*/ 98835 h 314325"/>
                      <a:gd name="connsiteX4" fmla="*/ 7861 w 304800"/>
                      <a:gd name="connsiteY4" fmla="*/ 14157 h 314325"/>
                      <a:gd name="connsiteX5" fmla="*/ 9195 w 304800"/>
                      <a:gd name="connsiteY5" fmla="*/ 7871 h 314325"/>
                      <a:gd name="connsiteX6" fmla="*/ 15100 w 304800"/>
                      <a:gd name="connsiteY6" fmla="*/ 8728 h 314325"/>
                      <a:gd name="connsiteX7" fmla="*/ 15291 w 304800"/>
                      <a:gd name="connsiteY7" fmla="*/ 8918 h 314325"/>
                      <a:gd name="connsiteX8" fmla="*/ 48057 w 304800"/>
                      <a:gd name="connsiteY8" fmla="*/ 48828 h 314325"/>
                      <a:gd name="connsiteX9" fmla="*/ 64535 w 304800"/>
                      <a:gd name="connsiteY9" fmla="*/ 68640 h 314325"/>
                      <a:gd name="connsiteX10" fmla="*/ 81585 w 304800"/>
                      <a:gd name="connsiteY10" fmla="*/ 87976 h 314325"/>
                      <a:gd name="connsiteX11" fmla="*/ 152070 w 304800"/>
                      <a:gd name="connsiteY11" fmla="*/ 163223 h 314325"/>
                      <a:gd name="connsiteX12" fmla="*/ 225888 w 304800"/>
                      <a:gd name="connsiteY12" fmla="*/ 235233 h 314325"/>
                      <a:gd name="connsiteX13" fmla="*/ 263988 w 304800"/>
                      <a:gd name="connsiteY13" fmla="*/ 269999 h 314325"/>
                      <a:gd name="connsiteX14" fmla="*/ 302755 w 304800"/>
                      <a:gd name="connsiteY14" fmla="*/ 304098 h 314325"/>
                      <a:gd name="connsiteX15" fmla="*/ 302850 w 304800"/>
                      <a:gd name="connsiteY15" fmla="*/ 304194 h 314325"/>
                      <a:gd name="connsiteX16" fmla="*/ 303327 w 304800"/>
                      <a:gd name="connsiteY16" fmla="*/ 310575 h 314325"/>
                      <a:gd name="connsiteX17" fmla="*/ 297421 w 304800"/>
                      <a:gd name="connsiteY17" fmla="*/ 311623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04800" h="314325">
                        <a:moveTo>
                          <a:pt x="297421" y="311623"/>
                        </a:moveTo>
                        <a:cubicBezTo>
                          <a:pt x="268370" y="292097"/>
                          <a:pt x="241224" y="270475"/>
                          <a:pt x="214744" y="247901"/>
                        </a:cubicBezTo>
                        <a:cubicBezTo>
                          <a:pt x="188169" y="225422"/>
                          <a:pt x="162928" y="201419"/>
                          <a:pt x="138544" y="176654"/>
                        </a:cubicBezTo>
                        <a:cubicBezTo>
                          <a:pt x="114160" y="151794"/>
                          <a:pt x="90729" y="125981"/>
                          <a:pt x="68916" y="98835"/>
                        </a:cubicBezTo>
                        <a:cubicBezTo>
                          <a:pt x="46723" y="71974"/>
                          <a:pt x="26625" y="43494"/>
                          <a:pt x="7861" y="14157"/>
                        </a:cubicBezTo>
                        <a:cubicBezTo>
                          <a:pt x="6528" y="12062"/>
                          <a:pt x="7099" y="9204"/>
                          <a:pt x="9195" y="7871"/>
                        </a:cubicBezTo>
                        <a:cubicBezTo>
                          <a:pt x="11100" y="6633"/>
                          <a:pt x="13671" y="7014"/>
                          <a:pt x="15100" y="8728"/>
                        </a:cubicBezTo>
                        <a:lnTo>
                          <a:pt x="15291" y="8918"/>
                        </a:lnTo>
                        <a:cubicBezTo>
                          <a:pt x="26530" y="22063"/>
                          <a:pt x="36531" y="36065"/>
                          <a:pt x="48057" y="48828"/>
                        </a:cubicBezTo>
                        <a:lnTo>
                          <a:pt x="64535" y="68640"/>
                        </a:lnTo>
                        <a:lnTo>
                          <a:pt x="81585" y="87976"/>
                        </a:lnTo>
                        <a:cubicBezTo>
                          <a:pt x="104540" y="113598"/>
                          <a:pt x="127781" y="138839"/>
                          <a:pt x="152070" y="163223"/>
                        </a:cubicBezTo>
                        <a:cubicBezTo>
                          <a:pt x="176073" y="187798"/>
                          <a:pt x="200838" y="211706"/>
                          <a:pt x="225888" y="235233"/>
                        </a:cubicBezTo>
                        <a:cubicBezTo>
                          <a:pt x="238461" y="247044"/>
                          <a:pt x="251130" y="258664"/>
                          <a:pt x="263988" y="269999"/>
                        </a:cubicBezTo>
                        <a:cubicBezTo>
                          <a:pt x="276657" y="281619"/>
                          <a:pt x="289801" y="292859"/>
                          <a:pt x="302755" y="304098"/>
                        </a:cubicBezTo>
                        <a:lnTo>
                          <a:pt x="302850" y="304194"/>
                        </a:lnTo>
                        <a:cubicBezTo>
                          <a:pt x="304755" y="305813"/>
                          <a:pt x="304946" y="308670"/>
                          <a:pt x="303327" y="310575"/>
                        </a:cubicBezTo>
                        <a:cubicBezTo>
                          <a:pt x="301898" y="312575"/>
                          <a:pt x="299326" y="312956"/>
                          <a:pt x="297421" y="311623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8" name="任意多边形: 形状 297"/>
                  <p:cNvSpPr/>
                  <p:nvPr/>
                </p:nvSpPr>
                <p:spPr>
                  <a:xfrm flipH="1">
                    <a:off x="4158532" y="-1420963"/>
                    <a:ext cx="47625" cy="171450"/>
                  </a:xfrm>
                  <a:custGeom>
                    <a:avLst/>
                    <a:gdLst>
                      <a:gd name="connsiteX0" fmla="*/ 31851 w 47625"/>
                      <a:gd name="connsiteY0" fmla="*/ 163929 h 171450"/>
                      <a:gd name="connsiteX1" fmla="*/ 13562 w 47625"/>
                      <a:gd name="connsiteY1" fmla="*/ 88872 h 171450"/>
                      <a:gd name="connsiteX2" fmla="*/ 7371 w 47625"/>
                      <a:gd name="connsiteY2" fmla="*/ 11529 h 171450"/>
                      <a:gd name="connsiteX3" fmla="*/ 12134 w 47625"/>
                      <a:gd name="connsiteY3" fmla="*/ 7147 h 171450"/>
                      <a:gd name="connsiteX4" fmla="*/ 16325 w 47625"/>
                      <a:gd name="connsiteY4" fmla="*/ 10576 h 171450"/>
                      <a:gd name="connsiteX5" fmla="*/ 16325 w 47625"/>
                      <a:gd name="connsiteY5" fmla="*/ 10671 h 171450"/>
                      <a:gd name="connsiteX6" fmla="*/ 32231 w 47625"/>
                      <a:gd name="connsiteY6" fmla="*/ 85728 h 171450"/>
                      <a:gd name="connsiteX7" fmla="*/ 40709 w 47625"/>
                      <a:gd name="connsiteY7" fmla="*/ 162309 h 171450"/>
                      <a:gd name="connsiteX8" fmla="*/ 36232 w 47625"/>
                      <a:gd name="connsiteY8" fmla="*/ 167072 h 171450"/>
                      <a:gd name="connsiteX9" fmla="*/ 31851 w 47625"/>
                      <a:gd name="connsiteY9" fmla="*/ 163929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7625" h="171450">
                        <a:moveTo>
                          <a:pt x="31851" y="163929"/>
                        </a:moveTo>
                        <a:cubicBezTo>
                          <a:pt x="23278" y="139354"/>
                          <a:pt x="17849" y="114208"/>
                          <a:pt x="13562" y="88872"/>
                        </a:cubicBezTo>
                        <a:cubicBezTo>
                          <a:pt x="9562" y="63440"/>
                          <a:pt x="6228" y="37818"/>
                          <a:pt x="7371" y="11529"/>
                        </a:cubicBezTo>
                        <a:cubicBezTo>
                          <a:pt x="7466" y="8957"/>
                          <a:pt x="9657" y="7052"/>
                          <a:pt x="12134" y="7147"/>
                        </a:cubicBezTo>
                        <a:cubicBezTo>
                          <a:pt x="14229" y="7242"/>
                          <a:pt x="15849" y="8671"/>
                          <a:pt x="16325" y="10576"/>
                        </a:cubicBezTo>
                        <a:lnTo>
                          <a:pt x="16325" y="10671"/>
                        </a:lnTo>
                        <a:cubicBezTo>
                          <a:pt x="22802" y="35436"/>
                          <a:pt x="27945" y="60487"/>
                          <a:pt x="32231" y="85728"/>
                        </a:cubicBezTo>
                        <a:cubicBezTo>
                          <a:pt x="36327" y="110970"/>
                          <a:pt x="39947" y="136401"/>
                          <a:pt x="40709" y="162309"/>
                        </a:cubicBezTo>
                        <a:cubicBezTo>
                          <a:pt x="40804" y="164881"/>
                          <a:pt x="38804" y="166977"/>
                          <a:pt x="36232" y="167072"/>
                        </a:cubicBezTo>
                        <a:cubicBezTo>
                          <a:pt x="34327" y="167072"/>
                          <a:pt x="32517" y="165738"/>
                          <a:pt x="31851" y="163929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9" name="任意多边形: 形状 298"/>
                  <p:cNvSpPr/>
                  <p:nvPr/>
                </p:nvSpPr>
                <p:spPr>
                  <a:xfrm flipH="1">
                    <a:off x="4021295" y="-1375623"/>
                    <a:ext cx="123825" cy="28575"/>
                  </a:xfrm>
                  <a:custGeom>
                    <a:avLst/>
                    <a:gdLst>
                      <a:gd name="connsiteX0" fmla="*/ 118927 w 123825"/>
                      <a:gd name="connsiteY0" fmla="*/ 27911 h 28575"/>
                      <a:gd name="connsiteX1" fmla="*/ 64540 w 123825"/>
                      <a:gd name="connsiteY1" fmla="*/ 26958 h 28575"/>
                      <a:gd name="connsiteX2" fmla="*/ 10723 w 123825"/>
                      <a:gd name="connsiteY2" fmla="*/ 19052 h 28575"/>
                      <a:gd name="connsiteX3" fmla="*/ 7294 w 123825"/>
                      <a:gd name="connsiteY3" fmla="*/ 13528 h 28575"/>
                      <a:gd name="connsiteX4" fmla="*/ 10914 w 123825"/>
                      <a:gd name="connsiteY4" fmla="*/ 10004 h 28575"/>
                      <a:gd name="connsiteX5" fmla="*/ 66064 w 123825"/>
                      <a:gd name="connsiteY5" fmla="*/ 8003 h 28575"/>
                      <a:gd name="connsiteX6" fmla="*/ 120166 w 123825"/>
                      <a:gd name="connsiteY6" fmla="*/ 18862 h 28575"/>
                      <a:gd name="connsiteX7" fmla="*/ 122928 w 123825"/>
                      <a:gd name="connsiteY7" fmla="*/ 24767 h 28575"/>
                      <a:gd name="connsiteX8" fmla="*/ 118927 w 123825"/>
                      <a:gd name="connsiteY8" fmla="*/ 27911 h 28575"/>
                      <a:gd name="connsiteX9" fmla="*/ 118927 w 123825"/>
                      <a:gd name="connsiteY9" fmla="*/ 27911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3825" h="28575">
                        <a:moveTo>
                          <a:pt x="118927" y="27911"/>
                        </a:moveTo>
                        <a:cubicBezTo>
                          <a:pt x="100544" y="29435"/>
                          <a:pt x="82447" y="28387"/>
                          <a:pt x="64540" y="26958"/>
                        </a:cubicBezTo>
                        <a:cubicBezTo>
                          <a:pt x="46537" y="25244"/>
                          <a:pt x="28726" y="23339"/>
                          <a:pt x="10723" y="19052"/>
                        </a:cubicBezTo>
                        <a:cubicBezTo>
                          <a:pt x="8247" y="18481"/>
                          <a:pt x="6628" y="16004"/>
                          <a:pt x="7294" y="13528"/>
                        </a:cubicBezTo>
                        <a:cubicBezTo>
                          <a:pt x="7675" y="11718"/>
                          <a:pt x="9199" y="10385"/>
                          <a:pt x="10914" y="10004"/>
                        </a:cubicBezTo>
                        <a:cubicBezTo>
                          <a:pt x="29297" y="6575"/>
                          <a:pt x="47776" y="6670"/>
                          <a:pt x="66064" y="8003"/>
                        </a:cubicBezTo>
                        <a:cubicBezTo>
                          <a:pt x="84352" y="9623"/>
                          <a:pt x="102544" y="12480"/>
                          <a:pt x="120166" y="18862"/>
                        </a:cubicBezTo>
                        <a:cubicBezTo>
                          <a:pt x="122547" y="19719"/>
                          <a:pt x="123785" y="22386"/>
                          <a:pt x="122928" y="24767"/>
                        </a:cubicBezTo>
                        <a:cubicBezTo>
                          <a:pt x="122356" y="26577"/>
                          <a:pt x="120737" y="27720"/>
                          <a:pt x="118927" y="27911"/>
                        </a:cubicBezTo>
                        <a:lnTo>
                          <a:pt x="118927" y="27911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0" name="任意多边形: 形状 299"/>
                  <p:cNvSpPr/>
                  <p:nvPr/>
                </p:nvSpPr>
                <p:spPr>
                  <a:xfrm flipH="1">
                    <a:off x="4133064" y="-1290739"/>
                    <a:ext cx="76200" cy="76200"/>
                  </a:xfrm>
                  <a:custGeom>
                    <a:avLst/>
                    <a:gdLst>
                      <a:gd name="connsiteX0" fmla="*/ 66199 w 76200"/>
                      <a:gd name="connsiteY0" fmla="*/ 15703 h 76200"/>
                      <a:gd name="connsiteX1" fmla="*/ 33433 w 76200"/>
                      <a:gd name="connsiteY1" fmla="*/ 10559 h 76200"/>
                      <a:gd name="connsiteX2" fmla="*/ 29147 w 76200"/>
                      <a:gd name="connsiteY2" fmla="*/ 11607 h 76200"/>
                      <a:gd name="connsiteX3" fmla="*/ 7144 w 76200"/>
                      <a:gd name="connsiteY3" fmla="*/ 41611 h 76200"/>
                      <a:gd name="connsiteX4" fmla="*/ 30004 w 76200"/>
                      <a:gd name="connsiteY4" fmla="*/ 71900 h 76200"/>
                      <a:gd name="connsiteX5" fmla="*/ 67819 w 76200"/>
                      <a:gd name="connsiteY5" fmla="*/ 54850 h 76200"/>
                      <a:gd name="connsiteX6" fmla="*/ 66199 w 76200"/>
                      <a:gd name="connsiteY6" fmla="*/ 15703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200" h="76200">
                        <a:moveTo>
                          <a:pt x="66199" y="15703"/>
                        </a:moveTo>
                        <a:cubicBezTo>
                          <a:pt x="57817" y="5987"/>
                          <a:pt x="44101" y="4939"/>
                          <a:pt x="33433" y="10559"/>
                        </a:cubicBezTo>
                        <a:cubicBezTo>
                          <a:pt x="32005" y="10750"/>
                          <a:pt x="30576" y="11131"/>
                          <a:pt x="29147" y="11607"/>
                        </a:cubicBezTo>
                        <a:cubicBezTo>
                          <a:pt x="16384" y="15893"/>
                          <a:pt x="7240" y="27990"/>
                          <a:pt x="7144" y="41611"/>
                        </a:cubicBezTo>
                        <a:cubicBezTo>
                          <a:pt x="7049" y="55422"/>
                          <a:pt x="16860" y="68090"/>
                          <a:pt x="30004" y="71900"/>
                        </a:cubicBezTo>
                        <a:cubicBezTo>
                          <a:pt x="44959" y="76282"/>
                          <a:pt x="59532" y="66757"/>
                          <a:pt x="67819" y="54850"/>
                        </a:cubicBezTo>
                        <a:cubicBezTo>
                          <a:pt x="76296" y="42849"/>
                          <a:pt x="75820" y="26752"/>
                          <a:pt x="66199" y="15703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1" name="任意多边形: 形状 300"/>
                  <p:cNvSpPr/>
                  <p:nvPr/>
                </p:nvSpPr>
                <p:spPr>
                  <a:xfrm flipH="1">
                    <a:off x="4059149" y="-1283800"/>
                    <a:ext cx="9525" cy="9525"/>
                  </a:xfrm>
                  <a:custGeom>
                    <a:avLst/>
                    <a:gdLst>
                      <a:gd name="connsiteX0" fmla="*/ 7239 w 9525"/>
                      <a:gd name="connsiteY0" fmla="*/ 7239 h 9525"/>
                      <a:gd name="connsiteX1" fmla="*/ 7144 w 9525"/>
                      <a:gd name="connsiteY1" fmla="*/ 7144 h 9525"/>
                      <a:gd name="connsiteX2" fmla="*/ 7239 w 9525"/>
                      <a:gd name="connsiteY2" fmla="*/ 7239 h 9525"/>
                      <a:gd name="connsiteX3" fmla="*/ 7239 w 9525"/>
                      <a:gd name="connsiteY3" fmla="*/ 7239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7239" y="7239"/>
                        </a:moveTo>
                        <a:cubicBezTo>
                          <a:pt x="7239" y="7239"/>
                          <a:pt x="7144" y="7144"/>
                          <a:pt x="7144" y="7144"/>
                        </a:cubicBezTo>
                        <a:cubicBezTo>
                          <a:pt x="7144" y="7239"/>
                          <a:pt x="7144" y="7239"/>
                          <a:pt x="7239" y="7239"/>
                        </a:cubicBezTo>
                        <a:cubicBezTo>
                          <a:pt x="7144" y="7239"/>
                          <a:pt x="7239" y="7334"/>
                          <a:pt x="7239" y="723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2" name="任意多边形: 形状 301"/>
                  <p:cNvSpPr/>
                  <p:nvPr/>
                </p:nvSpPr>
                <p:spPr>
                  <a:xfrm flipH="1">
                    <a:off x="4016795" y="-1326716"/>
                    <a:ext cx="76200" cy="76200"/>
                  </a:xfrm>
                  <a:custGeom>
                    <a:avLst/>
                    <a:gdLst>
                      <a:gd name="connsiteX0" fmla="*/ 74708 w 76200"/>
                      <a:gd name="connsiteY0" fmla="*/ 32534 h 76200"/>
                      <a:gd name="connsiteX1" fmla="*/ 60326 w 76200"/>
                      <a:gd name="connsiteY1" fmla="*/ 13198 h 76200"/>
                      <a:gd name="connsiteX2" fmla="*/ 38132 w 76200"/>
                      <a:gd name="connsiteY2" fmla="*/ 7293 h 76200"/>
                      <a:gd name="connsiteX3" fmla="*/ 18130 w 76200"/>
                      <a:gd name="connsiteY3" fmla="*/ 17485 h 76200"/>
                      <a:gd name="connsiteX4" fmla="*/ 12034 w 76200"/>
                      <a:gd name="connsiteY4" fmla="*/ 28057 h 76200"/>
                      <a:gd name="connsiteX5" fmla="*/ 7652 w 76200"/>
                      <a:gd name="connsiteY5" fmla="*/ 53203 h 76200"/>
                      <a:gd name="connsiteX6" fmla="*/ 38894 w 76200"/>
                      <a:gd name="connsiteY6" fmla="*/ 77683 h 76200"/>
                      <a:gd name="connsiteX7" fmla="*/ 70994 w 76200"/>
                      <a:gd name="connsiteY7" fmla="*/ 56156 h 76200"/>
                      <a:gd name="connsiteX8" fmla="*/ 74708 w 76200"/>
                      <a:gd name="connsiteY8" fmla="*/ 32534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200" h="76200">
                        <a:moveTo>
                          <a:pt x="74708" y="32534"/>
                        </a:moveTo>
                        <a:cubicBezTo>
                          <a:pt x="73280" y="24057"/>
                          <a:pt x="67565" y="17389"/>
                          <a:pt x="60326" y="13198"/>
                        </a:cubicBezTo>
                        <a:cubicBezTo>
                          <a:pt x="53849" y="9388"/>
                          <a:pt x="45848" y="6436"/>
                          <a:pt x="38132" y="7293"/>
                        </a:cubicBezTo>
                        <a:cubicBezTo>
                          <a:pt x="30417" y="8150"/>
                          <a:pt x="23178" y="11484"/>
                          <a:pt x="18130" y="17485"/>
                        </a:cubicBezTo>
                        <a:cubicBezTo>
                          <a:pt x="15463" y="20628"/>
                          <a:pt x="13367" y="24247"/>
                          <a:pt x="12034" y="28057"/>
                        </a:cubicBezTo>
                        <a:cubicBezTo>
                          <a:pt x="7843" y="35677"/>
                          <a:pt x="6224" y="44821"/>
                          <a:pt x="7652" y="53203"/>
                        </a:cubicBezTo>
                        <a:cubicBezTo>
                          <a:pt x="10129" y="68062"/>
                          <a:pt x="24321" y="77873"/>
                          <a:pt x="38894" y="77683"/>
                        </a:cubicBezTo>
                        <a:cubicBezTo>
                          <a:pt x="52610" y="77587"/>
                          <a:pt x="65374" y="68443"/>
                          <a:pt x="70994" y="56156"/>
                        </a:cubicBezTo>
                        <a:cubicBezTo>
                          <a:pt x="74423" y="48631"/>
                          <a:pt x="76042" y="40821"/>
                          <a:pt x="74708" y="32534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3" name="任意多边形: 形状 302"/>
                  <p:cNvSpPr/>
                  <p:nvPr/>
                </p:nvSpPr>
                <p:spPr>
                  <a:xfrm flipH="1">
                    <a:off x="3965935" y="-1399970"/>
                    <a:ext cx="76200" cy="76200"/>
                  </a:xfrm>
                  <a:custGeom>
                    <a:avLst/>
                    <a:gdLst>
                      <a:gd name="connsiteX0" fmla="*/ 67187 w 76200"/>
                      <a:gd name="connsiteY0" fmla="*/ 23206 h 76200"/>
                      <a:gd name="connsiteX1" fmla="*/ 53566 w 76200"/>
                      <a:gd name="connsiteY1" fmla="*/ 10347 h 76200"/>
                      <a:gd name="connsiteX2" fmla="*/ 31373 w 76200"/>
                      <a:gd name="connsiteY2" fmla="*/ 7966 h 76200"/>
                      <a:gd name="connsiteX3" fmla="*/ 15276 w 76200"/>
                      <a:gd name="connsiteY3" fmla="*/ 17586 h 76200"/>
                      <a:gd name="connsiteX4" fmla="*/ 7180 w 76200"/>
                      <a:gd name="connsiteY4" fmla="*/ 37112 h 76200"/>
                      <a:gd name="connsiteX5" fmla="*/ 8799 w 76200"/>
                      <a:gd name="connsiteY5" fmla="*/ 47495 h 76200"/>
                      <a:gd name="connsiteX6" fmla="*/ 11752 w 76200"/>
                      <a:gd name="connsiteY6" fmla="*/ 56829 h 76200"/>
                      <a:gd name="connsiteX7" fmla="*/ 44708 w 76200"/>
                      <a:gd name="connsiteY7" fmla="*/ 72926 h 76200"/>
                      <a:gd name="connsiteX8" fmla="*/ 68806 w 76200"/>
                      <a:gd name="connsiteY8" fmla="*/ 44923 h 76200"/>
                      <a:gd name="connsiteX9" fmla="*/ 67187 w 76200"/>
                      <a:gd name="connsiteY9" fmla="*/ 23206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200" h="76200">
                        <a:moveTo>
                          <a:pt x="67187" y="23206"/>
                        </a:moveTo>
                        <a:cubicBezTo>
                          <a:pt x="64425" y="17586"/>
                          <a:pt x="59186" y="12919"/>
                          <a:pt x="53566" y="10347"/>
                        </a:cubicBezTo>
                        <a:cubicBezTo>
                          <a:pt x="46423" y="7109"/>
                          <a:pt x="38993" y="6347"/>
                          <a:pt x="31373" y="7966"/>
                        </a:cubicBezTo>
                        <a:cubicBezTo>
                          <a:pt x="25372" y="9204"/>
                          <a:pt x="19181" y="12919"/>
                          <a:pt x="15276" y="17586"/>
                        </a:cubicBezTo>
                        <a:cubicBezTo>
                          <a:pt x="10418" y="23301"/>
                          <a:pt x="7656" y="29683"/>
                          <a:pt x="7180" y="37112"/>
                        </a:cubicBezTo>
                        <a:cubicBezTo>
                          <a:pt x="6989" y="40732"/>
                          <a:pt x="7561" y="44256"/>
                          <a:pt x="8799" y="47495"/>
                        </a:cubicBezTo>
                        <a:cubicBezTo>
                          <a:pt x="9370" y="50733"/>
                          <a:pt x="10323" y="53876"/>
                          <a:pt x="11752" y="56829"/>
                        </a:cubicBezTo>
                        <a:cubicBezTo>
                          <a:pt x="17276" y="68545"/>
                          <a:pt x="31754" y="77213"/>
                          <a:pt x="44708" y="72926"/>
                        </a:cubicBezTo>
                        <a:cubicBezTo>
                          <a:pt x="56805" y="68926"/>
                          <a:pt x="65282" y="56734"/>
                          <a:pt x="68806" y="44923"/>
                        </a:cubicBezTo>
                        <a:cubicBezTo>
                          <a:pt x="70902" y="37684"/>
                          <a:pt x="70521" y="30064"/>
                          <a:pt x="67187" y="23206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4" name="任意多边形: 形状 303"/>
                  <p:cNvSpPr/>
                  <p:nvPr/>
                </p:nvSpPr>
                <p:spPr>
                  <a:xfrm flipH="1">
                    <a:off x="3386551" y="-1493026"/>
                    <a:ext cx="476250" cy="533400"/>
                  </a:xfrm>
                  <a:custGeom>
                    <a:avLst/>
                    <a:gdLst>
                      <a:gd name="connsiteX0" fmla="*/ 67018 w 476250"/>
                      <a:gd name="connsiteY0" fmla="*/ 40919 h 533400"/>
                      <a:gd name="connsiteX1" fmla="*/ 23774 w 476250"/>
                      <a:gd name="connsiteY1" fmla="*/ 328860 h 533400"/>
                      <a:gd name="connsiteX2" fmla="*/ 95307 w 476250"/>
                      <a:gd name="connsiteY2" fmla="*/ 320573 h 533400"/>
                      <a:gd name="connsiteX3" fmla="*/ 163506 w 476250"/>
                      <a:gd name="connsiteY3" fmla="*/ 508692 h 533400"/>
                      <a:gd name="connsiteX4" fmla="*/ 250089 w 476250"/>
                      <a:gd name="connsiteY4" fmla="*/ 433825 h 533400"/>
                      <a:gd name="connsiteX5" fmla="*/ 451542 w 476250"/>
                      <a:gd name="connsiteY5" fmla="*/ 517074 h 533400"/>
                      <a:gd name="connsiteX6" fmla="*/ 384963 w 476250"/>
                      <a:gd name="connsiteY6" fmla="*/ 299047 h 533400"/>
                      <a:gd name="connsiteX7" fmla="*/ 426587 w 476250"/>
                      <a:gd name="connsiteY7" fmla="*/ 217513 h 533400"/>
                      <a:gd name="connsiteX8" fmla="*/ 320097 w 476250"/>
                      <a:gd name="connsiteY8" fmla="*/ 159220 h 533400"/>
                      <a:gd name="connsiteX9" fmla="*/ 300095 w 476250"/>
                      <a:gd name="connsiteY9" fmla="*/ 46063 h 533400"/>
                      <a:gd name="connsiteX10" fmla="*/ 67018 w 476250"/>
                      <a:gd name="connsiteY10" fmla="*/ 40919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6250" h="533400">
                        <a:moveTo>
                          <a:pt x="67018" y="40919"/>
                        </a:moveTo>
                        <a:cubicBezTo>
                          <a:pt x="35871" y="68446"/>
                          <a:pt x="-21183" y="272281"/>
                          <a:pt x="23774" y="328860"/>
                        </a:cubicBezTo>
                        <a:cubicBezTo>
                          <a:pt x="68733" y="385438"/>
                          <a:pt x="95307" y="320573"/>
                          <a:pt x="95307" y="320573"/>
                        </a:cubicBezTo>
                        <a:cubicBezTo>
                          <a:pt x="95307" y="320573"/>
                          <a:pt x="90354" y="498691"/>
                          <a:pt x="163506" y="508692"/>
                        </a:cubicBezTo>
                        <a:cubicBezTo>
                          <a:pt x="236754" y="518693"/>
                          <a:pt x="250089" y="433825"/>
                          <a:pt x="250089" y="433825"/>
                        </a:cubicBezTo>
                        <a:cubicBezTo>
                          <a:pt x="250089" y="433825"/>
                          <a:pt x="346672" y="565366"/>
                          <a:pt x="451542" y="517074"/>
                        </a:cubicBezTo>
                        <a:cubicBezTo>
                          <a:pt x="501358" y="494119"/>
                          <a:pt x="440017" y="353530"/>
                          <a:pt x="384963" y="299047"/>
                        </a:cubicBezTo>
                        <a:cubicBezTo>
                          <a:pt x="384963" y="299047"/>
                          <a:pt x="456495" y="280759"/>
                          <a:pt x="426587" y="217513"/>
                        </a:cubicBezTo>
                        <a:cubicBezTo>
                          <a:pt x="396583" y="154267"/>
                          <a:pt x="320097" y="159220"/>
                          <a:pt x="320097" y="159220"/>
                        </a:cubicBezTo>
                        <a:cubicBezTo>
                          <a:pt x="320097" y="159220"/>
                          <a:pt x="381724" y="104260"/>
                          <a:pt x="300095" y="46063"/>
                        </a:cubicBezTo>
                        <a:cubicBezTo>
                          <a:pt x="218466" y="-12326"/>
                          <a:pt x="110262" y="2629"/>
                          <a:pt x="67018" y="40919"/>
                        </a:cubicBezTo>
                        <a:close/>
                      </a:path>
                    </a:pathLst>
                  </a:custGeom>
                  <a:solidFill>
                    <a:srgbClr val="F29E0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5" name="任意多边形: 形状 304"/>
                  <p:cNvSpPr/>
                  <p:nvPr/>
                </p:nvSpPr>
                <p:spPr>
                  <a:xfrm flipH="1">
                    <a:off x="3436122" y="-1572142"/>
                    <a:ext cx="647700" cy="542925"/>
                  </a:xfrm>
                  <a:custGeom>
                    <a:avLst/>
                    <a:gdLst>
                      <a:gd name="connsiteX0" fmla="*/ 642465 w 647700"/>
                      <a:gd name="connsiteY0" fmla="*/ 538278 h 542925"/>
                      <a:gd name="connsiteX1" fmla="*/ 489207 w 647700"/>
                      <a:gd name="connsiteY1" fmla="*/ 386259 h 542925"/>
                      <a:gd name="connsiteX2" fmla="*/ 426914 w 647700"/>
                      <a:gd name="connsiteY2" fmla="*/ 297962 h 542925"/>
                      <a:gd name="connsiteX3" fmla="*/ 398339 w 647700"/>
                      <a:gd name="connsiteY3" fmla="*/ 252623 h 542925"/>
                      <a:gd name="connsiteX4" fmla="*/ 368049 w 647700"/>
                      <a:gd name="connsiteY4" fmla="*/ 209094 h 542925"/>
                      <a:gd name="connsiteX5" fmla="*/ 214316 w 647700"/>
                      <a:gd name="connsiteY5" fmla="*/ 67457 h 542925"/>
                      <a:gd name="connsiteX6" fmla="*/ 116685 w 647700"/>
                      <a:gd name="connsiteY6" fmla="*/ 29167 h 542925"/>
                      <a:gd name="connsiteX7" fmla="*/ 11719 w 647700"/>
                      <a:gd name="connsiteY7" fmla="*/ 16403 h 542925"/>
                      <a:gd name="connsiteX8" fmla="*/ 11529 w 647700"/>
                      <a:gd name="connsiteY8" fmla="*/ 16403 h 542925"/>
                      <a:gd name="connsiteX9" fmla="*/ 7147 w 647700"/>
                      <a:gd name="connsiteY9" fmla="*/ 11736 h 542925"/>
                      <a:gd name="connsiteX10" fmla="*/ 11529 w 647700"/>
                      <a:gd name="connsiteY10" fmla="*/ 7355 h 542925"/>
                      <a:gd name="connsiteX11" fmla="*/ 119733 w 647700"/>
                      <a:gd name="connsiteY11" fmla="*/ 15641 h 542925"/>
                      <a:gd name="connsiteX12" fmla="*/ 222222 w 647700"/>
                      <a:gd name="connsiteY12" fmla="*/ 52884 h 542925"/>
                      <a:gd name="connsiteX13" fmla="*/ 310995 w 647700"/>
                      <a:gd name="connsiteY13" fmla="*/ 116511 h 542925"/>
                      <a:gd name="connsiteX14" fmla="*/ 383289 w 647700"/>
                      <a:gd name="connsiteY14" fmla="*/ 197855 h 542925"/>
                      <a:gd name="connsiteX15" fmla="*/ 413960 w 647700"/>
                      <a:gd name="connsiteY15" fmla="*/ 242622 h 542925"/>
                      <a:gd name="connsiteX16" fmla="*/ 442249 w 647700"/>
                      <a:gd name="connsiteY16" fmla="*/ 288342 h 542925"/>
                      <a:gd name="connsiteX17" fmla="*/ 471396 w 647700"/>
                      <a:gd name="connsiteY17" fmla="*/ 332919 h 542925"/>
                      <a:gd name="connsiteX18" fmla="*/ 502542 w 647700"/>
                      <a:gd name="connsiteY18" fmla="*/ 376163 h 542925"/>
                      <a:gd name="connsiteX19" fmla="*/ 570551 w 647700"/>
                      <a:gd name="connsiteY19" fmla="*/ 458078 h 542925"/>
                      <a:gd name="connsiteX20" fmla="*/ 647608 w 647700"/>
                      <a:gd name="connsiteY20" fmla="*/ 530944 h 542925"/>
                      <a:gd name="connsiteX21" fmla="*/ 647894 w 647700"/>
                      <a:gd name="connsiteY21" fmla="*/ 531134 h 542925"/>
                      <a:gd name="connsiteX22" fmla="*/ 648656 w 647700"/>
                      <a:gd name="connsiteY22" fmla="*/ 537516 h 542925"/>
                      <a:gd name="connsiteX23" fmla="*/ 642465 w 647700"/>
                      <a:gd name="connsiteY23" fmla="*/ 538278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47700" h="542925">
                        <a:moveTo>
                          <a:pt x="642465" y="538278"/>
                        </a:moveTo>
                        <a:cubicBezTo>
                          <a:pt x="583029" y="496178"/>
                          <a:pt x="534070" y="442647"/>
                          <a:pt x="489207" y="386259"/>
                        </a:cubicBezTo>
                        <a:cubicBezTo>
                          <a:pt x="466633" y="358065"/>
                          <a:pt x="446345" y="328252"/>
                          <a:pt x="426914" y="297962"/>
                        </a:cubicBezTo>
                        <a:lnTo>
                          <a:pt x="398339" y="252623"/>
                        </a:lnTo>
                        <a:cubicBezTo>
                          <a:pt x="388528" y="237860"/>
                          <a:pt x="378622" y="223286"/>
                          <a:pt x="368049" y="209094"/>
                        </a:cubicBezTo>
                        <a:cubicBezTo>
                          <a:pt x="326330" y="152420"/>
                          <a:pt x="275943" y="101271"/>
                          <a:pt x="214316" y="67457"/>
                        </a:cubicBezTo>
                        <a:cubicBezTo>
                          <a:pt x="183741" y="50408"/>
                          <a:pt x="150784" y="37739"/>
                          <a:pt x="116685" y="29167"/>
                        </a:cubicBezTo>
                        <a:cubicBezTo>
                          <a:pt x="82490" y="20690"/>
                          <a:pt x="47152" y="17642"/>
                          <a:pt x="11719" y="16403"/>
                        </a:cubicBezTo>
                        <a:lnTo>
                          <a:pt x="11529" y="16403"/>
                        </a:lnTo>
                        <a:cubicBezTo>
                          <a:pt x="9052" y="16308"/>
                          <a:pt x="7052" y="14213"/>
                          <a:pt x="7147" y="11736"/>
                        </a:cubicBezTo>
                        <a:cubicBezTo>
                          <a:pt x="7242" y="9355"/>
                          <a:pt x="9147" y="7450"/>
                          <a:pt x="11529" y="7355"/>
                        </a:cubicBezTo>
                        <a:cubicBezTo>
                          <a:pt x="47628" y="6402"/>
                          <a:pt x="83918" y="8593"/>
                          <a:pt x="119733" y="15641"/>
                        </a:cubicBezTo>
                        <a:cubicBezTo>
                          <a:pt x="155261" y="23452"/>
                          <a:pt x="189932" y="35834"/>
                          <a:pt x="222222" y="52884"/>
                        </a:cubicBezTo>
                        <a:cubicBezTo>
                          <a:pt x="254797" y="69553"/>
                          <a:pt x="284325" y="91651"/>
                          <a:pt x="310995" y="116511"/>
                        </a:cubicBezTo>
                        <a:cubicBezTo>
                          <a:pt x="337760" y="141276"/>
                          <a:pt x="361668" y="168803"/>
                          <a:pt x="383289" y="197855"/>
                        </a:cubicBezTo>
                        <a:cubicBezTo>
                          <a:pt x="394148" y="212333"/>
                          <a:pt x="404149" y="227477"/>
                          <a:pt x="413960" y="242622"/>
                        </a:cubicBezTo>
                        <a:lnTo>
                          <a:pt x="442249" y="288342"/>
                        </a:lnTo>
                        <a:cubicBezTo>
                          <a:pt x="451393" y="303582"/>
                          <a:pt x="461585" y="318060"/>
                          <a:pt x="471396" y="332919"/>
                        </a:cubicBezTo>
                        <a:cubicBezTo>
                          <a:pt x="481683" y="347397"/>
                          <a:pt x="491779" y="361970"/>
                          <a:pt x="502542" y="376163"/>
                        </a:cubicBezTo>
                        <a:cubicBezTo>
                          <a:pt x="523783" y="404642"/>
                          <a:pt x="546357" y="432074"/>
                          <a:pt x="570551" y="458078"/>
                        </a:cubicBezTo>
                        <a:cubicBezTo>
                          <a:pt x="594459" y="484176"/>
                          <a:pt x="620081" y="509322"/>
                          <a:pt x="647608" y="530944"/>
                        </a:cubicBezTo>
                        <a:lnTo>
                          <a:pt x="647894" y="531134"/>
                        </a:lnTo>
                        <a:cubicBezTo>
                          <a:pt x="649894" y="532658"/>
                          <a:pt x="650180" y="535516"/>
                          <a:pt x="648656" y="537516"/>
                        </a:cubicBezTo>
                        <a:cubicBezTo>
                          <a:pt x="647132" y="539231"/>
                          <a:pt x="644465" y="539612"/>
                          <a:pt x="642465" y="538278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6" name="任意多边形: 形状 305"/>
                  <p:cNvSpPr/>
                  <p:nvPr/>
                </p:nvSpPr>
                <p:spPr>
                  <a:xfrm flipH="1">
                    <a:off x="3556039" y="-1380567"/>
                    <a:ext cx="171450" cy="219075"/>
                  </a:xfrm>
                  <a:custGeom>
                    <a:avLst/>
                    <a:gdLst>
                      <a:gd name="connsiteX0" fmla="*/ 11144 w 171450"/>
                      <a:gd name="connsiteY0" fmla="*/ 210686 h 219075"/>
                      <a:gd name="connsiteX1" fmla="*/ 7144 w 171450"/>
                      <a:gd name="connsiteY1" fmla="*/ 129343 h 219075"/>
                      <a:gd name="connsiteX2" fmla="*/ 11811 w 171450"/>
                      <a:gd name="connsiteY2" fmla="*/ 47237 h 219075"/>
                      <a:gd name="connsiteX3" fmla="*/ 13907 w 171450"/>
                      <a:gd name="connsiteY3" fmla="*/ 36665 h 219075"/>
                      <a:gd name="connsiteX4" fmla="*/ 17431 w 171450"/>
                      <a:gd name="connsiteY4" fmla="*/ 25425 h 219075"/>
                      <a:gd name="connsiteX5" fmla="*/ 18669 w 171450"/>
                      <a:gd name="connsiteY5" fmla="*/ 22472 h 219075"/>
                      <a:gd name="connsiteX6" fmla="*/ 19526 w 171450"/>
                      <a:gd name="connsiteY6" fmla="*/ 20758 h 219075"/>
                      <a:gd name="connsiteX7" fmla="*/ 21526 w 171450"/>
                      <a:gd name="connsiteY7" fmla="*/ 18186 h 219075"/>
                      <a:gd name="connsiteX8" fmla="*/ 28575 w 171450"/>
                      <a:gd name="connsiteY8" fmla="*/ 13424 h 219075"/>
                      <a:gd name="connsiteX9" fmla="*/ 40196 w 171450"/>
                      <a:gd name="connsiteY9" fmla="*/ 9899 h 219075"/>
                      <a:gd name="connsiteX10" fmla="*/ 82391 w 171450"/>
                      <a:gd name="connsiteY10" fmla="*/ 7232 h 219075"/>
                      <a:gd name="connsiteX11" fmla="*/ 163925 w 171450"/>
                      <a:gd name="connsiteY11" fmla="*/ 18853 h 219075"/>
                      <a:gd name="connsiteX12" fmla="*/ 167068 w 171450"/>
                      <a:gd name="connsiteY12" fmla="*/ 24473 h 219075"/>
                      <a:gd name="connsiteX13" fmla="*/ 162116 w 171450"/>
                      <a:gd name="connsiteY13" fmla="*/ 27806 h 219075"/>
                      <a:gd name="connsiteX14" fmla="*/ 162020 w 171450"/>
                      <a:gd name="connsiteY14" fmla="*/ 27806 h 219075"/>
                      <a:gd name="connsiteX15" fmla="*/ 82487 w 171450"/>
                      <a:gd name="connsiteY15" fmla="*/ 24092 h 219075"/>
                      <a:gd name="connsiteX16" fmla="*/ 44101 w 171450"/>
                      <a:gd name="connsiteY16" fmla="*/ 27997 h 219075"/>
                      <a:gd name="connsiteX17" fmla="*/ 36481 w 171450"/>
                      <a:gd name="connsiteY17" fmla="*/ 30378 h 219075"/>
                      <a:gd name="connsiteX18" fmla="*/ 35147 w 171450"/>
                      <a:gd name="connsiteY18" fmla="*/ 31140 h 219075"/>
                      <a:gd name="connsiteX19" fmla="*/ 35624 w 171450"/>
                      <a:gd name="connsiteY19" fmla="*/ 30569 h 219075"/>
                      <a:gd name="connsiteX20" fmla="*/ 35433 w 171450"/>
                      <a:gd name="connsiteY20" fmla="*/ 31140 h 219075"/>
                      <a:gd name="connsiteX21" fmla="*/ 34766 w 171450"/>
                      <a:gd name="connsiteY21" fmla="*/ 32855 h 219075"/>
                      <a:gd name="connsiteX22" fmla="*/ 32385 w 171450"/>
                      <a:gd name="connsiteY22" fmla="*/ 40951 h 219075"/>
                      <a:gd name="connsiteX23" fmla="*/ 30671 w 171450"/>
                      <a:gd name="connsiteY23" fmla="*/ 50285 h 219075"/>
                      <a:gd name="connsiteX24" fmla="*/ 26575 w 171450"/>
                      <a:gd name="connsiteY24" fmla="*/ 89624 h 219075"/>
                      <a:gd name="connsiteX25" fmla="*/ 24193 w 171450"/>
                      <a:gd name="connsiteY25" fmla="*/ 129724 h 219075"/>
                      <a:gd name="connsiteX26" fmla="*/ 20383 w 171450"/>
                      <a:gd name="connsiteY26" fmla="*/ 210496 h 219075"/>
                      <a:gd name="connsiteX27" fmla="*/ 15621 w 171450"/>
                      <a:gd name="connsiteY27" fmla="*/ 214877 h 219075"/>
                      <a:gd name="connsiteX28" fmla="*/ 11144 w 171450"/>
                      <a:gd name="connsiteY28" fmla="*/ 210686 h 21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71450" h="219075">
                        <a:moveTo>
                          <a:pt x="11144" y="210686"/>
                        </a:moveTo>
                        <a:cubicBezTo>
                          <a:pt x="8572" y="183635"/>
                          <a:pt x="7239" y="156489"/>
                          <a:pt x="7144" y="129343"/>
                        </a:cubicBezTo>
                        <a:cubicBezTo>
                          <a:pt x="7144" y="102101"/>
                          <a:pt x="7620" y="75050"/>
                          <a:pt x="11811" y="47237"/>
                        </a:cubicBezTo>
                        <a:cubicBezTo>
                          <a:pt x="12478" y="43713"/>
                          <a:pt x="12859" y="40284"/>
                          <a:pt x="13907" y="36665"/>
                        </a:cubicBezTo>
                        <a:cubicBezTo>
                          <a:pt x="14859" y="33045"/>
                          <a:pt x="15526" y="29616"/>
                          <a:pt x="17431" y="25425"/>
                        </a:cubicBezTo>
                        <a:lnTo>
                          <a:pt x="18669" y="22472"/>
                        </a:lnTo>
                        <a:cubicBezTo>
                          <a:pt x="18955" y="21901"/>
                          <a:pt x="18859" y="21710"/>
                          <a:pt x="19526" y="20758"/>
                        </a:cubicBezTo>
                        <a:cubicBezTo>
                          <a:pt x="20098" y="19901"/>
                          <a:pt x="20765" y="18948"/>
                          <a:pt x="21526" y="18186"/>
                        </a:cubicBezTo>
                        <a:cubicBezTo>
                          <a:pt x="24098" y="15710"/>
                          <a:pt x="26575" y="14376"/>
                          <a:pt x="28575" y="13424"/>
                        </a:cubicBezTo>
                        <a:cubicBezTo>
                          <a:pt x="32766" y="11519"/>
                          <a:pt x="36481" y="10661"/>
                          <a:pt x="40196" y="9899"/>
                        </a:cubicBezTo>
                        <a:cubicBezTo>
                          <a:pt x="54769" y="7232"/>
                          <a:pt x="68580" y="6947"/>
                          <a:pt x="82391" y="7232"/>
                        </a:cubicBezTo>
                        <a:cubicBezTo>
                          <a:pt x="110014" y="7994"/>
                          <a:pt x="137350" y="11423"/>
                          <a:pt x="163925" y="18853"/>
                        </a:cubicBezTo>
                        <a:cubicBezTo>
                          <a:pt x="166307" y="19520"/>
                          <a:pt x="167735" y="21996"/>
                          <a:pt x="167068" y="24473"/>
                        </a:cubicBezTo>
                        <a:cubicBezTo>
                          <a:pt x="166497" y="26663"/>
                          <a:pt x="164306" y="28092"/>
                          <a:pt x="162116" y="27806"/>
                        </a:cubicBezTo>
                        <a:lnTo>
                          <a:pt x="162020" y="27806"/>
                        </a:lnTo>
                        <a:cubicBezTo>
                          <a:pt x="135636" y="24282"/>
                          <a:pt x="108871" y="23425"/>
                          <a:pt x="82487" y="24092"/>
                        </a:cubicBezTo>
                        <a:cubicBezTo>
                          <a:pt x="69342" y="24663"/>
                          <a:pt x="56007" y="25330"/>
                          <a:pt x="44101" y="27997"/>
                        </a:cubicBezTo>
                        <a:cubicBezTo>
                          <a:pt x="41243" y="28664"/>
                          <a:pt x="38386" y="29521"/>
                          <a:pt x="36481" y="30378"/>
                        </a:cubicBezTo>
                        <a:cubicBezTo>
                          <a:pt x="35433" y="30759"/>
                          <a:pt x="34957" y="31331"/>
                          <a:pt x="35147" y="31140"/>
                        </a:cubicBezTo>
                        <a:cubicBezTo>
                          <a:pt x="35338" y="31045"/>
                          <a:pt x="35528" y="30759"/>
                          <a:pt x="35624" y="30569"/>
                        </a:cubicBezTo>
                        <a:cubicBezTo>
                          <a:pt x="35719" y="30283"/>
                          <a:pt x="35433" y="30950"/>
                          <a:pt x="35433" y="31140"/>
                        </a:cubicBezTo>
                        <a:lnTo>
                          <a:pt x="34766" y="32855"/>
                        </a:lnTo>
                        <a:cubicBezTo>
                          <a:pt x="33718" y="34855"/>
                          <a:pt x="33147" y="37998"/>
                          <a:pt x="32385" y="40951"/>
                        </a:cubicBezTo>
                        <a:cubicBezTo>
                          <a:pt x="31528" y="43808"/>
                          <a:pt x="31242" y="47142"/>
                          <a:pt x="30671" y="50285"/>
                        </a:cubicBezTo>
                        <a:cubicBezTo>
                          <a:pt x="28670" y="63049"/>
                          <a:pt x="27432" y="76289"/>
                          <a:pt x="26575" y="89624"/>
                        </a:cubicBezTo>
                        <a:cubicBezTo>
                          <a:pt x="25432" y="102959"/>
                          <a:pt x="24955" y="116294"/>
                          <a:pt x="24193" y="129724"/>
                        </a:cubicBezTo>
                        <a:lnTo>
                          <a:pt x="20383" y="210496"/>
                        </a:lnTo>
                        <a:cubicBezTo>
                          <a:pt x="20288" y="212972"/>
                          <a:pt x="18193" y="214973"/>
                          <a:pt x="15621" y="214877"/>
                        </a:cubicBezTo>
                        <a:cubicBezTo>
                          <a:pt x="13240" y="214782"/>
                          <a:pt x="11430" y="212972"/>
                          <a:pt x="11144" y="210686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7" name="任意多边形: 形状 306"/>
                  <p:cNvSpPr/>
                  <p:nvPr/>
                </p:nvSpPr>
                <p:spPr>
                  <a:xfrm flipH="1">
                    <a:off x="3483947" y="-1270337"/>
                    <a:ext cx="161925" cy="171450"/>
                  </a:xfrm>
                  <a:custGeom>
                    <a:avLst/>
                    <a:gdLst>
                      <a:gd name="connsiteX0" fmla="*/ 29540 w 161925"/>
                      <a:gd name="connsiteY0" fmla="*/ 166941 h 171450"/>
                      <a:gd name="connsiteX1" fmla="*/ 14205 w 161925"/>
                      <a:gd name="connsiteY1" fmla="*/ 95503 h 171450"/>
                      <a:gd name="connsiteX2" fmla="*/ 8966 w 161925"/>
                      <a:gd name="connsiteY2" fmla="*/ 59213 h 171450"/>
                      <a:gd name="connsiteX3" fmla="*/ 7442 w 161925"/>
                      <a:gd name="connsiteY3" fmla="*/ 40639 h 171450"/>
                      <a:gd name="connsiteX4" fmla="*/ 7918 w 161925"/>
                      <a:gd name="connsiteY4" fmla="*/ 20446 h 171450"/>
                      <a:gd name="connsiteX5" fmla="*/ 8680 w 161925"/>
                      <a:gd name="connsiteY5" fmla="*/ 17112 h 171450"/>
                      <a:gd name="connsiteX6" fmla="*/ 10871 w 161925"/>
                      <a:gd name="connsiteY6" fmla="*/ 12350 h 171450"/>
                      <a:gd name="connsiteX7" fmla="*/ 14681 w 161925"/>
                      <a:gd name="connsiteY7" fmla="*/ 8730 h 171450"/>
                      <a:gd name="connsiteX8" fmla="*/ 16681 w 161925"/>
                      <a:gd name="connsiteY8" fmla="*/ 7778 h 171450"/>
                      <a:gd name="connsiteX9" fmla="*/ 17539 w 161925"/>
                      <a:gd name="connsiteY9" fmla="*/ 7587 h 171450"/>
                      <a:gd name="connsiteX10" fmla="*/ 19158 w 161925"/>
                      <a:gd name="connsiteY10" fmla="*/ 7302 h 171450"/>
                      <a:gd name="connsiteX11" fmla="*/ 22968 w 161925"/>
                      <a:gd name="connsiteY11" fmla="*/ 7206 h 171450"/>
                      <a:gd name="connsiteX12" fmla="*/ 33064 w 161925"/>
                      <a:gd name="connsiteY12" fmla="*/ 8349 h 171450"/>
                      <a:gd name="connsiteX13" fmla="*/ 51162 w 161925"/>
                      <a:gd name="connsiteY13" fmla="*/ 11493 h 171450"/>
                      <a:gd name="connsiteX14" fmla="*/ 86595 w 161925"/>
                      <a:gd name="connsiteY14" fmla="*/ 17779 h 171450"/>
                      <a:gd name="connsiteX15" fmla="*/ 157651 w 161925"/>
                      <a:gd name="connsiteY15" fmla="*/ 25113 h 171450"/>
                      <a:gd name="connsiteX16" fmla="*/ 162128 w 161925"/>
                      <a:gd name="connsiteY16" fmla="*/ 29685 h 171450"/>
                      <a:gd name="connsiteX17" fmla="*/ 158223 w 161925"/>
                      <a:gd name="connsiteY17" fmla="*/ 34162 h 171450"/>
                      <a:gd name="connsiteX18" fmla="*/ 84404 w 161925"/>
                      <a:gd name="connsiteY18" fmla="*/ 34448 h 171450"/>
                      <a:gd name="connsiteX19" fmla="*/ 48018 w 161925"/>
                      <a:gd name="connsiteY19" fmla="*/ 29685 h 171450"/>
                      <a:gd name="connsiteX20" fmla="*/ 30302 w 161925"/>
                      <a:gd name="connsiteY20" fmla="*/ 26923 h 171450"/>
                      <a:gd name="connsiteX21" fmla="*/ 22301 w 161925"/>
                      <a:gd name="connsiteY21" fmla="*/ 26066 h 171450"/>
                      <a:gd name="connsiteX22" fmla="*/ 21539 w 161925"/>
                      <a:gd name="connsiteY22" fmla="*/ 26066 h 171450"/>
                      <a:gd name="connsiteX23" fmla="*/ 22110 w 161925"/>
                      <a:gd name="connsiteY23" fmla="*/ 25971 h 171450"/>
                      <a:gd name="connsiteX24" fmla="*/ 22396 w 161925"/>
                      <a:gd name="connsiteY24" fmla="*/ 25875 h 171450"/>
                      <a:gd name="connsiteX25" fmla="*/ 23920 w 161925"/>
                      <a:gd name="connsiteY25" fmla="*/ 25209 h 171450"/>
                      <a:gd name="connsiteX26" fmla="*/ 26301 w 161925"/>
                      <a:gd name="connsiteY26" fmla="*/ 23208 h 171450"/>
                      <a:gd name="connsiteX27" fmla="*/ 26778 w 161925"/>
                      <a:gd name="connsiteY27" fmla="*/ 22542 h 171450"/>
                      <a:gd name="connsiteX28" fmla="*/ 26587 w 161925"/>
                      <a:gd name="connsiteY28" fmla="*/ 23685 h 171450"/>
                      <a:gd name="connsiteX29" fmla="*/ 26206 w 161925"/>
                      <a:gd name="connsiteY29" fmla="*/ 39782 h 171450"/>
                      <a:gd name="connsiteX30" fmla="*/ 27444 w 161925"/>
                      <a:gd name="connsiteY30" fmla="*/ 57403 h 171450"/>
                      <a:gd name="connsiteX31" fmla="*/ 30969 w 161925"/>
                      <a:gd name="connsiteY31" fmla="*/ 93217 h 171450"/>
                      <a:gd name="connsiteX32" fmla="*/ 38493 w 161925"/>
                      <a:gd name="connsiteY32" fmla="*/ 165321 h 171450"/>
                      <a:gd name="connsiteX33" fmla="*/ 34398 w 161925"/>
                      <a:gd name="connsiteY33" fmla="*/ 170274 h 171450"/>
                      <a:gd name="connsiteX34" fmla="*/ 29540 w 161925"/>
                      <a:gd name="connsiteY34" fmla="*/ 166941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161925" h="171450">
                        <a:moveTo>
                          <a:pt x="29540" y="166941"/>
                        </a:moveTo>
                        <a:cubicBezTo>
                          <a:pt x="23349" y="143319"/>
                          <a:pt x="18205" y="119601"/>
                          <a:pt x="14205" y="95503"/>
                        </a:cubicBezTo>
                        <a:cubicBezTo>
                          <a:pt x="12109" y="83502"/>
                          <a:pt x="10490" y="71405"/>
                          <a:pt x="8966" y="59213"/>
                        </a:cubicBezTo>
                        <a:cubicBezTo>
                          <a:pt x="8299" y="53117"/>
                          <a:pt x="7728" y="46926"/>
                          <a:pt x="7442" y="40639"/>
                        </a:cubicBezTo>
                        <a:cubicBezTo>
                          <a:pt x="7251" y="34162"/>
                          <a:pt x="6680" y="28257"/>
                          <a:pt x="7918" y="20446"/>
                        </a:cubicBezTo>
                        <a:cubicBezTo>
                          <a:pt x="8109" y="19398"/>
                          <a:pt x="8204" y="18636"/>
                          <a:pt x="8680" y="17112"/>
                        </a:cubicBezTo>
                        <a:cubicBezTo>
                          <a:pt x="9156" y="15779"/>
                          <a:pt x="9252" y="14731"/>
                          <a:pt x="10871" y="12350"/>
                        </a:cubicBezTo>
                        <a:cubicBezTo>
                          <a:pt x="11823" y="11302"/>
                          <a:pt x="11538" y="10731"/>
                          <a:pt x="14681" y="8730"/>
                        </a:cubicBezTo>
                        <a:cubicBezTo>
                          <a:pt x="15348" y="8349"/>
                          <a:pt x="16014" y="8064"/>
                          <a:pt x="16681" y="7778"/>
                        </a:cubicBezTo>
                        <a:lnTo>
                          <a:pt x="17539" y="7587"/>
                        </a:lnTo>
                        <a:lnTo>
                          <a:pt x="19158" y="7302"/>
                        </a:lnTo>
                        <a:cubicBezTo>
                          <a:pt x="20777" y="7111"/>
                          <a:pt x="22015" y="7111"/>
                          <a:pt x="22968" y="7206"/>
                        </a:cubicBezTo>
                        <a:cubicBezTo>
                          <a:pt x="26873" y="7397"/>
                          <a:pt x="29921" y="7873"/>
                          <a:pt x="33064" y="8349"/>
                        </a:cubicBezTo>
                        <a:cubicBezTo>
                          <a:pt x="39255" y="9302"/>
                          <a:pt x="45256" y="10350"/>
                          <a:pt x="51162" y="11493"/>
                        </a:cubicBezTo>
                        <a:cubicBezTo>
                          <a:pt x="63068" y="13779"/>
                          <a:pt x="74879" y="15779"/>
                          <a:pt x="86595" y="17779"/>
                        </a:cubicBezTo>
                        <a:cubicBezTo>
                          <a:pt x="110217" y="21494"/>
                          <a:pt x="133839" y="24732"/>
                          <a:pt x="157651" y="25113"/>
                        </a:cubicBezTo>
                        <a:cubicBezTo>
                          <a:pt x="160128" y="25113"/>
                          <a:pt x="162223" y="27209"/>
                          <a:pt x="162128" y="29685"/>
                        </a:cubicBezTo>
                        <a:cubicBezTo>
                          <a:pt x="162128" y="31971"/>
                          <a:pt x="160414" y="33876"/>
                          <a:pt x="158223" y="34162"/>
                        </a:cubicBezTo>
                        <a:cubicBezTo>
                          <a:pt x="133648" y="37686"/>
                          <a:pt x="108788" y="36924"/>
                          <a:pt x="84404" y="34448"/>
                        </a:cubicBezTo>
                        <a:cubicBezTo>
                          <a:pt x="72212" y="33305"/>
                          <a:pt x="60115" y="31495"/>
                          <a:pt x="48018" y="29685"/>
                        </a:cubicBezTo>
                        <a:lnTo>
                          <a:pt x="30302" y="26923"/>
                        </a:lnTo>
                        <a:cubicBezTo>
                          <a:pt x="27444" y="26542"/>
                          <a:pt x="24492" y="26161"/>
                          <a:pt x="22301" y="26066"/>
                        </a:cubicBezTo>
                        <a:cubicBezTo>
                          <a:pt x="21730" y="26066"/>
                          <a:pt x="21444" y="26066"/>
                          <a:pt x="21539" y="26066"/>
                        </a:cubicBezTo>
                        <a:cubicBezTo>
                          <a:pt x="21730" y="26066"/>
                          <a:pt x="21920" y="25971"/>
                          <a:pt x="22110" y="25971"/>
                        </a:cubicBezTo>
                        <a:lnTo>
                          <a:pt x="22396" y="25875"/>
                        </a:lnTo>
                        <a:cubicBezTo>
                          <a:pt x="22872" y="25685"/>
                          <a:pt x="23444" y="25494"/>
                          <a:pt x="23920" y="25209"/>
                        </a:cubicBezTo>
                        <a:cubicBezTo>
                          <a:pt x="26301" y="23399"/>
                          <a:pt x="25825" y="23685"/>
                          <a:pt x="26301" y="23208"/>
                        </a:cubicBezTo>
                        <a:cubicBezTo>
                          <a:pt x="26968" y="21970"/>
                          <a:pt x="26682" y="22542"/>
                          <a:pt x="26778" y="22542"/>
                        </a:cubicBezTo>
                        <a:cubicBezTo>
                          <a:pt x="26682" y="22446"/>
                          <a:pt x="26682" y="23208"/>
                          <a:pt x="26587" y="23685"/>
                        </a:cubicBezTo>
                        <a:cubicBezTo>
                          <a:pt x="25920" y="27876"/>
                          <a:pt x="26016" y="34162"/>
                          <a:pt x="26206" y="39782"/>
                        </a:cubicBezTo>
                        <a:cubicBezTo>
                          <a:pt x="26397" y="45592"/>
                          <a:pt x="26968" y="51498"/>
                          <a:pt x="27444" y="57403"/>
                        </a:cubicBezTo>
                        <a:cubicBezTo>
                          <a:pt x="28302" y="69309"/>
                          <a:pt x="29730" y="81216"/>
                          <a:pt x="30969" y="93217"/>
                        </a:cubicBezTo>
                        <a:cubicBezTo>
                          <a:pt x="33636" y="117125"/>
                          <a:pt x="36207" y="141223"/>
                          <a:pt x="38493" y="165321"/>
                        </a:cubicBezTo>
                        <a:cubicBezTo>
                          <a:pt x="38779" y="167798"/>
                          <a:pt x="36969" y="170084"/>
                          <a:pt x="34398" y="170274"/>
                        </a:cubicBezTo>
                        <a:cubicBezTo>
                          <a:pt x="32112" y="170560"/>
                          <a:pt x="30111" y="169036"/>
                          <a:pt x="29540" y="166941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8" name="任意多边形: 形状 307"/>
                  <p:cNvSpPr/>
                  <p:nvPr/>
                </p:nvSpPr>
                <p:spPr>
                  <a:xfrm flipH="1">
                    <a:off x="3299358" y="-1994076"/>
                    <a:ext cx="323850" cy="371475"/>
                  </a:xfrm>
                  <a:custGeom>
                    <a:avLst/>
                    <a:gdLst>
                      <a:gd name="connsiteX0" fmla="*/ 319677 w 323850"/>
                      <a:gd name="connsiteY0" fmla="*/ 13617 h 371475"/>
                      <a:gd name="connsiteX1" fmla="*/ 262051 w 323850"/>
                      <a:gd name="connsiteY1" fmla="*/ 116678 h 371475"/>
                      <a:gd name="connsiteX2" fmla="*/ 192995 w 323850"/>
                      <a:gd name="connsiteY2" fmla="*/ 212690 h 371475"/>
                      <a:gd name="connsiteX3" fmla="*/ 111461 w 323850"/>
                      <a:gd name="connsiteY3" fmla="*/ 298796 h 371475"/>
                      <a:gd name="connsiteX4" fmla="*/ 13734 w 323850"/>
                      <a:gd name="connsiteY4" fmla="*/ 366233 h 371475"/>
                      <a:gd name="connsiteX5" fmla="*/ 7638 w 323850"/>
                      <a:gd name="connsiteY5" fmla="*/ 364137 h 371475"/>
                      <a:gd name="connsiteX6" fmla="*/ 9163 w 323850"/>
                      <a:gd name="connsiteY6" fmla="*/ 358422 h 371475"/>
                      <a:gd name="connsiteX7" fmla="*/ 9448 w 323850"/>
                      <a:gd name="connsiteY7" fmla="*/ 358232 h 371475"/>
                      <a:gd name="connsiteX8" fmla="*/ 33547 w 323850"/>
                      <a:gd name="connsiteY8" fmla="*/ 342039 h 371475"/>
                      <a:gd name="connsiteX9" fmla="*/ 39547 w 323850"/>
                      <a:gd name="connsiteY9" fmla="*/ 338039 h 371475"/>
                      <a:gd name="connsiteX10" fmla="*/ 45262 w 323850"/>
                      <a:gd name="connsiteY10" fmla="*/ 333562 h 371475"/>
                      <a:gd name="connsiteX11" fmla="*/ 56597 w 323850"/>
                      <a:gd name="connsiteY11" fmla="*/ 324513 h 371475"/>
                      <a:gd name="connsiteX12" fmla="*/ 68027 w 323850"/>
                      <a:gd name="connsiteY12" fmla="*/ 315655 h 371475"/>
                      <a:gd name="connsiteX13" fmla="*/ 78885 w 323850"/>
                      <a:gd name="connsiteY13" fmla="*/ 306035 h 371475"/>
                      <a:gd name="connsiteX14" fmla="*/ 100317 w 323850"/>
                      <a:gd name="connsiteY14" fmla="*/ 286509 h 371475"/>
                      <a:gd name="connsiteX15" fmla="*/ 178422 w 323850"/>
                      <a:gd name="connsiteY15" fmla="*/ 200688 h 371475"/>
                      <a:gd name="connsiteX16" fmla="*/ 248145 w 323850"/>
                      <a:gd name="connsiteY16" fmla="*/ 107343 h 371475"/>
                      <a:gd name="connsiteX17" fmla="*/ 280625 w 323850"/>
                      <a:gd name="connsiteY17" fmla="*/ 58861 h 371475"/>
                      <a:gd name="connsiteX18" fmla="*/ 311772 w 323850"/>
                      <a:gd name="connsiteY18" fmla="*/ 9426 h 371475"/>
                      <a:gd name="connsiteX19" fmla="*/ 311867 w 323850"/>
                      <a:gd name="connsiteY19" fmla="*/ 9331 h 371475"/>
                      <a:gd name="connsiteX20" fmla="*/ 318154 w 323850"/>
                      <a:gd name="connsiteY20" fmla="*/ 7807 h 371475"/>
                      <a:gd name="connsiteX21" fmla="*/ 319677 w 323850"/>
                      <a:gd name="connsiteY21" fmla="*/ 13617 h 371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23850" h="371475">
                        <a:moveTo>
                          <a:pt x="319677" y="13617"/>
                        </a:moveTo>
                        <a:cubicBezTo>
                          <a:pt x="302914" y="49431"/>
                          <a:pt x="283101" y="83340"/>
                          <a:pt x="262051" y="116678"/>
                        </a:cubicBezTo>
                        <a:cubicBezTo>
                          <a:pt x="240810" y="149825"/>
                          <a:pt x="217760" y="181924"/>
                          <a:pt x="192995" y="212690"/>
                        </a:cubicBezTo>
                        <a:cubicBezTo>
                          <a:pt x="167563" y="242884"/>
                          <a:pt x="141179" y="272412"/>
                          <a:pt x="111461" y="298796"/>
                        </a:cubicBezTo>
                        <a:cubicBezTo>
                          <a:pt x="81648" y="324894"/>
                          <a:pt x="49358" y="348612"/>
                          <a:pt x="13734" y="366233"/>
                        </a:cubicBezTo>
                        <a:cubicBezTo>
                          <a:pt x="11448" y="367376"/>
                          <a:pt x="8781" y="366423"/>
                          <a:pt x="7638" y="364137"/>
                        </a:cubicBezTo>
                        <a:cubicBezTo>
                          <a:pt x="6591" y="362042"/>
                          <a:pt x="7258" y="359661"/>
                          <a:pt x="9163" y="358422"/>
                        </a:cubicBezTo>
                        <a:lnTo>
                          <a:pt x="9448" y="358232"/>
                        </a:lnTo>
                        <a:cubicBezTo>
                          <a:pt x="17449" y="352707"/>
                          <a:pt x="25450" y="347373"/>
                          <a:pt x="33547" y="342039"/>
                        </a:cubicBezTo>
                        <a:lnTo>
                          <a:pt x="39547" y="338039"/>
                        </a:lnTo>
                        <a:lnTo>
                          <a:pt x="45262" y="333562"/>
                        </a:lnTo>
                        <a:lnTo>
                          <a:pt x="56597" y="324513"/>
                        </a:lnTo>
                        <a:lnTo>
                          <a:pt x="68027" y="315655"/>
                        </a:lnTo>
                        <a:cubicBezTo>
                          <a:pt x="71742" y="312607"/>
                          <a:pt x="75266" y="309273"/>
                          <a:pt x="78885" y="306035"/>
                        </a:cubicBezTo>
                        <a:cubicBezTo>
                          <a:pt x="86029" y="299463"/>
                          <a:pt x="93459" y="293367"/>
                          <a:pt x="100317" y="286509"/>
                        </a:cubicBezTo>
                        <a:cubicBezTo>
                          <a:pt x="128130" y="259648"/>
                          <a:pt x="154038" y="230787"/>
                          <a:pt x="178422" y="200688"/>
                        </a:cubicBezTo>
                        <a:cubicBezTo>
                          <a:pt x="203187" y="170875"/>
                          <a:pt x="225951" y="139252"/>
                          <a:pt x="248145" y="107343"/>
                        </a:cubicBezTo>
                        <a:cubicBezTo>
                          <a:pt x="259384" y="91437"/>
                          <a:pt x="270147" y="75244"/>
                          <a:pt x="280625" y="58861"/>
                        </a:cubicBezTo>
                        <a:cubicBezTo>
                          <a:pt x="291388" y="42669"/>
                          <a:pt x="301675" y="26000"/>
                          <a:pt x="311772" y="9426"/>
                        </a:cubicBezTo>
                        <a:lnTo>
                          <a:pt x="311867" y="9331"/>
                        </a:lnTo>
                        <a:cubicBezTo>
                          <a:pt x="313201" y="7236"/>
                          <a:pt x="315963" y="6474"/>
                          <a:pt x="318154" y="7807"/>
                        </a:cubicBezTo>
                        <a:cubicBezTo>
                          <a:pt x="319963" y="9045"/>
                          <a:pt x="320630" y="11522"/>
                          <a:pt x="319677" y="13617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9" name="任意多边形: 形状 308"/>
                  <p:cNvSpPr/>
                  <p:nvPr/>
                </p:nvSpPr>
                <p:spPr>
                  <a:xfrm flipH="1">
                    <a:off x="3391628" y="-2010714"/>
                    <a:ext cx="76200" cy="247650"/>
                  </a:xfrm>
                  <a:custGeom>
                    <a:avLst/>
                    <a:gdLst>
                      <a:gd name="connsiteX0" fmla="*/ 71524 w 76200"/>
                      <a:gd name="connsiteY0" fmla="*/ 12063 h 247650"/>
                      <a:gd name="connsiteX1" fmla="*/ 55427 w 76200"/>
                      <a:gd name="connsiteY1" fmla="*/ 131697 h 247650"/>
                      <a:gd name="connsiteX2" fmla="*/ 39710 w 76200"/>
                      <a:gd name="connsiteY2" fmla="*/ 190276 h 247650"/>
                      <a:gd name="connsiteX3" fmla="*/ 15612 w 76200"/>
                      <a:gd name="connsiteY3" fmla="*/ 246378 h 247650"/>
                      <a:gd name="connsiteX4" fmla="*/ 9421 w 76200"/>
                      <a:gd name="connsiteY4" fmla="*/ 247997 h 247650"/>
                      <a:gd name="connsiteX5" fmla="*/ 7421 w 76200"/>
                      <a:gd name="connsiteY5" fmla="*/ 242568 h 247650"/>
                      <a:gd name="connsiteX6" fmla="*/ 7421 w 76200"/>
                      <a:gd name="connsiteY6" fmla="*/ 242473 h 247650"/>
                      <a:gd name="connsiteX7" fmla="*/ 23613 w 76200"/>
                      <a:gd name="connsiteY7" fmla="*/ 185609 h 247650"/>
                      <a:gd name="connsiteX8" fmla="*/ 36853 w 76200"/>
                      <a:gd name="connsiteY8" fmla="*/ 127601 h 247650"/>
                      <a:gd name="connsiteX9" fmla="*/ 49331 w 76200"/>
                      <a:gd name="connsiteY9" fmla="*/ 69213 h 247650"/>
                      <a:gd name="connsiteX10" fmla="*/ 62475 w 76200"/>
                      <a:gd name="connsiteY10" fmla="*/ 10730 h 247650"/>
                      <a:gd name="connsiteX11" fmla="*/ 62475 w 76200"/>
                      <a:gd name="connsiteY11" fmla="*/ 10634 h 247650"/>
                      <a:gd name="connsiteX12" fmla="*/ 68000 w 76200"/>
                      <a:gd name="connsiteY12" fmla="*/ 7301 h 247650"/>
                      <a:gd name="connsiteX13" fmla="*/ 71524 w 76200"/>
                      <a:gd name="connsiteY13" fmla="*/ 1206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200" h="247650">
                        <a:moveTo>
                          <a:pt x="71524" y="12063"/>
                        </a:moveTo>
                        <a:cubicBezTo>
                          <a:pt x="69905" y="52449"/>
                          <a:pt x="63904" y="92264"/>
                          <a:pt x="55427" y="131697"/>
                        </a:cubicBezTo>
                        <a:cubicBezTo>
                          <a:pt x="51045" y="151414"/>
                          <a:pt x="46092" y="171035"/>
                          <a:pt x="39710" y="190276"/>
                        </a:cubicBezTo>
                        <a:cubicBezTo>
                          <a:pt x="33424" y="209516"/>
                          <a:pt x="25994" y="228662"/>
                          <a:pt x="15612" y="246378"/>
                        </a:cubicBezTo>
                        <a:cubicBezTo>
                          <a:pt x="14374" y="248569"/>
                          <a:pt x="11516" y="249331"/>
                          <a:pt x="9421" y="247997"/>
                        </a:cubicBezTo>
                        <a:cubicBezTo>
                          <a:pt x="7516" y="246854"/>
                          <a:pt x="6659" y="244568"/>
                          <a:pt x="7421" y="242568"/>
                        </a:cubicBezTo>
                        <a:lnTo>
                          <a:pt x="7421" y="242473"/>
                        </a:lnTo>
                        <a:cubicBezTo>
                          <a:pt x="13898" y="223899"/>
                          <a:pt x="18660" y="204754"/>
                          <a:pt x="23613" y="185609"/>
                        </a:cubicBezTo>
                        <a:cubicBezTo>
                          <a:pt x="28376" y="166463"/>
                          <a:pt x="32757" y="147032"/>
                          <a:pt x="36853" y="127601"/>
                        </a:cubicBezTo>
                        <a:lnTo>
                          <a:pt x="49331" y="69213"/>
                        </a:lnTo>
                        <a:cubicBezTo>
                          <a:pt x="53426" y="49687"/>
                          <a:pt x="57903" y="30161"/>
                          <a:pt x="62475" y="10730"/>
                        </a:cubicBezTo>
                        <a:lnTo>
                          <a:pt x="62475" y="10634"/>
                        </a:lnTo>
                        <a:cubicBezTo>
                          <a:pt x="63047" y="8158"/>
                          <a:pt x="65523" y="6634"/>
                          <a:pt x="68000" y="7301"/>
                        </a:cubicBezTo>
                        <a:cubicBezTo>
                          <a:pt x="70190" y="7967"/>
                          <a:pt x="71619" y="9968"/>
                          <a:pt x="71524" y="12063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0" name="任意多边形: 形状 309"/>
                  <p:cNvSpPr/>
                  <p:nvPr/>
                </p:nvSpPr>
                <p:spPr>
                  <a:xfrm flipH="1">
                    <a:off x="3171451" y="-1968838"/>
                    <a:ext cx="209550" cy="95250"/>
                  </a:xfrm>
                  <a:custGeom>
                    <a:avLst/>
                    <a:gdLst>
                      <a:gd name="connsiteX0" fmla="*/ 205962 w 209550"/>
                      <a:gd name="connsiteY0" fmla="*/ 16288 h 95250"/>
                      <a:gd name="connsiteX1" fmla="*/ 155575 w 209550"/>
                      <a:gd name="connsiteY1" fmla="*/ 29718 h 95250"/>
                      <a:gd name="connsiteX2" fmla="*/ 106426 w 209550"/>
                      <a:gd name="connsiteY2" fmla="*/ 46291 h 95250"/>
                      <a:gd name="connsiteX3" fmla="*/ 59182 w 209550"/>
                      <a:gd name="connsiteY3" fmla="*/ 66961 h 95250"/>
                      <a:gd name="connsiteX4" fmla="*/ 14319 w 209550"/>
                      <a:gd name="connsiteY4" fmla="*/ 92964 h 95250"/>
                      <a:gd name="connsiteX5" fmla="*/ 14129 w 209550"/>
                      <a:gd name="connsiteY5" fmla="*/ 93059 h 95250"/>
                      <a:gd name="connsiteX6" fmla="*/ 7842 w 209550"/>
                      <a:gd name="connsiteY6" fmla="*/ 91631 h 95250"/>
                      <a:gd name="connsiteX7" fmla="*/ 8509 w 209550"/>
                      <a:gd name="connsiteY7" fmla="*/ 85915 h 95250"/>
                      <a:gd name="connsiteX8" fmla="*/ 50990 w 209550"/>
                      <a:gd name="connsiteY8" fmla="*/ 52197 h 95250"/>
                      <a:gd name="connsiteX9" fmla="*/ 99663 w 209550"/>
                      <a:gd name="connsiteY9" fmla="*/ 28384 h 95250"/>
                      <a:gd name="connsiteX10" fmla="*/ 205105 w 209550"/>
                      <a:gd name="connsiteY10" fmla="*/ 7144 h 95250"/>
                      <a:gd name="connsiteX11" fmla="*/ 209677 w 209550"/>
                      <a:gd name="connsiteY11" fmla="*/ 11620 h 95250"/>
                      <a:gd name="connsiteX12" fmla="*/ 206153 w 209550"/>
                      <a:gd name="connsiteY12" fmla="*/ 16097 h 95250"/>
                      <a:gd name="connsiteX13" fmla="*/ 205962 w 209550"/>
                      <a:gd name="connsiteY13" fmla="*/ 16288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550" h="95250">
                        <a:moveTo>
                          <a:pt x="205962" y="16288"/>
                        </a:moveTo>
                        <a:cubicBezTo>
                          <a:pt x="189103" y="20193"/>
                          <a:pt x="172148" y="24955"/>
                          <a:pt x="155575" y="29718"/>
                        </a:cubicBezTo>
                        <a:cubicBezTo>
                          <a:pt x="138906" y="34671"/>
                          <a:pt x="122523" y="40100"/>
                          <a:pt x="106426" y="46291"/>
                        </a:cubicBezTo>
                        <a:cubicBezTo>
                          <a:pt x="90234" y="52197"/>
                          <a:pt x="74613" y="59436"/>
                          <a:pt x="59182" y="66961"/>
                        </a:cubicBezTo>
                        <a:cubicBezTo>
                          <a:pt x="43752" y="74581"/>
                          <a:pt x="29083" y="83534"/>
                          <a:pt x="14319" y="92964"/>
                        </a:cubicBezTo>
                        <a:lnTo>
                          <a:pt x="14129" y="93059"/>
                        </a:lnTo>
                        <a:cubicBezTo>
                          <a:pt x="12033" y="94393"/>
                          <a:pt x="9176" y="93821"/>
                          <a:pt x="7842" y="91631"/>
                        </a:cubicBezTo>
                        <a:cubicBezTo>
                          <a:pt x="6699" y="89821"/>
                          <a:pt x="6985" y="87439"/>
                          <a:pt x="8509" y="85915"/>
                        </a:cubicBezTo>
                        <a:cubicBezTo>
                          <a:pt x="21273" y="73152"/>
                          <a:pt x="35369" y="61436"/>
                          <a:pt x="50990" y="52197"/>
                        </a:cubicBezTo>
                        <a:cubicBezTo>
                          <a:pt x="66516" y="42767"/>
                          <a:pt x="82804" y="34671"/>
                          <a:pt x="99663" y="28384"/>
                        </a:cubicBezTo>
                        <a:cubicBezTo>
                          <a:pt x="133477" y="15716"/>
                          <a:pt x="168910" y="7620"/>
                          <a:pt x="205105" y="7144"/>
                        </a:cubicBezTo>
                        <a:cubicBezTo>
                          <a:pt x="207581" y="7144"/>
                          <a:pt x="209677" y="9144"/>
                          <a:pt x="209677" y="11620"/>
                        </a:cubicBezTo>
                        <a:cubicBezTo>
                          <a:pt x="209677" y="13811"/>
                          <a:pt x="208153" y="15621"/>
                          <a:pt x="206153" y="16097"/>
                        </a:cubicBezTo>
                        <a:lnTo>
                          <a:pt x="205962" y="16288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1" name="任意多边形: 形状 310"/>
                  <p:cNvSpPr/>
                  <p:nvPr/>
                </p:nvSpPr>
                <p:spPr>
                  <a:xfrm flipH="1">
                    <a:off x="3374648" y="-2043180"/>
                    <a:ext cx="57150" cy="57150"/>
                  </a:xfrm>
                  <a:custGeom>
                    <a:avLst/>
                    <a:gdLst>
                      <a:gd name="connsiteX0" fmla="*/ 54449 w 57150"/>
                      <a:gd name="connsiteY0" fmla="*/ 17764 h 57150"/>
                      <a:gd name="connsiteX1" fmla="*/ 53592 w 57150"/>
                      <a:gd name="connsiteY1" fmla="*/ 16431 h 57150"/>
                      <a:gd name="connsiteX2" fmla="*/ 50639 w 57150"/>
                      <a:gd name="connsiteY2" fmla="*/ 12811 h 57150"/>
                      <a:gd name="connsiteX3" fmla="*/ 42447 w 57150"/>
                      <a:gd name="connsiteY3" fmla="*/ 7953 h 57150"/>
                      <a:gd name="connsiteX4" fmla="*/ 36637 w 57150"/>
                      <a:gd name="connsiteY4" fmla="*/ 7763 h 57150"/>
                      <a:gd name="connsiteX5" fmla="*/ 35875 w 57150"/>
                      <a:gd name="connsiteY5" fmla="*/ 7572 h 57150"/>
                      <a:gd name="connsiteX6" fmla="*/ 26826 w 57150"/>
                      <a:gd name="connsiteY6" fmla="*/ 7572 h 57150"/>
                      <a:gd name="connsiteX7" fmla="*/ 20730 w 57150"/>
                      <a:gd name="connsiteY7" fmla="*/ 9763 h 57150"/>
                      <a:gd name="connsiteX8" fmla="*/ 11682 w 57150"/>
                      <a:gd name="connsiteY8" fmla="*/ 18050 h 57150"/>
                      <a:gd name="connsiteX9" fmla="*/ 8157 w 57150"/>
                      <a:gd name="connsiteY9" fmla="*/ 39862 h 57150"/>
                      <a:gd name="connsiteX10" fmla="*/ 14158 w 57150"/>
                      <a:gd name="connsiteY10" fmla="*/ 50721 h 57150"/>
                      <a:gd name="connsiteX11" fmla="*/ 24731 w 57150"/>
                      <a:gd name="connsiteY11" fmla="*/ 57769 h 57150"/>
                      <a:gd name="connsiteX12" fmla="*/ 34161 w 57150"/>
                      <a:gd name="connsiteY12" fmla="*/ 59007 h 57150"/>
                      <a:gd name="connsiteX13" fmla="*/ 46067 w 57150"/>
                      <a:gd name="connsiteY13" fmla="*/ 55293 h 57150"/>
                      <a:gd name="connsiteX14" fmla="*/ 54925 w 57150"/>
                      <a:gd name="connsiteY14" fmla="*/ 45577 h 57150"/>
                      <a:gd name="connsiteX15" fmla="*/ 56830 w 57150"/>
                      <a:gd name="connsiteY15" fmla="*/ 40719 h 57150"/>
                      <a:gd name="connsiteX16" fmla="*/ 57688 w 57150"/>
                      <a:gd name="connsiteY16" fmla="*/ 35195 h 57150"/>
                      <a:gd name="connsiteX17" fmla="*/ 57783 w 57150"/>
                      <a:gd name="connsiteY17" fmla="*/ 30813 h 57150"/>
                      <a:gd name="connsiteX18" fmla="*/ 54449 w 57150"/>
                      <a:gd name="connsiteY18" fmla="*/ 17764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7150" h="57150">
                        <a:moveTo>
                          <a:pt x="54449" y="17764"/>
                        </a:moveTo>
                        <a:cubicBezTo>
                          <a:pt x="54163" y="17288"/>
                          <a:pt x="53877" y="16812"/>
                          <a:pt x="53592" y="16431"/>
                        </a:cubicBezTo>
                        <a:cubicBezTo>
                          <a:pt x="52734" y="15192"/>
                          <a:pt x="51782" y="13859"/>
                          <a:pt x="50639" y="12811"/>
                        </a:cubicBezTo>
                        <a:cubicBezTo>
                          <a:pt x="47972" y="10335"/>
                          <a:pt x="45781" y="9192"/>
                          <a:pt x="42447" y="7953"/>
                        </a:cubicBezTo>
                        <a:cubicBezTo>
                          <a:pt x="40733" y="7287"/>
                          <a:pt x="38638" y="7382"/>
                          <a:pt x="36637" y="7763"/>
                        </a:cubicBezTo>
                        <a:cubicBezTo>
                          <a:pt x="36351" y="7668"/>
                          <a:pt x="36161" y="7572"/>
                          <a:pt x="35875" y="7572"/>
                        </a:cubicBezTo>
                        <a:cubicBezTo>
                          <a:pt x="32256" y="7001"/>
                          <a:pt x="30446" y="7001"/>
                          <a:pt x="26826" y="7572"/>
                        </a:cubicBezTo>
                        <a:cubicBezTo>
                          <a:pt x="24636" y="7858"/>
                          <a:pt x="22635" y="8811"/>
                          <a:pt x="20730" y="9763"/>
                        </a:cubicBezTo>
                        <a:cubicBezTo>
                          <a:pt x="16921" y="11573"/>
                          <a:pt x="14158" y="14716"/>
                          <a:pt x="11682" y="18050"/>
                        </a:cubicBezTo>
                        <a:cubicBezTo>
                          <a:pt x="7205" y="24146"/>
                          <a:pt x="6062" y="32718"/>
                          <a:pt x="8157" y="39862"/>
                        </a:cubicBezTo>
                        <a:cubicBezTo>
                          <a:pt x="9396" y="44053"/>
                          <a:pt x="11396" y="47482"/>
                          <a:pt x="14158" y="50721"/>
                        </a:cubicBezTo>
                        <a:cubicBezTo>
                          <a:pt x="17016" y="54054"/>
                          <a:pt x="20730" y="56245"/>
                          <a:pt x="24731" y="57769"/>
                        </a:cubicBezTo>
                        <a:cubicBezTo>
                          <a:pt x="27684" y="58912"/>
                          <a:pt x="31017" y="59388"/>
                          <a:pt x="34161" y="59007"/>
                        </a:cubicBezTo>
                        <a:cubicBezTo>
                          <a:pt x="38352" y="58531"/>
                          <a:pt x="42447" y="57674"/>
                          <a:pt x="46067" y="55293"/>
                        </a:cubicBezTo>
                        <a:cubicBezTo>
                          <a:pt x="49686" y="52911"/>
                          <a:pt x="53211" y="49673"/>
                          <a:pt x="54925" y="45577"/>
                        </a:cubicBezTo>
                        <a:cubicBezTo>
                          <a:pt x="55592" y="43958"/>
                          <a:pt x="56354" y="42339"/>
                          <a:pt x="56830" y="40719"/>
                        </a:cubicBezTo>
                        <a:cubicBezTo>
                          <a:pt x="57306" y="38910"/>
                          <a:pt x="57497" y="37005"/>
                          <a:pt x="57688" y="35195"/>
                        </a:cubicBezTo>
                        <a:cubicBezTo>
                          <a:pt x="57878" y="33766"/>
                          <a:pt x="57878" y="32337"/>
                          <a:pt x="57783" y="30813"/>
                        </a:cubicBezTo>
                        <a:cubicBezTo>
                          <a:pt x="57497" y="26051"/>
                          <a:pt x="56544" y="21955"/>
                          <a:pt x="54449" y="17764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2" name="任意多边形: 形状 311"/>
                  <p:cNvSpPr/>
                  <p:nvPr/>
                </p:nvSpPr>
                <p:spPr>
                  <a:xfrm flipH="1">
                    <a:off x="3273009" y="-2028907"/>
                    <a:ext cx="57150" cy="57150"/>
                  </a:xfrm>
                  <a:custGeom>
                    <a:avLst/>
                    <a:gdLst>
                      <a:gd name="connsiteX0" fmla="*/ 53394 w 57150"/>
                      <a:gd name="connsiteY0" fmla="*/ 22636 h 57150"/>
                      <a:gd name="connsiteX1" fmla="*/ 51489 w 57150"/>
                      <a:gd name="connsiteY1" fmla="*/ 18540 h 57150"/>
                      <a:gd name="connsiteX2" fmla="*/ 47488 w 57150"/>
                      <a:gd name="connsiteY2" fmla="*/ 13683 h 57150"/>
                      <a:gd name="connsiteX3" fmla="*/ 42249 w 57150"/>
                      <a:gd name="connsiteY3" fmla="*/ 10063 h 57150"/>
                      <a:gd name="connsiteX4" fmla="*/ 29676 w 57150"/>
                      <a:gd name="connsiteY4" fmla="*/ 7206 h 57150"/>
                      <a:gd name="connsiteX5" fmla="*/ 23485 w 57150"/>
                      <a:gd name="connsiteY5" fmla="*/ 8253 h 57150"/>
                      <a:gd name="connsiteX6" fmla="*/ 15294 w 57150"/>
                      <a:gd name="connsiteY6" fmla="*/ 13016 h 57150"/>
                      <a:gd name="connsiteX7" fmla="*/ 8531 w 57150"/>
                      <a:gd name="connsiteY7" fmla="*/ 23970 h 57150"/>
                      <a:gd name="connsiteX8" fmla="*/ 7674 w 57150"/>
                      <a:gd name="connsiteY8" fmla="*/ 31113 h 57150"/>
                      <a:gd name="connsiteX9" fmla="*/ 8436 w 57150"/>
                      <a:gd name="connsiteY9" fmla="*/ 43591 h 57150"/>
                      <a:gd name="connsiteX10" fmla="*/ 13103 w 57150"/>
                      <a:gd name="connsiteY10" fmla="*/ 51306 h 57150"/>
                      <a:gd name="connsiteX11" fmla="*/ 17961 w 57150"/>
                      <a:gd name="connsiteY11" fmla="*/ 55212 h 57150"/>
                      <a:gd name="connsiteX12" fmla="*/ 29962 w 57150"/>
                      <a:gd name="connsiteY12" fmla="*/ 59022 h 57150"/>
                      <a:gd name="connsiteX13" fmla="*/ 51298 w 57150"/>
                      <a:gd name="connsiteY13" fmla="*/ 46830 h 57150"/>
                      <a:gd name="connsiteX14" fmla="*/ 54251 w 57150"/>
                      <a:gd name="connsiteY14" fmla="*/ 36828 h 57150"/>
                      <a:gd name="connsiteX15" fmla="*/ 53394 w 57150"/>
                      <a:gd name="connsiteY15" fmla="*/ 22636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7150" h="57150">
                        <a:moveTo>
                          <a:pt x="53394" y="22636"/>
                        </a:moveTo>
                        <a:cubicBezTo>
                          <a:pt x="52917" y="21207"/>
                          <a:pt x="52346" y="19779"/>
                          <a:pt x="51489" y="18540"/>
                        </a:cubicBezTo>
                        <a:cubicBezTo>
                          <a:pt x="50441" y="16826"/>
                          <a:pt x="49107" y="15016"/>
                          <a:pt x="47488" y="13683"/>
                        </a:cubicBezTo>
                        <a:cubicBezTo>
                          <a:pt x="45869" y="12349"/>
                          <a:pt x="44154" y="10920"/>
                          <a:pt x="42249" y="10063"/>
                        </a:cubicBezTo>
                        <a:cubicBezTo>
                          <a:pt x="38344" y="8253"/>
                          <a:pt x="34058" y="6825"/>
                          <a:pt x="29676" y="7206"/>
                        </a:cubicBezTo>
                        <a:cubicBezTo>
                          <a:pt x="27581" y="7396"/>
                          <a:pt x="25485" y="7587"/>
                          <a:pt x="23485" y="8253"/>
                        </a:cubicBezTo>
                        <a:cubicBezTo>
                          <a:pt x="20056" y="9492"/>
                          <a:pt x="18056" y="10730"/>
                          <a:pt x="15294" y="13016"/>
                        </a:cubicBezTo>
                        <a:cubicBezTo>
                          <a:pt x="12055" y="15683"/>
                          <a:pt x="9674" y="19969"/>
                          <a:pt x="8531" y="23970"/>
                        </a:cubicBezTo>
                        <a:cubicBezTo>
                          <a:pt x="7864" y="26256"/>
                          <a:pt x="7674" y="28732"/>
                          <a:pt x="7674" y="31113"/>
                        </a:cubicBezTo>
                        <a:cubicBezTo>
                          <a:pt x="6912" y="35209"/>
                          <a:pt x="6816" y="39591"/>
                          <a:pt x="8436" y="43591"/>
                        </a:cubicBezTo>
                        <a:cubicBezTo>
                          <a:pt x="9674" y="46734"/>
                          <a:pt x="10722" y="48735"/>
                          <a:pt x="13103" y="51306"/>
                        </a:cubicBezTo>
                        <a:cubicBezTo>
                          <a:pt x="14532" y="52830"/>
                          <a:pt x="16246" y="54164"/>
                          <a:pt x="17961" y="55212"/>
                        </a:cubicBezTo>
                        <a:cubicBezTo>
                          <a:pt x="21580" y="57593"/>
                          <a:pt x="25771" y="58641"/>
                          <a:pt x="29962" y="59022"/>
                        </a:cubicBezTo>
                        <a:cubicBezTo>
                          <a:pt x="38630" y="59879"/>
                          <a:pt x="47488" y="54545"/>
                          <a:pt x="51298" y="46830"/>
                        </a:cubicBezTo>
                        <a:cubicBezTo>
                          <a:pt x="52917" y="43591"/>
                          <a:pt x="53775" y="40257"/>
                          <a:pt x="54251" y="36828"/>
                        </a:cubicBezTo>
                        <a:cubicBezTo>
                          <a:pt x="55680" y="32542"/>
                          <a:pt x="55394" y="27113"/>
                          <a:pt x="53394" y="22636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3" name="任意多边形: 形状 312"/>
                  <p:cNvSpPr/>
                  <p:nvPr/>
                </p:nvSpPr>
                <p:spPr>
                  <a:xfrm flipH="1">
                    <a:off x="3121064" y="-1995569"/>
                    <a:ext cx="66675" cy="57150"/>
                  </a:xfrm>
                  <a:custGeom>
                    <a:avLst/>
                    <a:gdLst>
                      <a:gd name="connsiteX0" fmla="*/ 59278 w 66675"/>
                      <a:gd name="connsiteY0" fmla="*/ 26731 h 57150"/>
                      <a:gd name="connsiteX1" fmla="*/ 51658 w 66675"/>
                      <a:gd name="connsiteY1" fmla="*/ 15015 h 57150"/>
                      <a:gd name="connsiteX2" fmla="*/ 25750 w 66675"/>
                      <a:gd name="connsiteY2" fmla="*/ 7967 h 57150"/>
                      <a:gd name="connsiteX3" fmla="*/ 7748 w 66675"/>
                      <a:gd name="connsiteY3" fmla="*/ 25874 h 57150"/>
                      <a:gd name="connsiteX4" fmla="*/ 7367 w 66675"/>
                      <a:gd name="connsiteY4" fmla="*/ 34827 h 57150"/>
                      <a:gd name="connsiteX5" fmla="*/ 7271 w 66675"/>
                      <a:gd name="connsiteY5" fmla="*/ 35494 h 57150"/>
                      <a:gd name="connsiteX6" fmla="*/ 7938 w 66675"/>
                      <a:gd name="connsiteY6" fmla="*/ 41876 h 57150"/>
                      <a:gd name="connsiteX7" fmla="*/ 10796 w 66675"/>
                      <a:gd name="connsiteY7" fmla="*/ 47876 h 57150"/>
                      <a:gd name="connsiteX8" fmla="*/ 17177 w 66675"/>
                      <a:gd name="connsiteY8" fmla="*/ 54258 h 57150"/>
                      <a:gd name="connsiteX9" fmla="*/ 23273 w 66675"/>
                      <a:gd name="connsiteY9" fmla="*/ 57306 h 57150"/>
                      <a:gd name="connsiteX10" fmla="*/ 29846 w 66675"/>
                      <a:gd name="connsiteY10" fmla="*/ 58544 h 57150"/>
                      <a:gd name="connsiteX11" fmla="*/ 37466 w 66675"/>
                      <a:gd name="connsiteY11" fmla="*/ 57878 h 57150"/>
                      <a:gd name="connsiteX12" fmla="*/ 48515 w 66675"/>
                      <a:gd name="connsiteY12" fmla="*/ 53306 h 57150"/>
                      <a:gd name="connsiteX13" fmla="*/ 58135 w 66675"/>
                      <a:gd name="connsiteY13" fmla="*/ 43495 h 57150"/>
                      <a:gd name="connsiteX14" fmla="*/ 59278 w 66675"/>
                      <a:gd name="connsiteY14" fmla="*/ 26731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6675" h="57150">
                        <a:moveTo>
                          <a:pt x="59278" y="26731"/>
                        </a:moveTo>
                        <a:cubicBezTo>
                          <a:pt x="57659" y="22349"/>
                          <a:pt x="55182" y="18158"/>
                          <a:pt x="51658" y="15015"/>
                        </a:cubicBezTo>
                        <a:cubicBezTo>
                          <a:pt x="44514" y="8824"/>
                          <a:pt x="35084" y="5490"/>
                          <a:pt x="25750" y="7967"/>
                        </a:cubicBezTo>
                        <a:cubicBezTo>
                          <a:pt x="17368" y="10157"/>
                          <a:pt x="9557" y="17301"/>
                          <a:pt x="7748" y="25874"/>
                        </a:cubicBezTo>
                        <a:cubicBezTo>
                          <a:pt x="7081" y="28826"/>
                          <a:pt x="6986" y="31874"/>
                          <a:pt x="7367" y="34827"/>
                        </a:cubicBezTo>
                        <a:cubicBezTo>
                          <a:pt x="7367" y="35113"/>
                          <a:pt x="7271" y="35303"/>
                          <a:pt x="7271" y="35494"/>
                        </a:cubicBezTo>
                        <a:cubicBezTo>
                          <a:pt x="7081" y="37589"/>
                          <a:pt x="7271" y="39875"/>
                          <a:pt x="7938" y="41876"/>
                        </a:cubicBezTo>
                        <a:cubicBezTo>
                          <a:pt x="8605" y="43971"/>
                          <a:pt x="9462" y="46067"/>
                          <a:pt x="10796" y="47876"/>
                        </a:cubicBezTo>
                        <a:cubicBezTo>
                          <a:pt x="12891" y="50639"/>
                          <a:pt x="14415" y="52163"/>
                          <a:pt x="17177" y="54258"/>
                        </a:cubicBezTo>
                        <a:cubicBezTo>
                          <a:pt x="18987" y="55592"/>
                          <a:pt x="21083" y="56449"/>
                          <a:pt x="23273" y="57306"/>
                        </a:cubicBezTo>
                        <a:cubicBezTo>
                          <a:pt x="25369" y="58068"/>
                          <a:pt x="27655" y="58354"/>
                          <a:pt x="29846" y="58544"/>
                        </a:cubicBezTo>
                        <a:cubicBezTo>
                          <a:pt x="32417" y="58735"/>
                          <a:pt x="34989" y="58354"/>
                          <a:pt x="37466" y="57878"/>
                        </a:cubicBezTo>
                        <a:cubicBezTo>
                          <a:pt x="41371" y="57211"/>
                          <a:pt x="45181" y="55401"/>
                          <a:pt x="48515" y="53306"/>
                        </a:cubicBezTo>
                        <a:cubicBezTo>
                          <a:pt x="52325" y="50829"/>
                          <a:pt x="56230" y="47686"/>
                          <a:pt x="58135" y="43495"/>
                        </a:cubicBezTo>
                        <a:cubicBezTo>
                          <a:pt x="60611" y="38256"/>
                          <a:pt x="61278" y="32351"/>
                          <a:pt x="59278" y="26731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4" name="任意多边形: 形状 313"/>
                  <p:cNvSpPr/>
                  <p:nvPr/>
                </p:nvSpPr>
                <p:spPr>
                  <a:xfrm flipH="1">
                    <a:off x="2828428" y="-1808608"/>
                    <a:ext cx="447675" cy="219075"/>
                  </a:xfrm>
                  <a:custGeom>
                    <a:avLst/>
                    <a:gdLst>
                      <a:gd name="connsiteX0" fmla="*/ 10672 w 447675"/>
                      <a:gd name="connsiteY0" fmla="*/ 100184 h 219075"/>
                      <a:gd name="connsiteX1" fmla="*/ 230414 w 447675"/>
                      <a:gd name="connsiteY1" fmla="*/ 206673 h 219075"/>
                      <a:gd name="connsiteX2" fmla="*/ 442345 w 447675"/>
                      <a:gd name="connsiteY2" fmla="*/ 27984 h 219075"/>
                      <a:gd name="connsiteX3" fmla="*/ 324712 w 447675"/>
                      <a:gd name="connsiteY3" fmla="*/ 17983 h 219075"/>
                      <a:gd name="connsiteX4" fmla="*/ 10672 w 447675"/>
                      <a:gd name="connsiteY4" fmla="*/ 100184 h 21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7675" h="219075">
                        <a:moveTo>
                          <a:pt x="10672" y="100184"/>
                        </a:moveTo>
                        <a:cubicBezTo>
                          <a:pt x="-11997" y="149714"/>
                          <a:pt x="76109" y="246678"/>
                          <a:pt x="230414" y="206673"/>
                        </a:cubicBezTo>
                        <a:cubicBezTo>
                          <a:pt x="384624" y="166763"/>
                          <a:pt x="449013" y="46844"/>
                          <a:pt x="442345" y="27984"/>
                        </a:cubicBezTo>
                        <a:cubicBezTo>
                          <a:pt x="435678" y="9125"/>
                          <a:pt x="415676" y="34652"/>
                          <a:pt x="324712" y="17983"/>
                        </a:cubicBezTo>
                        <a:cubicBezTo>
                          <a:pt x="255655" y="5410"/>
                          <a:pt x="65060" y="-18593"/>
                          <a:pt x="10672" y="100184"/>
                        </a:cubicBezTo>
                        <a:close/>
                      </a:path>
                    </a:pathLst>
                  </a:custGeom>
                  <a:solidFill>
                    <a:srgbClr val="F29E0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5" name="任意多边形: 形状 314"/>
                  <p:cNvSpPr/>
                  <p:nvPr/>
                </p:nvSpPr>
                <p:spPr>
                  <a:xfrm flipH="1">
                    <a:off x="2908433" y="-1748015"/>
                    <a:ext cx="638175" cy="95250"/>
                  </a:xfrm>
                  <a:custGeom>
                    <a:avLst/>
                    <a:gdLst>
                      <a:gd name="connsiteX0" fmla="*/ 630935 w 638175"/>
                      <a:gd name="connsiteY0" fmla="*/ 15683 h 95250"/>
                      <a:gd name="connsiteX1" fmla="*/ 477201 w 638175"/>
                      <a:gd name="connsiteY1" fmla="*/ 54830 h 95250"/>
                      <a:gd name="connsiteX2" fmla="*/ 319467 w 638175"/>
                      <a:gd name="connsiteY2" fmla="*/ 55973 h 95250"/>
                      <a:gd name="connsiteX3" fmla="*/ 164115 w 638175"/>
                      <a:gd name="connsiteY3" fmla="*/ 58450 h 95250"/>
                      <a:gd name="connsiteX4" fmla="*/ 13334 w 638175"/>
                      <a:gd name="connsiteY4" fmla="*/ 93692 h 95250"/>
                      <a:gd name="connsiteX5" fmla="*/ 13239 w 638175"/>
                      <a:gd name="connsiteY5" fmla="*/ 93692 h 95250"/>
                      <a:gd name="connsiteX6" fmla="*/ 7428 w 638175"/>
                      <a:gd name="connsiteY6" fmla="*/ 90930 h 95250"/>
                      <a:gd name="connsiteX7" fmla="*/ 10000 w 638175"/>
                      <a:gd name="connsiteY7" fmla="*/ 85215 h 95250"/>
                      <a:gd name="connsiteX8" fmla="*/ 46671 w 638175"/>
                      <a:gd name="connsiteY8" fmla="*/ 70356 h 95250"/>
                      <a:gd name="connsiteX9" fmla="*/ 84390 w 638175"/>
                      <a:gd name="connsiteY9" fmla="*/ 58069 h 95250"/>
                      <a:gd name="connsiteX10" fmla="*/ 122967 w 638175"/>
                      <a:gd name="connsiteY10" fmla="*/ 48639 h 95250"/>
                      <a:gd name="connsiteX11" fmla="*/ 142493 w 638175"/>
                      <a:gd name="connsiteY11" fmla="*/ 44734 h 95250"/>
                      <a:gd name="connsiteX12" fmla="*/ 162210 w 638175"/>
                      <a:gd name="connsiteY12" fmla="*/ 41876 h 95250"/>
                      <a:gd name="connsiteX13" fmla="*/ 320229 w 638175"/>
                      <a:gd name="connsiteY13" fmla="*/ 36923 h 95250"/>
                      <a:gd name="connsiteX14" fmla="*/ 476249 w 638175"/>
                      <a:gd name="connsiteY14" fmla="*/ 37971 h 95250"/>
                      <a:gd name="connsiteX15" fmla="*/ 553211 w 638175"/>
                      <a:gd name="connsiteY15" fmla="*/ 29780 h 95250"/>
                      <a:gd name="connsiteX16" fmla="*/ 626268 w 638175"/>
                      <a:gd name="connsiteY16" fmla="*/ 7872 h 95250"/>
                      <a:gd name="connsiteX17" fmla="*/ 626934 w 638175"/>
                      <a:gd name="connsiteY17" fmla="*/ 7586 h 95250"/>
                      <a:gd name="connsiteX18" fmla="*/ 632935 w 638175"/>
                      <a:gd name="connsiteY18" fmla="*/ 9682 h 95250"/>
                      <a:gd name="connsiteX19" fmla="*/ 630935 w 638175"/>
                      <a:gd name="connsiteY19" fmla="*/ 15683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38175" h="95250">
                        <a:moveTo>
                          <a:pt x="630935" y="15683"/>
                        </a:moveTo>
                        <a:cubicBezTo>
                          <a:pt x="583310" y="42638"/>
                          <a:pt x="529589" y="50163"/>
                          <a:pt x="477201" y="54830"/>
                        </a:cubicBezTo>
                        <a:cubicBezTo>
                          <a:pt x="424528" y="59307"/>
                          <a:pt x="371664" y="57402"/>
                          <a:pt x="319467" y="55973"/>
                        </a:cubicBezTo>
                        <a:cubicBezTo>
                          <a:pt x="267270" y="53878"/>
                          <a:pt x="215359" y="52640"/>
                          <a:pt x="164115" y="58450"/>
                        </a:cubicBezTo>
                        <a:cubicBezTo>
                          <a:pt x="112775" y="63879"/>
                          <a:pt x="62292" y="76166"/>
                          <a:pt x="13334" y="93692"/>
                        </a:cubicBezTo>
                        <a:lnTo>
                          <a:pt x="13239" y="93692"/>
                        </a:lnTo>
                        <a:cubicBezTo>
                          <a:pt x="10857" y="94550"/>
                          <a:pt x="8286" y="93311"/>
                          <a:pt x="7428" y="90930"/>
                        </a:cubicBezTo>
                        <a:cubicBezTo>
                          <a:pt x="6571" y="88644"/>
                          <a:pt x="7714" y="86072"/>
                          <a:pt x="10000" y="85215"/>
                        </a:cubicBezTo>
                        <a:cubicBezTo>
                          <a:pt x="22192" y="80167"/>
                          <a:pt x="34384" y="75023"/>
                          <a:pt x="46671" y="70356"/>
                        </a:cubicBezTo>
                        <a:cubicBezTo>
                          <a:pt x="59244" y="66260"/>
                          <a:pt x="71627" y="61593"/>
                          <a:pt x="84390" y="58069"/>
                        </a:cubicBezTo>
                        <a:cubicBezTo>
                          <a:pt x="97249" y="54830"/>
                          <a:pt x="109917" y="50925"/>
                          <a:pt x="122967" y="48639"/>
                        </a:cubicBezTo>
                        <a:lnTo>
                          <a:pt x="142493" y="44734"/>
                        </a:lnTo>
                        <a:lnTo>
                          <a:pt x="162210" y="41876"/>
                        </a:lnTo>
                        <a:cubicBezTo>
                          <a:pt x="214788" y="34161"/>
                          <a:pt x="267937" y="35685"/>
                          <a:pt x="320229" y="36923"/>
                        </a:cubicBezTo>
                        <a:cubicBezTo>
                          <a:pt x="372522" y="39019"/>
                          <a:pt x="424433" y="40924"/>
                          <a:pt x="476249" y="37971"/>
                        </a:cubicBezTo>
                        <a:cubicBezTo>
                          <a:pt x="502157" y="36447"/>
                          <a:pt x="527970" y="34637"/>
                          <a:pt x="553211" y="29780"/>
                        </a:cubicBezTo>
                        <a:cubicBezTo>
                          <a:pt x="578357" y="25398"/>
                          <a:pt x="603979" y="18731"/>
                          <a:pt x="626268" y="7872"/>
                        </a:cubicBezTo>
                        <a:lnTo>
                          <a:pt x="626934" y="7586"/>
                        </a:lnTo>
                        <a:cubicBezTo>
                          <a:pt x="629220" y="6539"/>
                          <a:pt x="631887" y="7396"/>
                          <a:pt x="632935" y="9682"/>
                        </a:cubicBezTo>
                        <a:cubicBezTo>
                          <a:pt x="633888" y="11873"/>
                          <a:pt x="633030" y="14444"/>
                          <a:pt x="630935" y="15683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6" name="任意多边形: 形状 315"/>
                  <p:cNvSpPr/>
                  <p:nvPr/>
                </p:nvSpPr>
                <p:spPr>
                  <a:xfrm flipH="1">
                    <a:off x="3021539" y="-1789533"/>
                    <a:ext cx="161925" cy="95250"/>
                  </a:xfrm>
                  <a:custGeom>
                    <a:avLst/>
                    <a:gdLst>
                      <a:gd name="connsiteX0" fmla="*/ 156444 w 161925"/>
                      <a:gd name="connsiteY0" fmla="*/ 14529 h 95250"/>
                      <a:gd name="connsiteX1" fmla="*/ 91484 w 161925"/>
                      <a:gd name="connsiteY1" fmla="*/ 67297 h 95250"/>
                      <a:gd name="connsiteX2" fmla="*/ 53384 w 161925"/>
                      <a:gd name="connsiteY2" fmla="*/ 85395 h 95250"/>
                      <a:gd name="connsiteX3" fmla="*/ 12331 w 161925"/>
                      <a:gd name="connsiteY3" fmla="*/ 95491 h 95250"/>
                      <a:gd name="connsiteX4" fmla="*/ 7187 w 161925"/>
                      <a:gd name="connsiteY4" fmla="*/ 91586 h 95250"/>
                      <a:gd name="connsiteX5" fmla="*/ 9950 w 161925"/>
                      <a:gd name="connsiteY5" fmla="*/ 86823 h 95250"/>
                      <a:gd name="connsiteX6" fmla="*/ 10140 w 161925"/>
                      <a:gd name="connsiteY6" fmla="*/ 86728 h 95250"/>
                      <a:gd name="connsiteX7" fmla="*/ 46716 w 161925"/>
                      <a:gd name="connsiteY7" fmla="*/ 70059 h 95250"/>
                      <a:gd name="connsiteX8" fmla="*/ 81863 w 161925"/>
                      <a:gd name="connsiteY8" fmla="*/ 50914 h 95250"/>
                      <a:gd name="connsiteX9" fmla="*/ 116153 w 161925"/>
                      <a:gd name="connsiteY9" fmla="*/ 29959 h 95250"/>
                      <a:gd name="connsiteX10" fmla="*/ 150158 w 161925"/>
                      <a:gd name="connsiteY10" fmla="*/ 7956 h 95250"/>
                      <a:gd name="connsiteX11" fmla="*/ 150348 w 161925"/>
                      <a:gd name="connsiteY11" fmla="*/ 7861 h 95250"/>
                      <a:gd name="connsiteX12" fmla="*/ 156635 w 161925"/>
                      <a:gd name="connsiteY12" fmla="*/ 9195 h 95250"/>
                      <a:gd name="connsiteX13" fmla="*/ 156444 w 161925"/>
                      <a:gd name="connsiteY13" fmla="*/ 1452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1925" h="95250">
                        <a:moveTo>
                          <a:pt x="156444" y="14529"/>
                        </a:moveTo>
                        <a:cubicBezTo>
                          <a:pt x="138061" y="35960"/>
                          <a:pt x="115677" y="53010"/>
                          <a:pt x="91484" y="67297"/>
                        </a:cubicBezTo>
                        <a:cubicBezTo>
                          <a:pt x="79387" y="74346"/>
                          <a:pt x="66623" y="80442"/>
                          <a:pt x="53384" y="85395"/>
                        </a:cubicBezTo>
                        <a:cubicBezTo>
                          <a:pt x="40239" y="90443"/>
                          <a:pt x="26333" y="93681"/>
                          <a:pt x="12331" y="95491"/>
                        </a:cubicBezTo>
                        <a:cubicBezTo>
                          <a:pt x="9854" y="95777"/>
                          <a:pt x="7568" y="94062"/>
                          <a:pt x="7187" y="91586"/>
                        </a:cubicBezTo>
                        <a:cubicBezTo>
                          <a:pt x="6902" y="89490"/>
                          <a:pt x="8045" y="87585"/>
                          <a:pt x="9950" y="86823"/>
                        </a:cubicBezTo>
                        <a:lnTo>
                          <a:pt x="10140" y="86728"/>
                        </a:lnTo>
                        <a:cubicBezTo>
                          <a:pt x="22618" y="81394"/>
                          <a:pt x="34810" y="75965"/>
                          <a:pt x="46716" y="70059"/>
                        </a:cubicBezTo>
                        <a:cubicBezTo>
                          <a:pt x="58527" y="63963"/>
                          <a:pt x="70433" y="57867"/>
                          <a:pt x="81863" y="50914"/>
                        </a:cubicBezTo>
                        <a:cubicBezTo>
                          <a:pt x="93389" y="44247"/>
                          <a:pt x="104819" y="37103"/>
                          <a:pt x="116153" y="29959"/>
                        </a:cubicBezTo>
                        <a:lnTo>
                          <a:pt x="150158" y="7956"/>
                        </a:lnTo>
                        <a:lnTo>
                          <a:pt x="150348" y="7861"/>
                        </a:lnTo>
                        <a:cubicBezTo>
                          <a:pt x="152444" y="6528"/>
                          <a:pt x="155301" y="7099"/>
                          <a:pt x="156635" y="9195"/>
                        </a:cubicBezTo>
                        <a:cubicBezTo>
                          <a:pt x="157873" y="10814"/>
                          <a:pt x="157682" y="13005"/>
                          <a:pt x="156444" y="14529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7" name="任意多边形: 形状 316"/>
                  <p:cNvSpPr/>
                  <p:nvPr/>
                </p:nvSpPr>
                <p:spPr>
                  <a:xfrm flipH="1">
                    <a:off x="2947569" y="-1711385"/>
                    <a:ext cx="171450" cy="38100"/>
                  </a:xfrm>
                  <a:custGeom>
                    <a:avLst/>
                    <a:gdLst>
                      <a:gd name="connsiteX0" fmla="*/ 159913 w 171450"/>
                      <a:gd name="connsiteY0" fmla="*/ 39537 h 38100"/>
                      <a:gd name="connsiteX1" fmla="*/ 85141 w 171450"/>
                      <a:gd name="connsiteY1" fmla="*/ 30107 h 38100"/>
                      <a:gd name="connsiteX2" fmla="*/ 10942 w 171450"/>
                      <a:gd name="connsiteY2" fmla="*/ 17439 h 38100"/>
                      <a:gd name="connsiteX3" fmla="*/ 10846 w 171450"/>
                      <a:gd name="connsiteY3" fmla="*/ 17439 h 38100"/>
                      <a:gd name="connsiteX4" fmla="*/ 7227 w 171450"/>
                      <a:gd name="connsiteY4" fmla="*/ 12010 h 38100"/>
                      <a:gd name="connsiteX5" fmla="*/ 11227 w 171450"/>
                      <a:gd name="connsiteY5" fmla="*/ 8390 h 38100"/>
                      <a:gd name="connsiteX6" fmla="*/ 87808 w 171450"/>
                      <a:gd name="connsiteY6" fmla="*/ 11343 h 38100"/>
                      <a:gd name="connsiteX7" fmla="*/ 161913 w 171450"/>
                      <a:gd name="connsiteY7" fmla="*/ 30774 h 38100"/>
                      <a:gd name="connsiteX8" fmla="*/ 164389 w 171450"/>
                      <a:gd name="connsiteY8" fmla="*/ 36775 h 38100"/>
                      <a:gd name="connsiteX9" fmla="*/ 159817 w 171450"/>
                      <a:gd name="connsiteY9" fmla="*/ 39632 h 38100"/>
                      <a:gd name="connsiteX10" fmla="*/ 159913 w 171450"/>
                      <a:gd name="connsiteY10" fmla="*/ 3953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1450" h="38100">
                        <a:moveTo>
                          <a:pt x="159913" y="39537"/>
                        </a:moveTo>
                        <a:cubicBezTo>
                          <a:pt x="134671" y="37632"/>
                          <a:pt x="109906" y="33822"/>
                          <a:pt x="85141" y="30107"/>
                        </a:cubicBezTo>
                        <a:cubicBezTo>
                          <a:pt x="60376" y="26107"/>
                          <a:pt x="35802" y="22582"/>
                          <a:pt x="10942" y="17439"/>
                        </a:cubicBezTo>
                        <a:lnTo>
                          <a:pt x="10846" y="17439"/>
                        </a:lnTo>
                        <a:cubicBezTo>
                          <a:pt x="8370" y="16963"/>
                          <a:pt x="6751" y="14486"/>
                          <a:pt x="7227" y="12010"/>
                        </a:cubicBezTo>
                        <a:cubicBezTo>
                          <a:pt x="7608" y="10009"/>
                          <a:pt x="9322" y="8581"/>
                          <a:pt x="11227" y="8390"/>
                        </a:cubicBezTo>
                        <a:cubicBezTo>
                          <a:pt x="36850" y="5723"/>
                          <a:pt x="62567" y="7628"/>
                          <a:pt x="87808" y="11343"/>
                        </a:cubicBezTo>
                        <a:cubicBezTo>
                          <a:pt x="113050" y="15248"/>
                          <a:pt x="138005" y="20963"/>
                          <a:pt x="161913" y="30774"/>
                        </a:cubicBezTo>
                        <a:cubicBezTo>
                          <a:pt x="164294" y="31726"/>
                          <a:pt x="165342" y="34393"/>
                          <a:pt x="164389" y="36775"/>
                        </a:cubicBezTo>
                        <a:cubicBezTo>
                          <a:pt x="163627" y="38680"/>
                          <a:pt x="161722" y="39727"/>
                          <a:pt x="159817" y="39632"/>
                        </a:cubicBezTo>
                        <a:lnTo>
                          <a:pt x="159913" y="39537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pic>
              <p:nvPicPr>
                <p:cNvPr id="287" name="图片 28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flipH="1">
                  <a:off x="20108" y="192324"/>
                  <a:ext cx="2129560" cy="67507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8" name="组合 317"/>
            <p:cNvGrpSpPr/>
            <p:nvPr userDrawn="1"/>
          </p:nvGrpSpPr>
          <p:grpSpPr>
            <a:xfrm flipH="1" flipV="1">
              <a:off x="10744192" y="5510922"/>
              <a:ext cx="1445378" cy="1349238"/>
              <a:chOff x="-17992" y="-16448"/>
              <a:chExt cx="2460295" cy="2296648"/>
            </a:xfrm>
          </p:grpSpPr>
          <p:sp>
            <p:nvSpPr>
              <p:cNvPr id="319" name="任意多边形: 形状 318"/>
              <p:cNvSpPr/>
              <p:nvPr/>
            </p:nvSpPr>
            <p:spPr>
              <a:xfrm rot="10800000">
                <a:off x="-17493" y="-16448"/>
                <a:ext cx="2316735" cy="2296648"/>
              </a:xfrm>
              <a:custGeom>
                <a:avLst/>
                <a:gdLst>
                  <a:gd name="connsiteX0" fmla="*/ 4204903 w 4207212"/>
                  <a:gd name="connsiteY0" fmla="*/ 9412 h 4170734"/>
                  <a:gd name="connsiteX1" fmla="*/ 4204903 w 4207212"/>
                  <a:gd name="connsiteY1" fmla="*/ 4168230 h 4170734"/>
                  <a:gd name="connsiteX2" fmla="*/ 9120 w 4207212"/>
                  <a:gd name="connsiteY2" fmla="*/ 4168230 h 4170734"/>
                  <a:gd name="connsiteX3" fmla="*/ 9241 w 4207212"/>
                  <a:gd name="connsiteY3" fmla="*/ 4167743 h 4170734"/>
                  <a:gd name="connsiteX4" fmla="*/ 576851 w 4207212"/>
                  <a:gd name="connsiteY4" fmla="*/ 3254194 h 4170734"/>
                  <a:gd name="connsiteX5" fmla="*/ 594481 w 4207212"/>
                  <a:gd name="connsiteY5" fmla="*/ 3240211 h 4170734"/>
                  <a:gd name="connsiteX6" fmla="*/ 697108 w 4207212"/>
                  <a:gd name="connsiteY6" fmla="*/ 3165308 h 4170734"/>
                  <a:gd name="connsiteX7" fmla="*/ 697230 w 4207212"/>
                  <a:gd name="connsiteY7" fmla="*/ 3165308 h 4170734"/>
                  <a:gd name="connsiteX8" fmla="*/ 785509 w 4207212"/>
                  <a:gd name="connsiteY8" fmla="*/ 3108279 h 4170734"/>
                  <a:gd name="connsiteX9" fmla="*/ 785630 w 4207212"/>
                  <a:gd name="connsiteY9" fmla="*/ 3108158 h 4170734"/>
                  <a:gd name="connsiteX10" fmla="*/ 881448 w 4207212"/>
                  <a:gd name="connsiteY10" fmla="*/ 3052588 h 4170734"/>
                  <a:gd name="connsiteX11" fmla="*/ 883029 w 4207212"/>
                  <a:gd name="connsiteY11" fmla="*/ 3051737 h 4170734"/>
                  <a:gd name="connsiteX12" fmla="*/ 1345700 w 4207212"/>
                  <a:gd name="connsiteY12" fmla="*/ 2855603 h 4170734"/>
                  <a:gd name="connsiteX13" fmla="*/ 1481644 w 4207212"/>
                  <a:gd name="connsiteY13" fmla="*/ 2801858 h 4170734"/>
                  <a:gd name="connsiteX14" fmla="*/ 1508639 w 4207212"/>
                  <a:gd name="connsiteY14" fmla="*/ 2788361 h 4170734"/>
                  <a:gd name="connsiteX15" fmla="*/ 1519582 w 4207212"/>
                  <a:gd name="connsiteY15" fmla="*/ 2782524 h 4170734"/>
                  <a:gd name="connsiteX16" fmla="*/ 1534417 w 4207212"/>
                  <a:gd name="connsiteY16" fmla="*/ 2774377 h 4170734"/>
                  <a:gd name="connsiteX17" fmla="*/ 1550589 w 4207212"/>
                  <a:gd name="connsiteY17" fmla="*/ 2765136 h 4170734"/>
                  <a:gd name="connsiteX18" fmla="*/ 1550711 w 4207212"/>
                  <a:gd name="connsiteY18" fmla="*/ 2765136 h 4170734"/>
                  <a:gd name="connsiteX19" fmla="*/ 1570896 w 4207212"/>
                  <a:gd name="connsiteY19" fmla="*/ 2752612 h 4170734"/>
                  <a:gd name="connsiteX20" fmla="*/ 1593513 w 4207212"/>
                  <a:gd name="connsiteY20" fmla="*/ 2737534 h 4170734"/>
                  <a:gd name="connsiteX21" fmla="*/ 1635585 w 4207212"/>
                  <a:gd name="connsiteY21" fmla="*/ 2706284 h 4170734"/>
                  <a:gd name="connsiteX22" fmla="*/ 1656743 w 4207212"/>
                  <a:gd name="connsiteY22" fmla="*/ 2688652 h 4170734"/>
                  <a:gd name="connsiteX23" fmla="*/ 1674131 w 4207212"/>
                  <a:gd name="connsiteY23" fmla="*/ 2672966 h 4170734"/>
                  <a:gd name="connsiteX24" fmla="*/ 1692005 w 4207212"/>
                  <a:gd name="connsiteY24" fmla="*/ 2655700 h 4170734"/>
                  <a:gd name="connsiteX25" fmla="*/ 1725322 w 4207212"/>
                  <a:gd name="connsiteY25" fmla="*/ 2619707 h 4170734"/>
                  <a:gd name="connsiteX26" fmla="*/ 1725444 w 4207212"/>
                  <a:gd name="connsiteY26" fmla="*/ 2619464 h 4170734"/>
                  <a:gd name="connsiteX27" fmla="*/ 1735415 w 4207212"/>
                  <a:gd name="connsiteY27" fmla="*/ 2607548 h 4170734"/>
                  <a:gd name="connsiteX28" fmla="*/ 1745021 w 4207212"/>
                  <a:gd name="connsiteY28" fmla="*/ 2595510 h 4170734"/>
                  <a:gd name="connsiteX29" fmla="*/ 1762895 w 4207212"/>
                  <a:gd name="connsiteY29" fmla="*/ 2571677 h 4170734"/>
                  <a:gd name="connsiteX30" fmla="*/ 1764111 w 4207212"/>
                  <a:gd name="connsiteY30" fmla="*/ 2569975 h 4170734"/>
                  <a:gd name="connsiteX31" fmla="*/ 1770191 w 4207212"/>
                  <a:gd name="connsiteY31" fmla="*/ 2561220 h 4170734"/>
                  <a:gd name="connsiteX32" fmla="*/ 1771407 w 4207212"/>
                  <a:gd name="connsiteY32" fmla="*/ 2559275 h 4170734"/>
                  <a:gd name="connsiteX33" fmla="*/ 1777244 w 4207212"/>
                  <a:gd name="connsiteY33" fmla="*/ 2550641 h 4170734"/>
                  <a:gd name="connsiteX34" fmla="*/ 1782959 w 4207212"/>
                  <a:gd name="connsiteY34" fmla="*/ 2541886 h 4170734"/>
                  <a:gd name="connsiteX35" fmla="*/ 1796820 w 4207212"/>
                  <a:gd name="connsiteY35" fmla="*/ 2519391 h 4170734"/>
                  <a:gd name="connsiteX36" fmla="*/ 1850566 w 4207212"/>
                  <a:gd name="connsiteY36" fmla="*/ 2409225 h 4170734"/>
                  <a:gd name="connsiteX37" fmla="*/ 1851417 w 4207212"/>
                  <a:gd name="connsiteY37" fmla="*/ 2407158 h 4170734"/>
                  <a:gd name="connsiteX38" fmla="*/ 1861509 w 4207212"/>
                  <a:gd name="connsiteY38" fmla="*/ 2380650 h 4170734"/>
                  <a:gd name="connsiteX39" fmla="*/ 1861631 w 4207212"/>
                  <a:gd name="connsiteY39" fmla="*/ 2380407 h 4170734"/>
                  <a:gd name="connsiteX40" fmla="*/ 1862361 w 4207212"/>
                  <a:gd name="connsiteY40" fmla="*/ 2378461 h 4170734"/>
                  <a:gd name="connsiteX41" fmla="*/ 1862361 w 4207212"/>
                  <a:gd name="connsiteY41" fmla="*/ 2378340 h 4170734"/>
                  <a:gd name="connsiteX42" fmla="*/ 1870507 w 4207212"/>
                  <a:gd name="connsiteY42" fmla="*/ 2354993 h 4170734"/>
                  <a:gd name="connsiteX43" fmla="*/ 1872453 w 4207212"/>
                  <a:gd name="connsiteY43" fmla="*/ 2349157 h 4170734"/>
                  <a:gd name="connsiteX44" fmla="*/ 1872453 w 4207212"/>
                  <a:gd name="connsiteY44" fmla="*/ 2349035 h 4170734"/>
                  <a:gd name="connsiteX45" fmla="*/ 1892395 w 4207212"/>
                  <a:gd name="connsiteY45" fmla="*/ 2283252 h 4170734"/>
                  <a:gd name="connsiteX46" fmla="*/ 1893976 w 4207212"/>
                  <a:gd name="connsiteY46" fmla="*/ 2277172 h 4170734"/>
                  <a:gd name="connsiteX47" fmla="*/ 1898596 w 4207212"/>
                  <a:gd name="connsiteY47" fmla="*/ 2259906 h 4170734"/>
                  <a:gd name="connsiteX48" fmla="*/ 1900785 w 4207212"/>
                  <a:gd name="connsiteY48" fmla="*/ 2251029 h 4170734"/>
                  <a:gd name="connsiteX49" fmla="*/ 1904190 w 4207212"/>
                  <a:gd name="connsiteY49" fmla="*/ 2236924 h 4170734"/>
                  <a:gd name="connsiteX50" fmla="*/ 1907108 w 4207212"/>
                  <a:gd name="connsiteY50" fmla="*/ 2224400 h 4170734"/>
                  <a:gd name="connsiteX51" fmla="*/ 1909175 w 4207212"/>
                  <a:gd name="connsiteY51" fmla="*/ 2215401 h 4170734"/>
                  <a:gd name="connsiteX52" fmla="*/ 1910026 w 4207212"/>
                  <a:gd name="connsiteY52" fmla="*/ 2211997 h 4170734"/>
                  <a:gd name="connsiteX53" fmla="*/ 1910026 w 4207212"/>
                  <a:gd name="connsiteY53" fmla="*/ 2211875 h 4170734"/>
                  <a:gd name="connsiteX54" fmla="*/ 1911242 w 4207212"/>
                  <a:gd name="connsiteY54" fmla="*/ 2206160 h 4170734"/>
                  <a:gd name="connsiteX55" fmla="*/ 1911364 w 4207212"/>
                  <a:gd name="connsiteY55" fmla="*/ 2205917 h 4170734"/>
                  <a:gd name="connsiteX56" fmla="*/ 1919146 w 4207212"/>
                  <a:gd name="connsiteY56" fmla="*/ 2168587 h 4170734"/>
                  <a:gd name="connsiteX57" fmla="*/ 1922186 w 4207212"/>
                  <a:gd name="connsiteY57" fmla="*/ 2152415 h 4170734"/>
                  <a:gd name="connsiteX58" fmla="*/ 1922307 w 4207212"/>
                  <a:gd name="connsiteY58" fmla="*/ 2152415 h 4170734"/>
                  <a:gd name="connsiteX59" fmla="*/ 1925104 w 4207212"/>
                  <a:gd name="connsiteY59" fmla="*/ 2137459 h 4170734"/>
                  <a:gd name="connsiteX60" fmla="*/ 1925225 w 4207212"/>
                  <a:gd name="connsiteY60" fmla="*/ 2137094 h 4170734"/>
                  <a:gd name="connsiteX61" fmla="*/ 1930819 w 4207212"/>
                  <a:gd name="connsiteY61" fmla="*/ 2105844 h 4170734"/>
                  <a:gd name="connsiteX62" fmla="*/ 1931914 w 4207212"/>
                  <a:gd name="connsiteY62" fmla="*/ 2099278 h 4170734"/>
                  <a:gd name="connsiteX63" fmla="*/ 1934102 w 4207212"/>
                  <a:gd name="connsiteY63" fmla="*/ 2086875 h 4170734"/>
                  <a:gd name="connsiteX64" fmla="*/ 1940304 w 4207212"/>
                  <a:gd name="connsiteY64" fmla="*/ 2048329 h 4170734"/>
                  <a:gd name="connsiteX65" fmla="*/ 1941033 w 4207212"/>
                  <a:gd name="connsiteY65" fmla="*/ 2044073 h 4170734"/>
                  <a:gd name="connsiteX66" fmla="*/ 1941641 w 4207212"/>
                  <a:gd name="connsiteY66" fmla="*/ 2040061 h 4170734"/>
                  <a:gd name="connsiteX67" fmla="*/ 1948451 w 4207212"/>
                  <a:gd name="connsiteY67" fmla="*/ 1994827 h 4170734"/>
                  <a:gd name="connsiteX68" fmla="*/ 1950031 w 4207212"/>
                  <a:gd name="connsiteY68" fmla="*/ 1984248 h 4170734"/>
                  <a:gd name="connsiteX69" fmla="*/ 1958300 w 4207212"/>
                  <a:gd name="connsiteY69" fmla="*/ 1925396 h 4170734"/>
                  <a:gd name="connsiteX70" fmla="*/ 1959881 w 4207212"/>
                  <a:gd name="connsiteY70" fmla="*/ 1913966 h 4170734"/>
                  <a:gd name="connsiteX71" fmla="*/ 1975688 w 4207212"/>
                  <a:gd name="connsiteY71" fmla="*/ 1803678 h 4170734"/>
                  <a:gd name="connsiteX72" fmla="*/ 1991617 w 4207212"/>
                  <a:gd name="connsiteY72" fmla="*/ 1700930 h 4170734"/>
                  <a:gd name="connsiteX73" fmla="*/ 1995994 w 4207212"/>
                  <a:gd name="connsiteY73" fmla="*/ 1675030 h 4170734"/>
                  <a:gd name="connsiteX74" fmla="*/ 1997211 w 4207212"/>
                  <a:gd name="connsiteY74" fmla="*/ 1667856 h 4170734"/>
                  <a:gd name="connsiteX75" fmla="*/ 2002439 w 4207212"/>
                  <a:gd name="connsiteY75" fmla="*/ 1638795 h 4170734"/>
                  <a:gd name="connsiteX76" fmla="*/ 2010342 w 4207212"/>
                  <a:gd name="connsiteY76" fmla="*/ 1597209 h 4170734"/>
                  <a:gd name="connsiteX77" fmla="*/ 2225445 w 4207212"/>
                  <a:gd name="connsiteY77" fmla="*/ 1035923 h 4170734"/>
                  <a:gd name="connsiteX78" fmla="*/ 2323938 w 4207212"/>
                  <a:gd name="connsiteY78" fmla="*/ 896817 h 4170734"/>
                  <a:gd name="connsiteX79" fmla="*/ 2364673 w 4207212"/>
                  <a:gd name="connsiteY79" fmla="*/ 844896 h 4170734"/>
                  <a:gd name="connsiteX80" fmla="*/ 2364794 w 4207212"/>
                  <a:gd name="connsiteY80" fmla="*/ 844774 h 4170734"/>
                  <a:gd name="connsiteX81" fmla="*/ 2475325 w 4207212"/>
                  <a:gd name="connsiteY81" fmla="*/ 717950 h 4170734"/>
                  <a:gd name="connsiteX82" fmla="*/ 2513020 w 4207212"/>
                  <a:gd name="connsiteY82" fmla="*/ 678675 h 4170734"/>
                  <a:gd name="connsiteX83" fmla="*/ 2919514 w 4207212"/>
                  <a:gd name="connsiteY83" fmla="*/ 354135 h 4170734"/>
                  <a:gd name="connsiteX84" fmla="*/ 2937997 w 4207212"/>
                  <a:gd name="connsiteY84" fmla="*/ 342949 h 4170734"/>
                  <a:gd name="connsiteX85" fmla="*/ 2938970 w 4207212"/>
                  <a:gd name="connsiteY85" fmla="*/ 342341 h 4170734"/>
                  <a:gd name="connsiteX86" fmla="*/ 3094247 w 4207212"/>
                  <a:gd name="connsiteY86" fmla="*/ 256980 h 4170734"/>
                  <a:gd name="connsiteX87" fmla="*/ 3122214 w 4207212"/>
                  <a:gd name="connsiteY87" fmla="*/ 243362 h 4170734"/>
                  <a:gd name="connsiteX88" fmla="*/ 3136441 w 4207212"/>
                  <a:gd name="connsiteY88" fmla="*/ 236552 h 4170734"/>
                  <a:gd name="connsiteX89" fmla="*/ 3159301 w 4207212"/>
                  <a:gd name="connsiteY89" fmla="*/ 225974 h 4170734"/>
                  <a:gd name="connsiteX90" fmla="*/ 3187390 w 4207212"/>
                  <a:gd name="connsiteY90" fmla="*/ 213328 h 4170734"/>
                  <a:gd name="connsiteX91" fmla="*/ 3196996 w 4207212"/>
                  <a:gd name="connsiteY91" fmla="*/ 209072 h 4170734"/>
                  <a:gd name="connsiteX92" fmla="*/ 3223990 w 4207212"/>
                  <a:gd name="connsiteY92" fmla="*/ 197520 h 4170734"/>
                  <a:gd name="connsiteX93" fmla="*/ 3249282 w 4207212"/>
                  <a:gd name="connsiteY93" fmla="*/ 187063 h 4170734"/>
                  <a:gd name="connsiteX94" fmla="*/ 3274938 w 4207212"/>
                  <a:gd name="connsiteY94" fmla="*/ 176849 h 4170734"/>
                  <a:gd name="connsiteX95" fmla="*/ 3300230 w 4207212"/>
                  <a:gd name="connsiteY95" fmla="*/ 167121 h 4170734"/>
                  <a:gd name="connsiteX96" fmla="*/ 3325401 w 4207212"/>
                  <a:gd name="connsiteY96" fmla="*/ 157758 h 4170734"/>
                  <a:gd name="connsiteX97" fmla="*/ 3392886 w 4207212"/>
                  <a:gd name="connsiteY97" fmla="*/ 134290 h 4170734"/>
                  <a:gd name="connsiteX98" fmla="*/ 3410396 w 4207212"/>
                  <a:gd name="connsiteY98" fmla="*/ 128575 h 4170734"/>
                  <a:gd name="connsiteX99" fmla="*/ 3443957 w 4207212"/>
                  <a:gd name="connsiteY99" fmla="*/ 117996 h 4170734"/>
                  <a:gd name="connsiteX100" fmla="*/ 3451252 w 4207212"/>
                  <a:gd name="connsiteY100" fmla="*/ 115686 h 4170734"/>
                  <a:gd name="connsiteX101" fmla="*/ 3500499 w 4207212"/>
                  <a:gd name="connsiteY101" fmla="*/ 101459 h 4170734"/>
                  <a:gd name="connsiteX102" fmla="*/ 3530047 w 4207212"/>
                  <a:gd name="connsiteY102" fmla="*/ 93434 h 4170734"/>
                  <a:gd name="connsiteX103" fmla="*/ 3575280 w 4207212"/>
                  <a:gd name="connsiteY103" fmla="*/ 81761 h 4170734"/>
                  <a:gd name="connsiteX104" fmla="*/ 3594371 w 4207212"/>
                  <a:gd name="connsiteY104" fmla="*/ 77140 h 4170734"/>
                  <a:gd name="connsiteX105" fmla="*/ 3603855 w 4207212"/>
                  <a:gd name="connsiteY105" fmla="*/ 74952 h 4170734"/>
                  <a:gd name="connsiteX106" fmla="*/ 3619784 w 4207212"/>
                  <a:gd name="connsiteY106" fmla="*/ 71304 h 4170734"/>
                  <a:gd name="connsiteX107" fmla="*/ 4204903 w 4207212"/>
                  <a:gd name="connsiteY107" fmla="*/ 9412 h 417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207212" h="4170734">
                    <a:moveTo>
                      <a:pt x="4204903" y="9412"/>
                    </a:moveTo>
                    <a:lnTo>
                      <a:pt x="4204903" y="4168230"/>
                    </a:lnTo>
                    <a:lnTo>
                      <a:pt x="9120" y="4168230"/>
                    </a:lnTo>
                    <a:cubicBezTo>
                      <a:pt x="9120" y="4168108"/>
                      <a:pt x="9120" y="4167864"/>
                      <a:pt x="9241" y="4167743"/>
                    </a:cubicBezTo>
                    <a:cubicBezTo>
                      <a:pt x="80861" y="3779488"/>
                      <a:pt x="295234" y="3478660"/>
                      <a:pt x="576851" y="3254194"/>
                    </a:cubicBezTo>
                    <a:cubicBezTo>
                      <a:pt x="582687" y="3249452"/>
                      <a:pt x="588523" y="3244831"/>
                      <a:pt x="594481" y="3240211"/>
                    </a:cubicBezTo>
                    <a:cubicBezTo>
                      <a:pt x="627799" y="3214189"/>
                      <a:pt x="662089" y="3189262"/>
                      <a:pt x="697108" y="3165308"/>
                    </a:cubicBezTo>
                    <a:lnTo>
                      <a:pt x="697230" y="3165308"/>
                    </a:lnTo>
                    <a:cubicBezTo>
                      <a:pt x="726170" y="3145609"/>
                      <a:pt x="755596" y="3126519"/>
                      <a:pt x="785509" y="3108279"/>
                    </a:cubicBezTo>
                    <a:cubicBezTo>
                      <a:pt x="785630" y="3108158"/>
                      <a:pt x="785630" y="3108158"/>
                      <a:pt x="785630" y="3108158"/>
                    </a:cubicBezTo>
                    <a:cubicBezTo>
                      <a:pt x="817124" y="3088824"/>
                      <a:pt x="848982" y="3070341"/>
                      <a:pt x="881448" y="3052588"/>
                    </a:cubicBezTo>
                    <a:cubicBezTo>
                      <a:pt x="881934" y="3052345"/>
                      <a:pt x="882542" y="3051980"/>
                      <a:pt x="883029" y="3051737"/>
                    </a:cubicBezTo>
                    <a:cubicBezTo>
                      <a:pt x="1031010" y="2970998"/>
                      <a:pt x="1187626" y="2906065"/>
                      <a:pt x="1345700" y="2855603"/>
                    </a:cubicBezTo>
                    <a:cubicBezTo>
                      <a:pt x="1395190" y="2839796"/>
                      <a:pt x="1440423" y="2821921"/>
                      <a:pt x="1481644" y="2801858"/>
                    </a:cubicBezTo>
                    <a:cubicBezTo>
                      <a:pt x="1490886" y="2797602"/>
                      <a:pt x="1499884" y="2793103"/>
                      <a:pt x="1508639" y="2788361"/>
                    </a:cubicBezTo>
                    <a:cubicBezTo>
                      <a:pt x="1512287" y="2786537"/>
                      <a:pt x="1516056" y="2784591"/>
                      <a:pt x="1519582" y="2782524"/>
                    </a:cubicBezTo>
                    <a:cubicBezTo>
                      <a:pt x="1524568" y="2779849"/>
                      <a:pt x="1529553" y="2777052"/>
                      <a:pt x="1534417" y="2774377"/>
                    </a:cubicBezTo>
                    <a:cubicBezTo>
                      <a:pt x="1539888" y="2771459"/>
                      <a:pt x="1545239" y="2768297"/>
                      <a:pt x="1550589" y="2765136"/>
                    </a:cubicBezTo>
                    <a:lnTo>
                      <a:pt x="1550711" y="2765136"/>
                    </a:lnTo>
                    <a:cubicBezTo>
                      <a:pt x="1557642" y="2761002"/>
                      <a:pt x="1564329" y="2756868"/>
                      <a:pt x="1570896" y="2752612"/>
                    </a:cubicBezTo>
                    <a:cubicBezTo>
                      <a:pt x="1578557" y="2747748"/>
                      <a:pt x="1586095" y="2742762"/>
                      <a:pt x="1593513" y="2737534"/>
                    </a:cubicBezTo>
                    <a:cubicBezTo>
                      <a:pt x="1608226" y="2727563"/>
                      <a:pt x="1622209" y="2717106"/>
                      <a:pt x="1635585" y="2706284"/>
                    </a:cubicBezTo>
                    <a:cubicBezTo>
                      <a:pt x="1642880" y="2700447"/>
                      <a:pt x="1649933" y="2694489"/>
                      <a:pt x="1656743" y="2688652"/>
                    </a:cubicBezTo>
                    <a:cubicBezTo>
                      <a:pt x="1662579" y="2683545"/>
                      <a:pt x="1668537" y="2678317"/>
                      <a:pt x="1674131" y="2672966"/>
                    </a:cubicBezTo>
                    <a:cubicBezTo>
                      <a:pt x="1680210" y="2667373"/>
                      <a:pt x="1686168" y="2661536"/>
                      <a:pt x="1692005" y="2655700"/>
                    </a:cubicBezTo>
                    <a:cubicBezTo>
                      <a:pt x="1703800" y="2644026"/>
                      <a:pt x="1714865" y="2631989"/>
                      <a:pt x="1725322" y="2619707"/>
                    </a:cubicBezTo>
                    <a:cubicBezTo>
                      <a:pt x="1725201" y="2619586"/>
                      <a:pt x="1725322" y="2619586"/>
                      <a:pt x="1725444" y="2619464"/>
                    </a:cubicBezTo>
                    <a:cubicBezTo>
                      <a:pt x="1728849" y="2615573"/>
                      <a:pt x="1732132" y="2611561"/>
                      <a:pt x="1735415" y="2607548"/>
                    </a:cubicBezTo>
                    <a:cubicBezTo>
                      <a:pt x="1738820" y="2603657"/>
                      <a:pt x="1741981" y="2599644"/>
                      <a:pt x="1745021" y="2595510"/>
                    </a:cubicBezTo>
                    <a:cubicBezTo>
                      <a:pt x="1751344" y="2587728"/>
                      <a:pt x="1757302" y="2579703"/>
                      <a:pt x="1762895" y="2571677"/>
                    </a:cubicBezTo>
                    <a:cubicBezTo>
                      <a:pt x="1763261" y="2571069"/>
                      <a:pt x="1763747" y="2570461"/>
                      <a:pt x="1764111" y="2569975"/>
                    </a:cubicBezTo>
                    <a:cubicBezTo>
                      <a:pt x="1766300" y="2567178"/>
                      <a:pt x="1768367" y="2564138"/>
                      <a:pt x="1770191" y="2561220"/>
                    </a:cubicBezTo>
                    <a:cubicBezTo>
                      <a:pt x="1770678" y="2560612"/>
                      <a:pt x="1771042" y="2559882"/>
                      <a:pt x="1771407" y="2559275"/>
                    </a:cubicBezTo>
                    <a:cubicBezTo>
                      <a:pt x="1773352" y="2556356"/>
                      <a:pt x="1775298" y="2553560"/>
                      <a:pt x="1777244" y="2550641"/>
                    </a:cubicBezTo>
                    <a:cubicBezTo>
                      <a:pt x="1779190" y="2547723"/>
                      <a:pt x="1781135" y="2544805"/>
                      <a:pt x="1782959" y="2541886"/>
                    </a:cubicBezTo>
                    <a:cubicBezTo>
                      <a:pt x="1787701" y="2534469"/>
                      <a:pt x="1792321" y="2526930"/>
                      <a:pt x="1796820" y="2519391"/>
                    </a:cubicBezTo>
                    <a:cubicBezTo>
                      <a:pt x="1817492" y="2484128"/>
                      <a:pt x="1835123" y="2447406"/>
                      <a:pt x="1850566" y="2409225"/>
                    </a:cubicBezTo>
                    <a:cubicBezTo>
                      <a:pt x="1850809" y="2408496"/>
                      <a:pt x="1851052" y="2407888"/>
                      <a:pt x="1851417" y="2407158"/>
                    </a:cubicBezTo>
                    <a:cubicBezTo>
                      <a:pt x="1854822" y="2398403"/>
                      <a:pt x="1858227" y="2389527"/>
                      <a:pt x="1861509" y="2380650"/>
                    </a:cubicBezTo>
                    <a:cubicBezTo>
                      <a:pt x="1861509" y="2380529"/>
                      <a:pt x="1861509" y="2380529"/>
                      <a:pt x="1861631" y="2380407"/>
                    </a:cubicBezTo>
                    <a:cubicBezTo>
                      <a:pt x="1861874" y="2379799"/>
                      <a:pt x="1862117" y="2379070"/>
                      <a:pt x="1862361" y="2378461"/>
                    </a:cubicBezTo>
                    <a:lnTo>
                      <a:pt x="1862361" y="2378340"/>
                    </a:lnTo>
                    <a:cubicBezTo>
                      <a:pt x="1865157" y="2370679"/>
                      <a:pt x="1867954" y="2362897"/>
                      <a:pt x="1870507" y="2354993"/>
                    </a:cubicBezTo>
                    <a:cubicBezTo>
                      <a:pt x="1871237" y="2353048"/>
                      <a:pt x="1871845" y="2351102"/>
                      <a:pt x="1872453" y="2349157"/>
                    </a:cubicBezTo>
                    <a:lnTo>
                      <a:pt x="1872453" y="2349035"/>
                    </a:lnTo>
                    <a:cubicBezTo>
                      <a:pt x="1879749" y="2327513"/>
                      <a:pt x="1886315" y="2305626"/>
                      <a:pt x="1892395" y="2283252"/>
                    </a:cubicBezTo>
                    <a:cubicBezTo>
                      <a:pt x="1893003" y="2281185"/>
                      <a:pt x="1893489" y="2279239"/>
                      <a:pt x="1893976" y="2277172"/>
                    </a:cubicBezTo>
                    <a:cubicBezTo>
                      <a:pt x="1895556" y="2271457"/>
                      <a:pt x="1897137" y="2265742"/>
                      <a:pt x="1898596" y="2259906"/>
                    </a:cubicBezTo>
                    <a:cubicBezTo>
                      <a:pt x="1899326" y="2256987"/>
                      <a:pt x="1900056" y="2253947"/>
                      <a:pt x="1900785" y="2251029"/>
                    </a:cubicBezTo>
                    <a:cubicBezTo>
                      <a:pt x="1902001" y="2246409"/>
                      <a:pt x="1903096" y="2241666"/>
                      <a:pt x="1904190" y="2236924"/>
                    </a:cubicBezTo>
                    <a:cubicBezTo>
                      <a:pt x="1905163" y="2232790"/>
                      <a:pt x="1906136" y="2228534"/>
                      <a:pt x="1907108" y="2224400"/>
                    </a:cubicBezTo>
                    <a:cubicBezTo>
                      <a:pt x="1907837" y="2221481"/>
                      <a:pt x="1908567" y="2218441"/>
                      <a:pt x="1909175" y="2215401"/>
                    </a:cubicBezTo>
                    <a:cubicBezTo>
                      <a:pt x="1909418" y="2214307"/>
                      <a:pt x="1909783" y="2213091"/>
                      <a:pt x="1910026" y="2211997"/>
                    </a:cubicBezTo>
                    <a:lnTo>
                      <a:pt x="1910026" y="2211875"/>
                    </a:lnTo>
                    <a:cubicBezTo>
                      <a:pt x="1910391" y="2209930"/>
                      <a:pt x="1910877" y="2208106"/>
                      <a:pt x="1911242" y="2206160"/>
                    </a:cubicBezTo>
                    <a:cubicBezTo>
                      <a:pt x="1911364" y="2206039"/>
                      <a:pt x="1911364" y="2206039"/>
                      <a:pt x="1911364" y="2205917"/>
                    </a:cubicBezTo>
                    <a:cubicBezTo>
                      <a:pt x="1914039" y="2193636"/>
                      <a:pt x="1916714" y="2181112"/>
                      <a:pt x="1919146" y="2168587"/>
                    </a:cubicBezTo>
                    <a:cubicBezTo>
                      <a:pt x="1920240" y="2163115"/>
                      <a:pt x="1921213" y="2157765"/>
                      <a:pt x="1922186" y="2152415"/>
                    </a:cubicBezTo>
                    <a:cubicBezTo>
                      <a:pt x="1922307" y="2152415"/>
                      <a:pt x="1922307" y="2152415"/>
                      <a:pt x="1922307" y="2152415"/>
                    </a:cubicBezTo>
                    <a:cubicBezTo>
                      <a:pt x="1923280" y="2147429"/>
                      <a:pt x="1924253" y="2142444"/>
                      <a:pt x="1925104" y="2137459"/>
                    </a:cubicBezTo>
                    <a:cubicBezTo>
                      <a:pt x="1925225" y="2137337"/>
                      <a:pt x="1925225" y="2137215"/>
                      <a:pt x="1925225" y="2137094"/>
                    </a:cubicBezTo>
                    <a:cubicBezTo>
                      <a:pt x="1927171" y="2126758"/>
                      <a:pt x="1928995" y="2116301"/>
                      <a:pt x="1930819" y="2105844"/>
                    </a:cubicBezTo>
                    <a:cubicBezTo>
                      <a:pt x="1931184" y="2103655"/>
                      <a:pt x="1931549" y="2101466"/>
                      <a:pt x="1931914" y="2099278"/>
                    </a:cubicBezTo>
                    <a:cubicBezTo>
                      <a:pt x="1932643" y="2095143"/>
                      <a:pt x="1933373" y="2091009"/>
                      <a:pt x="1934102" y="2086875"/>
                    </a:cubicBezTo>
                    <a:cubicBezTo>
                      <a:pt x="1936169" y="2074107"/>
                      <a:pt x="1938236" y="2061340"/>
                      <a:pt x="1940304" y="2048329"/>
                    </a:cubicBezTo>
                    <a:cubicBezTo>
                      <a:pt x="1940547" y="2046870"/>
                      <a:pt x="1940790" y="2045532"/>
                      <a:pt x="1941033" y="2044073"/>
                    </a:cubicBezTo>
                    <a:cubicBezTo>
                      <a:pt x="1941154" y="2042736"/>
                      <a:pt x="1941398" y="2041398"/>
                      <a:pt x="1941641" y="2040061"/>
                    </a:cubicBezTo>
                    <a:cubicBezTo>
                      <a:pt x="1943952" y="2025104"/>
                      <a:pt x="1946262" y="2009905"/>
                      <a:pt x="1948451" y="1994827"/>
                    </a:cubicBezTo>
                    <a:cubicBezTo>
                      <a:pt x="1948937" y="1991301"/>
                      <a:pt x="1949545" y="1987775"/>
                      <a:pt x="1950031" y="1984248"/>
                    </a:cubicBezTo>
                    <a:cubicBezTo>
                      <a:pt x="1952828" y="1964793"/>
                      <a:pt x="1955624" y="1945216"/>
                      <a:pt x="1958300" y="1925396"/>
                    </a:cubicBezTo>
                    <a:cubicBezTo>
                      <a:pt x="1958786" y="1921626"/>
                      <a:pt x="1959394" y="1917735"/>
                      <a:pt x="1959881" y="1913966"/>
                    </a:cubicBezTo>
                    <a:cubicBezTo>
                      <a:pt x="1964987" y="1877487"/>
                      <a:pt x="1970094" y="1840765"/>
                      <a:pt x="1975688" y="1803678"/>
                    </a:cubicBezTo>
                    <a:cubicBezTo>
                      <a:pt x="1980673" y="1769632"/>
                      <a:pt x="1985902" y="1735342"/>
                      <a:pt x="1991617" y="1700930"/>
                    </a:cubicBezTo>
                    <a:cubicBezTo>
                      <a:pt x="1993076" y="1692297"/>
                      <a:pt x="1994535" y="1683663"/>
                      <a:pt x="1995994" y="1675030"/>
                    </a:cubicBezTo>
                    <a:cubicBezTo>
                      <a:pt x="1996359" y="1672598"/>
                      <a:pt x="1996845" y="1670166"/>
                      <a:pt x="1997211" y="1667856"/>
                    </a:cubicBezTo>
                    <a:cubicBezTo>
                      <a:pt x="1998912" y="1658128"/>
                      <a:pt x="2000615" y="1648401"/>
                      <a:pt x="2002439" y="1638795"/>
                    </a:cubicBezTo>
                    <a:cubicBezTo>
                      <a:pt x="2004992" y="1624932"/>
                      <a:pt x="2007546" y="1611071"/>
                      <a:pt x="2010342" y="1597209"/>
                    </a:cubicBezTo>
                    <a:cubicBezTo>
                      <a:pt x="2048159" y="1407520"/>
                      <a:pt x="2107133" y="1215763"/>
                      <a:pt x="2225445" y="1035923"/>
                    </a:cubicBezTo>
                    <a:cubicBezTo>
                      <a:pt x="2257425" y="987284"/>
                      <a:pt x="2290378" y="940956"/>
                      <a:pt x="2323938" y="896817"/>
                    </a:cubicBezTo>
                    <a:cubicBezTo>
                      <a:pt x="2337435" y="879064"/>
                      <a:pt x="2351054" y="861798"/>
                      <a:pt x="2364673" y="844896"/>
                    </a:cubicBezTo>
                    <a:lnTo>
                      <a:pt x="2364794" y="844774"/>
                    </a:lnTo>
                    <a:cubicBezTo>
                      <a:pt x="2400787" y="800149"/>
                      <a:pt x="2437752" y="757955"/>
                      <a:pt x="2475325" y="717950"/>
                    </a:cubicBezTo>
                    <a:cubicBezTo>
                      <a:pt x="2487849" y="704574"/>
                      <a:pt x="2500374" y="691564"/>
                      <a:pt x="2513020" y="678675"/>
                    </a:cubicBezTo>
                    <a:cubicBezTo>
                      <a:pt x="2643127" y="546378"/>
                      <a:pt x="2780652" y="439982"/>
                      <a:pt x="2919514" y="354135"/>
                    </a:cubicBezTo>
                    <a:cubicBezTo>
                      <a:pt x="2925594" y="350366"/>
                      <a:pt x="2931795" y="346596"/>
                      <a:pt x="2937997" y="342949"/>
                    </a:cubicBezTo>
                    <a:cubicBezTo>
                      <a:pt x="2938361" y="342706"/>
                      <a:pt x="2938605" y="342584"/>
                      <a:pt x="2938970" y="342341"/>
                    </a:cubicBezTo>
                    <a:cubicBezTo>
                      <a:pt x="2990769" y="311091"/>
                      <a:pt x="3042569" y="282759"/>
                      <a:pt x="3094247" y="256980"/>
                    </a:cubicBezTo>
                    <a:cubicBezTo>
                      <a:pt x="3103610" y="252360"/>
                      <a:pt x="3112852" y="247739"/>
                      <a:pt x="3122214" y="243362"/>
                    </a:cubicBezTo>
                    <a:cubicBezTo>
                      <a:pt x="3126956" y="241051"/>
                      <a:pt x="3131699" y="238741"/>
                      <a:pt x="3136441" y="236552"/>
                    </a:cubicBezTo>
                    <a:cubicBezTo>
                      <a:pt x="3143980" y="232905"/>
                      <a:pt x="3151641" y="229378"/>
                      <a:pt x="3159301" y="225974"/>
                    </a:cubicBezTo>
                    <a:cubicBezTo>
                      <a:pt x="3168664" y="221596"/>
                      <a:pt x="3178027" y="217462"/>
                      <a:pt x="3187390" y="213328"/>
                    </a:cubicBezTo>
                    <a:cubicBezTo>
                      <a:pt x="3190673" y="211868"/>
                      <a:pt x="3193834" y="210409"/>
                      <a:pt x="3196996" y="209072"/>
                    </a:cubicBezTo>
                    <a:cubicBezTo>
                      <a:pt x="3205994" y="205181"/>
                      <a:pt x="3214992" y="201290"/>
                      <a:pt x="3223990" y="197520"/>
                    </a:cubicBezTo>
                    <a:cubicBezTo>
                      <a:pt x="3232380" y="193994"/>
                      <a:pt x="3240892" y="190468"/>
                      <a:pt x="3249282" y="187063"/>
                    </a:cubicBezTo>
                    <a:cubicBezTo>
                      <a:pt x="3257915" y="183658"/>
                      <a:pt x="3266427" y="180254"/>
                      <a:pt x="3274938" y="176849"/>
                    </a:cubicBezTo>
                    <a:cubicBezTo>
                      <a:pt x="3283328" y="173566"/>
                      <a:pt x="3291719" y="170283"/>
                      <a:pt x="3300230" y="167121"/>
                    </a:cubicBezTo>
                    <a:cubicBezTo>
                      <a:pt x="3308621" y="163960"/>
                      <a:pt x="3317011" y="160798"/>
                      <a:pt x="3325401" y="157758"/>
                    </a:cubicBezTo>
                    <a:cubicBezTo>
                      <a:pt x="3348017" y="149490"/>
                      <a:pt x="3370513" y="141586"/>
                      <a:pt x="3392886" y="134290"/>
                    </a:cubicBezTo>
                    <a:cubicBezTo>
                      <a:pt x="3398723" y="132345"/>
                      <a:pt x="3404560" y="130521"/>
                      <a:pt x="3410396" y="128575"/>
                    </a:cubicBezTo>
                    <a:cubicBezTo>
                      <a:pt x="3421583" y="124927"/>
                      <a:pt x="3432770" y="121401"/>
                      <a:pt x="3443957" y="117996"/>
                    </a:cubicBezTo>
                    <a:cubicBezTo>
                      <a:pt x="3446389" y="117267"/>
                      <a:pt x="3448821" y="116537"/>
                      <a:pt x="3451252" y="115686"/>
                    </a:cubicBezTo>
                    <a:cubicBezTo>
                      <a:pt x="3467790" y="110701"/>
                      <a:pt x="3484205" y="105959"/>
                      <a:pt x="3500499" y="101459"/>
                    </a:cubicBezTo>
                    <a:cubicBezTo>
                      <a:pt x="3510348" y="98663"/>
                      <a:pt x="3520197" y="95988"/>
                      <a:pt x="3530047" y="93434"/>
                    </a:cubicBezTo>
                    <a:cubicBezTo>
                      <a:pt x="3545246" y="89300"/>
                      <a:pt x="3560324" y="85409"/>
                      <a:pt x="3575280" y="81761"/>
                    </a:cubicBezTo>
                    <a:cubicBezTo>
                      <a:pt x="3581603" y="80180"/>
                      <a:pt x="3588047" y="78600"/>
                      <a:pt x="3594371" y="77140"/>
                    </a:cubicBezTo>
                    <a:cubicBezTo>
                      <a:pt x="3597532" y="76411"/>
                      <a:pt x="3600694" y="75681"/>
                      <a:pt x="3603855" y="74952"/>
                    </a:cubicBezTo>
                    <a:cubicBezTo>
                      <a:pt x="3609206" y="73736"/>
                      <a:pt x="3614434" y="72520"/>
                      <a:pt x="3619784" y="71304"/>
                    </a:cubicBezTo>
                    <a:cubicBezTo>
                      <a:pt x="3861030" y="16342"/>
                      <a:pt x="4069810" y="7223"/>
                      <a:pt x="4204903" y="9412"/>
                    </a:cubicBezTo>
                    <a:close/>
                  </a:path>
                </a:pathLst>
              </a:custGeom>
              <a:solidFill>
                <a:srgbClr val="FDEAC8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20" name="组合 319"/>
              <p:cNvGrpSpPr/>
              <p:nvPr/>
            </p:nvGrpSpPr>
            <p:grpSpPr>
              <a:xfrm>
                <a:off x="-17992" y="192324"/>
                <a:ext cx="2460295" cy="1282776"/>
                <a:chOff x="20108" y="192324"/>
                <a:chExt cx="2460295" cy="1282776"/>
              </a:xfrm>
            </p:grpSpPr>
            <p:grpSp>
              <p:nvGrpSpPr>
                <p:cNvPr id="321" name="组合 320"/>
                <p:cNvGrpSpPr/>
                <p:nvPr/>
              </p:nvGrpSpPr>
              <p:grpSpPr>
                <a:xfrm flipH="1">
                  <a:off x="344023" y="391546"/>
                  <a:ext cx="2136380" cy="1083554"/>
                  <a:chOff x="2828428" y="-2043180"/>
                  <a:chExt cx="2136380" cy="1083554"/>
                </a:xfrm>
              </p:grpSpPr>
              <p:sp>
                <p:nvSpPr>
                  <p:cNvPr id="323" name="任意多边形: 形状 322"/>
                  <p:cNvSpPr/>
                  <p:nvPr/>
                </p:nvSpPr>
                <p:spPr>
                  <a:xfrm flipH="1">
                    <a:off x="4421883" y="-1648516"/>
                    <a:ext cx="542925" cy="571500"/>
                  </a:xfrm>
                  <a:custGeom>
                    <a:avLst/>
                    <a:gdLst>
                      <a:gd name="connsiteX0" fmla="*/ 253482 w 542925"/>
                      <a:gd name="connsiteY0" fmla="*/ 8291 h 571500"/>
                      <a:gd name="connsiteX1" fmla="*/ 7165 w 542925"/>
                      <a:gd name="connsiteY1" fmla="*/ 259655 h 571500"/>
                      <a:gd name="connsiteX2" fmla="*/ 165280 w 542925"/>
                      <a:gd name="connsiteY2" fmla="*/ 249654 h 571500"/>
                      <a:gd name="connsiteX3" fmla="*/ 306727 w 542925"/>
                      <a:gd name="connsiteY3" fmla="*/ 570932 h 571500"/>
                      <a:gd name="connsiteX4" fmla="*/ 379974 w 542925"/>
                      <a:gd name="connsiteY4" fmla="*/ 239653 h 571500"/>
                      <a:gd name="connsiteX5" fmla="*/ 539804 w 542925"/>
                      <a:gd name="connsiteY5" fmla="*/ 257941 h 571500"/>
                      <a:gd name="connsiteX6" fmla="*/ 253482 w 542925"/>
                      <a:gd name="connsiteY6" fmla="*/ 8291 h 57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2925" h="571500">
                        <a:moveTo>
                          <a:pt x="253482" y="8291"/>
                        </a:moveTo>
                        <a:cubicBezTo>
                          <a:pt x="105368" y="21626"/>
                          <a:pt x="5451" y="173073"/>
                          <a:pt x="7165" y="259655"/>
                        </a:cubicBezTo>
                        <a:cubicBezTo>
                          <a:pt x="7165" y="259655"/>
                          <a:pt x="78698" y="302899"/>
                          <a:pt x="165280" y="249654"/>
                        </a:cubicBezTo>
                        <a:cubicBezTo>
                          <a:pt x="165280" y="249654"/>
                          <a:pt x="122037" y="456061"/>
                          <a:pt x="306727" y="570932"/>
                        </a:cubicBezTo>
                        <a:cubicBezTo>
                          <a:pt x="306727" y="570932"/>
                          <a:pt x="481510" y="406150"/>
                          <a:pt x="379974" y="239653"/>
                        </a:cubicBezTo>
                        <a:cubicBezTo>
                          <a:pt x="379974" y="239653"/>
                          <a:pt x="439886" y="291278"/>
                          <a:pt x="539804" y="257941"/>
                        </a:cubicBezTo>
                        <a:cubicBezTo>
                          <a:pt x="539804" y="258036"/>
                          <a:pt x="486082" y="-12569"/>
                          <a:pt x="253482" y="8291"/>
                        </a:cubicBezTo>
                        <a:close/>
                      </a:path>
                    </a:pathLst>
                  </a:custGeom>
                  <a:solidFill>
                    <a:srgbClr val="E2667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4" name="任意多边形: 形状 323"/>
                  <p:cNvSpPr/>
                  <p:nvPr/>
                </p:nvSpPr>
                <p:spPr>
                  <a:xfrm flipH="1">
                    <a:off x="4632795" y="-1778588"/>
                    <a:ext cx="161925" cy="600075"/>
                  </a:xfrm>
                  <a:custGeom>
                    <a:avLst/>
                    <a:gdLst>
                      <a:gd name="connsiteX0" fmla="*/ 132162 w 161925"/>
                      <a:gd name="connsiteY0" fmla="*/ 590229 h 600075"/>
                      <a:gd name="connsiteX1" fmla="*/ 138544 w 161925"/>
                      <a:gd name="connsiteY1" fmla="*/ 515172 h 600075"/>
                      <a:gd name="connsiteX2" fmla="*/ 139687 w 161925"/>
                      <a:gd name="connsiteY2" fmla="*/ 477453 h 600075"/>
                      <a:gd name="connsiteX3" fmla="*/ 139211 w 161925"/>
                      <a:gd name="connsiteY3" fmla="*/ 439734 h 600075"/>
                      <a:gd name="connsiteX4" fmla="*/ 122637 w 161925"/>
                      <a:gd name="connsiteY4" fmla="*/ 290287 h 600075"/>
                      <a:gd name="connsiteX5" fmla="*/ 114922 w 161925"/>
                      <a:gd name="connsiteY5" fmla="*/ 253520 h 600075"/>
                      <a:gd name="connsiteX6" fmla="*/ 105207 w 161925"/>
                      <a:gd name="connsiteY6" fmla="*/ 217230 h 600075"/>
                      <a:gd name="connsiteX7" fmla="*/ 93300 w 161925"/>
                      <a:gd name="connsiteY7" fmla="*/ 181607 h 600075"/>
                      <a:gd name="connsiteX8" fmla="*/ 87204 w 161925"/>
                      <a:gd name="connsiteY8" fmla="*/ 163890 h 600075"/>
                      <a:gd name="connsiteX9" fmla="*/ 80061 w 161925"/>
                      <a:gd name="connsiteY9" fmla="*/ 146555 h 600075"/>
                      <a:gd name="connsiteX10" fmla="*/ 65297 w 161925"/>
                      <a:gd name="connsiteY10" fmla="*/ 111979 h 600075"/>
                      <a:gd name="connsiteX11" fmla="*/ 47580 w 161925"/>
                      <a:gd name="connsiteY11" fmla="*/ 78832 h 600075"/>
                      <a:gd name="connsiteX12" fmla="*/ 38817 w 161925"/>
                      <a:gd name="connsiteY12" fmla="*/ 62163 h 600075"/>
                      <a:gd name="connsiteX13" fmla="*/ 28530 w 161925"/>
                      <a:gd name="connsiteY13" fmla="*/ 46351 h 600075"/>
                      <a:gd name="connsiteX14" fmla="*/ 8147 w 161925"/>
                      <a:gd name="connsiteY14" fmla="*/ 14538 h 600075"/>
                      <a:gd name="connsiteX15" fmla="*/ 7861 w 161925"/>
                      <a:gd name="connsiteY15" fmla="*/ 14157 h 600075"/>
                      <a:gd name="connsiteX16" fmla="*/ 9195 w 161925"/>
                      <a:gd name="connsiteY16" fmla="*/ 7871 h 600075"/>
                      <a:gd name="connsiteX17" fmla="*/ 15291 w 161925"/>
                      <a:gd name="connsiteY17" fmla="*/ 9014 h 600075"/>
                      <a:gd name="connsiteX18" fmla="*/ 38151 w 161925"/>
                      <a:gd name="connsiteY18" fmla="*/ 39779 h 600075"/>
                      <a:gd name="connsiteX19" fmla="*/ 49581 w 161925"/>
                      <a:gd name="connsiteY19" fmla="*/ 55305 h 600075"/>
                      <a:gd name="connsiteX20" fmla="*/ 59487 w 161925"/>
                      <a:gd name="connsiteY20" fmla="*/ 71783 h 600075"/>
                      <a:gd name="connsiteX21" fmla="*/ 78918 w 161925"/>
                      <a:gd name="connsiteY21" fmla="*/ 105025 h 600075"/>
                      <a:gd name="connsiteX22" fmla="*/ 95301 w 161925"/>
                      <a:gd name="connsiteY22" fmla="*/ 139887 h 600075"/>
                      <a:gd name="connsiteX23" fmla="*/ 141306 w 161925"/>
                      <a:gd name="connsiteY23" fmla="*/ 286572 h 600075"/>
                      <a:gd name="connsiteX24" fmla="*/ 155975 w 161925"/>
                      <a:gd name="connsiteY24" fmla="*/ 439353 h 600075"/>
                      <a:gd name="connsiteX25" fmla="*/ 141021 w 161925"/>
                      <a:gd name="connsiteY25" fmla="*/ 591944 h 600075"/>
                      <a:gd name="connsiteX26" fmla="*/ 135591 w 161925"/>
                      <a:gd name="connsiteY26" fmla="*/ 595468 h 600075"/>
                      <a:gd name="connsiteX27" fmla="*/ 132067 w 161925"/>
                      <a:gd name="connsiteY27" fmla="*/ 590420 h 600075"/>
                      <a:gd name="connsiteX28" fmla="*/ 132162 w 161925"/>
                      <a:gd name="connsiteY28" fmla="*/ 590229 h 600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61925" h="600075">
                        <a:moveTo>
                          <a:pt x="132162" y="590229"/>
                        </a:moveTo>
                        <a:cubicBezTo>
                          <a:pt x="135401" y="565464"/>
                          <a:pt x="137782" y="540223"/>
                          <a:pt x="138544" y="515172"/>
                        </a:cubicBezTo>
                        <a:cubicBezTo>
                          <a:pt x="139401" y="502599"/>
                          <a:pt x="139306" y="490026"/>
                          <a:pt x="139687" y="477453"/>
                        </a:cubicBezTo>
                        <a:cubicBezTo>
                          <a:pt x="139782" y="464880"/>
                          <a:pt x="139401" y="452307"/>
                          <a:pt x="139211" y="439734"/>
                        </a:cubicBezTo>
                        <a:cubicBezTo>
                          <a:pt x="137687" y="389537"/>
                          <a:pt x="132448" y="339436"/>
                          <a:pt x="122637" y="290287"/>
                        </a:cubicBezTo>
                        <a:cubicBezTo>
                          <a:pt x="120066" y="278000"/>
                          <a:pt x="118161" y="265617"/>
                          <a:pt x="114922" y="253520"/>
                        </a:cubicBezTo>
                        <a:lnTo>
                          <a:pt x="105207" y="217230"/>
                        </a:lnTo>
                        <a:cubicBezTo>
                          <a:pt x="102063" y="205133"/>
                          <a:pt x="97206" y="193513"/>
                          <a:pt x="93300" y="181607"/>
                        </a:cubicBezTo>
                        <a:lnTo>
                          <a:pt x="87204" y="163890"/>
                        </a:lnTo>
                        <a:cubicBezTo>
                          <a:pt x="85204" y="157985"/>
                          <a:pt x="82442" y="152365"/>
                          <a:pt x="80061" y="146555"/>
                        </a:cubicBezTo>
                        <a:lnTo>
                          <a:pt x="65297" y="111979"/>
                        </a:lnTo>
                        <a:lnTo>
                          <a:pt x="47580" y="78832"/>
                        </a:lnTo>
                        <a:cubicBezTo>
                          <a:pt x="44628" y="73307"/>
                          <a:pt x="41865" y="67688"/>
                          <a:pt x="38817" y="62163"/>
                        </a:cubicBezTo>
                        <a:lnTo>
                          <a:pt x="28530" y="46351"/>
                        </a:lnTo>
                        <a:lnTo>
                          <a:pt x="8147" y="14538"/>
                        </a:lnTo>
                        <a:lnTo>
                          <a:pt x="7861" y="14157"/>
                        </a:lnTo>
                        <a:cubicBezTo>
                          <a:pt x="6528" y="12062"/>
                          <a:pt x="7099" y="9204"/>
                          <a:pt x="9195" y="7871"/>
                        </a:cubicBezTo>
                        <a:cubicBezTo>
                          <a:pt x="11195" y="6537"/>
                          <a:pt x="13862" y="7109"/>
                          <a:pt x="15291" y="9014"/>
                        </a:cubicBezTo>
                        <a:lnTo>
                          <a:pt x="38151" y="39779"/>
                        </a:lnTo>
                        <a:lnTo>
                          <a:pt x="49581" y="55305"/>
                        </a:lnTo>
                        <a:cubicBezTo>
                          <a:pt x="53010" y="60734"/>
                          <a:pt x="56153" y="66259"/>
                          <a:pt x="59487" y="71783"/>
                        </a:cubicBezTo>
                        <a:lnTo>
                          <a:pt x="78918" y="105025"/>
                        </a:lnTo>
                        <a:lnTo>
                          <a:pt x="95301" y="139887"/>
                        </a:lnTo>
                        <a:cubicBezTo>
                          <a:pt x="116160" y="186750"/>
                          <a:pt x="131686" y="236185"/>
                          <a:pt x="141306" y="286572"/>
                        </a:cubicBezTo>
                        <a:cubicBezTo>
                          <a:pt x="150736" y="336959"/>
                          <a:pt x="155975" y="388204"/>
                          <a:pt x="155975" y="439353"/>
                        </a:cubicBezTo>
                        <a:cubicBezTo>
                          <a:pt x="155784" y="490598"/>
                          <a:pt x="151784" y="541652"/>
                          <a:pt x="141021" y="591944"/>
                        </a:cubicBezTo>
                        <a:cubicBezTo>
                          <a:pt x="140449" y="594420"/>
                          <a:pt x="138068" y="595944"/>
                          <a:pt x="135591" y="595468"/>
                        </a:cubicBezTo>
                        <a:cubicBezTo>
                          <a:pt x="133305" y="594992"/>
                          <a:pt x="131781" y="592801"/>
                          <a:pt x="132067" y="590420"/>
                        </a:cubicBezTo>
                        <a:lnTo>
                          <a:pt x="132162" y="590229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5" name="任意多边形: 形状 324"/>
                  <p:cNvSpPr/>
                  <p:nvPr/>
                </p:nvSpPr>
                <p:spPr>
                  <a:xfrm flipH="1">
                    <a:off x="4533029" y="-1566257"/>
                    <a:ext cx="276225" cy="123825"/>
                  </a:xfrm>
                  <a:custGeom>
                    <a:avLst/>
                    <a:gdLst>
                      <a:gd name="connsiteX0" fmla="*/ 9726 w 276225"/>
                      <a:gd name="connsiteY0" fmla="*/ 112151 h 123825"/>
                      <a:gd name="connsiteX1" fmla="*/ 44207 w 276225"/>
                      <a:gd name="connsiteY1" fmla="*/ 93005 h 123825"/>
                      <a:gd name="connsiteX2" fmla="*/ 76306 w 276225"/>
                      <a:gd name="connsiteY2" fmla="*/ 70717 h 123825"/>
                      <a:gd name="connsiteX3" fmla="*/ 104119 w 276225"/>
                      <a:gd name="connsiteY3" fmla="*/ 44333 h 123825"/>
                      <a:gd name="connsiteX4" fmla="*/ 123455 w 276225"/>
                      <a:gd name="connsiteY4" fmla="*/ 13186 h 123825"/>
                      <a:gd name="connsiteX5" fmla="*/ 135933 w 276225"/>
                      <a:gd name="connsiteY5" fmla="*/ 7852 h 123825"/>
                      <a:gd name="connsiteX6" fmla="*/ 139457 w 276225"/>
                      <a:gd name="connsiteY6" fmla="*/ 10233 h 123825"/>
                      <a:gd name="connsiteX7" fmla="*/ 168889 w 276225"/>
                      <a:gd name="connsiteY7" fmla="*/ 38999 h 123825"/>
                      <a:gd name="connsiteX8" fmla="*/ 200703 w 276225"/>
                      <a:gd name="connsiteY8" fmla="*/ 65478 h 123825"/>
                      <a:gd name="connsiteX9" fmla="*/ 234993 w 276225"/>
                      <a:gd name="connsiteY9" fmla="*/ 88338 h 123825"/>
                      <a:gd name="connsiteX10" fmla="*/ 272235 w 276225"/>
                      <a:gd name="connsiteY10" fmla="*/ 105483 h 123825"/>
                      <a:gd name="connsiteX11" fmla="*/ 272426 w 276225"/>
                      <a:gd name="connsiteY11" fmla="*/ 105578 h 123825"/>
                      <a:gd name="connsiteX12" fmla="*/ 275188 w 276225"/>
                      <a:gd name="connsiteY12" fmla="*/ 111389 h 123825"/>
                      <a:gd name="connsiteX13" fmla="*/ 270045 w 276225"/>
                      <a:gd name="connsiteY13" fmla="*/ 114341 h 123825"/>
                      <a:gd name="connsiteX14" fmla="*/ 228611 w 276225"/>
                      <a:gd name="connsiteY14" fmla="*/ 100911 h 123825"/>
                      <a:gd name="connsiteX15" fmla="*/ 190987 w 276225"/>
                      <a:gd name="connsiteY15" fmla="*/ 79385 h 123825"/>
                      <a:gd name="connsiteX16" fmla="*/ 156697 w 276225"/>
                      <a:gd name="connsiteY16" fmla="*/ 53096 h 123825"/>
                      <a:gd name="connsiteX17" fmla="*/ 125360 w 276225"/>
                      <a:gd name="connsiteY17" fmla="*/ 23092 h 123825"/>
                      <a:gd name="connsiteX18" fmla="*/ 141362 w 276225"/>
                      <a:gd name="connsiteY18" fmla="*/ 20139 h 123825"/>
                      <a:gd name="connsiteX19" fmla="*/ 118121 w 276225"/>
                      <a:gd name="connsiteY19" fmla="*/ 56620 h 123825"/>
                      <a:gd name="connsiteX20" fmla="*/ 86498 w 276225"/>
                      <a:gd name="connsiteY20" fmla="*/ 84242 h 123825"/>
                      <a:gd name="connsiteX21" fmla="*/ 51065 w 276225"/>
                      <a:gd name="connsiteY21" fmla="*/ 105293 h 123825"/>
                      <a:gd name="connsiteX22" fmla="*/ 13060 w 276225"/>
                      <a:gd name="connsiteY22" fmla="*/ 120818 h 123825"/>
                      <a:gd name="connsiteX23" fmla="*/ 7345 w 276225"/>
                      <a:gd name="connsiteY23" fmla="*/ 117770 h 123825"/>
                      <a:gd name="connsiteX24" fmla="*/ 9631 w 276225"/>
                      <a:gd name="connsiteY24" fmla="*/ 112341 h 123825"/>
                      <a:gd name="connsiteX25" fmla="*/ 9726 w 276225"/>
                      <a:gd name="connsiteY25" fmla="*/ 112151 h 123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76225" h="123825">
                        <a:moveTo>
                          <a:pt x="9726" y="112151"/>
                        </a:moveTo>
                        <a:cubicBezTo>
                          <a:pt x="21347" y="106340"/>
                          <a:pt x="33158" y="99959"/>
                          <a:pt x="44207" y="93005"/>
                        </a:cubicBezTo>
                        <a:cubicBezTo>
                          <a:pt x="55351" y="86052"/>
                          <a:pt x="66210" y="78813"/>
                          <a:pt x="76306" y="70717"/>
                        </a:cubicBezTo>
                        <a:cubicBezTo>
                          <a:pt x="86307" y="62525"/>
                          <a:pt x="95928" y="54048"/>
                          <a:pt x="104119" y="44333"/>
                        </a:cubicBezTo>
                        <a:cubicBezTo>
                          <a:pt x="112120" y="34712"/>
                          <a:pt x="118978" y="24330"/>
                          <a:pt x="123455" y="13186"/>
                        </a:cubicBezTo>
                        <a:cubicBezTo>
                          <a:pt x="125455" y="8233"/>
                          <a:pt x="130980" y="5852"/>
                          <a:pt x="135933" y="7852"/>
                        </a:cubicBezTo>
                        <a:cubicBezTo>
                          <a:pt x="137266" y="8423"/>
                          <a:pt x="138504" y="9281"/>
                          <a:pt x="139457" y="10233"/>
                        </a:cubicBezTo>
                        <a:cubicBezTo>
                          <a:pt x="148506" y="20139"/>
                          <a:pt x="158602" y="29855"/>
                          <a:pt x="168889" y="38999"/>
                        </a:cubicBezTo>
                        <a:cubicBezTo>
                          <a:pt x="179081" y="48333"/>
                          <a:pt x="189844" y="57001"/>
                          <a:pt x="200703" y="65478"/>
                        </a:cubicBezTo>
                        <a:cubicBezTo>
                          <a:pt x="211752" y="73670"/>
                          <a:pt x="223086" y="81385"/>
                          <a:pt x="234993" y="88338"/>
                        </a:cubicBezTo>
                        <a:cubicBezTo>
                          <a:pt x="246804" y="95196"/>
                          <a:pt x="259281" y="100816"/>
                          <a:pt x="272235" y="105483"/>
                        </a:cubicBezTo>
                        <a:lnTo>
                          <a:pt x="272426" y="105578"/>
                        </a:lnTo>
                        <a:cubicBezTo>
                          <a:pt x="274807" y="106436"/>
                          <a:pt x="276045" y="109007"/>
                          <a:pt x="275188" y="111389"/>
                        </a:cubicBezTo>
                        <a:cubicBezTo>
                          <a:pt x="274426" y="113484"/>
                          <a:pt x="272235" y="114722"/>
                          <a:pt x="270045" y="114341"/>
                        </a:cubicBezTo>
                        <a:cubicBezTo>
                          <a:pt x="255662" y="111674"/>
                          <a:pt x="241946" y="106626"/>
                          <a:pt x="228611" y="100911"/>
                        </a:cubicBezTo>
                        <a:cubicBezTo>
                          <a:pt x="215562" y="94625"/>
                          <a:pt x="202893" y="87481"/>
                          <a:pt x="190987" y="79385"/>
                        </a:cubicBezTo>
                        <a:cubicBezTo>
                          <a:pt x="178986" y="71384"/>
                          <a:pt x="167746" y="62430"/>
                          <a:pt x="156697" y="53096"/>
                        </a:cubicBezTo>
                        <a:cubicBezTo>
                          <a:pt x="145839" y="43571"/>
                          <a:pt x="135456" y="33950"/>
                          <a:pt x="125360" y="23092"/>
                        </a:cubicBezTo>
                        <a:lnTo>
                          <a:pt x="141362" y="20139"/>
                        </a:lnTo>
                        <a:cubicBezTo>
                          <a:pt x="135647" y="33855"/>
                          <a:pt x="127551" y="45952"/>
                          <a:pt x="118121" y="56620"/>
                        </a:cubicBezTo>
                        <a:cubicBezTo>
                          <a:pt x="108596" y="67097"/>
                          <a:pt x="97832" y="76146"/>
                          <a:pt x="86498" y="84242"/>
                        </a:cubicBezTo>
                        <a:cubicBezTo>
                          <a:pt x="75258" y="92339"/>
                          <a:pt x="63257" y="99101"/>
                          <a:pt x="51065" y="105293"/>
                        </a:cubicBezTo>
                        <a:cubicBezTo>
                          <a:pt x="38682" y="111198"/>
                          <a:pt x="26300" y="116723"/>
                          <a:pt x="13060" y="120818"/>
                        </a:cubicBezTo>
                        <a:cubicBezTo>
                          <a:pt x="10679" y="121580"/>
                          <a:pt x="8107" y="120247"/>
                          <a:pt x="7345" y="117770"/>
                        </a:cubicBezTo>
                        <a:cubicBezTo>
                          <a:pt x="6678" y="115580"/>
                          <a:pt x="7726" y="113294"/>
                          <a:pt x="9631" y="112341"/>
                        </a:cubicBezTo>
                        <a:lnTo>
                          <a:pt x="9726" y="112151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6" name="任意多边形: 形状 325"/>
                  <p:cNvSpPr/>
                  <p:nvPr/>
                </p:nvSpPr>
                <p:spPr>
                  <a:xfrm flipH="1">
                    <a:off x="4567410" y="-1451999"/>
                    <a:ext cx="200025" cy="152400"/>
                  </a:xfrm>
                  <a:custGeom>
                    <a:avLst/>
                    <a:gdLst>
                      <a:gd name="connsiteX0" fmla="*/ 10675 w 200025"/>
                      <a:gd name="connsiteY0" fmla="*/ 140862 h 152400"/>
                      <a:gd name="connsiteX1" fmla="*/ 44679 w 200025"/>
                      <a:gd name="connsiteY1" fmla="*/ 119240 h 152400"/>
                      <a:gd name="connsiteX2" fmla="*/ 71730 w 200025"/>
                      <a:gd name="connsiteY2" fmla="*/ 88760 h 152400"/>
                      <a:gd name="connsiteX3" fmla="*/ 91732 w 200025"/>
                      <a:gd name="connsiteY3" fmla="*/ 52946 h 152400"/>
                      <a:gd name="connsiteX4" fmla="*/ 99448 w 200025"/>
                      <a:gd name="connsiteY4" fmla="*/ 33801 h 152400"/>
                      <a:gd name="connsiteX5" fmla="*/ 105829 w 200025"/>
                      <a:gd name="connsiteY5" fmla="*/ 13989 h 152400"/>
                      <a:gd name="connsiteX6" fmla="*/ 105925 w 200025"/>
                      <a:gd name="connsiteY6" fmla="*/ 13703 h 152400"/>
                      <a:gd name="connsiteX7" fmla="*/ 117831 w 200025"/>
                      <a:gd name="connsiteY7" fmla="*/ 7607 h 152400"/>
                      <a:gd name="connsiteX8" fmla="*/ 124117 w 200025"/>
                      <a:gd name="connsiteY8" fmla="*/ 14465 h 152400"/>
                      <a:gd name="connsiteX9" fmla="*/ 134214 w 200025"/>
                      <a:gd name="connsiteY9" fmla="*/ 47517 h 152400"/>
                      <a:gd name="connsiteX10" fmla="*/ 148501 w 200025"/>
                      <a:gd name="connsiteY10" fmla="*/ 79045 h 152400"/>
                      <a:gd name="connsiteX11" fmla="*/ 168218 w 200025"/>
                      <a:gd name="connsiteY11" fmla="*/ 106477 h 152400"/>
                      <a:gd name="connsiteX12" fmla="*/ 195745 w 200025"/>
                      <a:gd name="connsiteY12" fmla="*/ 124193 h 152400"/>
                      <a:gd name="connsiteX13" fmla="*/ 195936 w 200025"/>
                      <a:gd name="connsiteY13" fmla="*/ 124289 h 152400"/>
                      <a:gd name="connsiteX14" fmla="*/ 198793 w 200025"/>
                      <a:gd name="connsiteY14" fmla="*/ 130004 h 152400"/>
                      <a:gd name="connsiteX15" fmla="*/ 193840 w 200025"/>
                      <a:gd name="connsiteY15" fmla="*/ 133052 h 152400"/>
                      <a:gd name="connsiteX16" fmla="*/ 159074 w 200025"/>
                      <a:gd name="connsiteY16" fmla="*/ 116383 h 152400"/>
                      <a:gd name="connsiteX17" fmla="*/ 134404 w 200025"/>
                      <a:gd name="connsiteY17" fmla="*/ 87427 h 152400"/>
                      <a:gd name="connsiteX18" fmla="*/ 117355 w 200025"/>
                      <a:gd name="connsiteY18" fmla="*/ 54089 h 152400"/>
                      <a:gd name="connsiteX19" fmla="*/ 105639 w 200025"/>
                      <a:gd name="connsiteY19" fmla="*/ 18561 h 152400"/>
                      <a:gd name="connsiteX20" fmla="*/ 123927 w 200025"/>
                      <a:gd name="connsiteY20" fmla="*/ 19037 h 152400"/>
                      <a:gd name="connsiteX21" fmla="*/ 117259 w 200025"/>
                      <a:gd name="connsiteY21" fmla="*/ 40183 h 152400"/>
                      <a:gd name="connsiteX22" fmla="*/ 108687 w 200025"/>
                      <a:gd name="connsiteY22" fmla="*/ 60757 h 152400"/>
                      <a:gd name="connsiteX23" fmla="*/ 85541 w 200025"/>
                      <a:gd name="connsiteY23" fmla="*/ 99047 h 152400"/>
                      <a:gd name="connsiteX24" fmla="*/ 53442 w 200025"/>
                      <a:gd name="connsiteY24" fmla="*/ 130480 h 152400"/>
                      <a:gd name="connsiteX25" fmla="*/ 12580 w 200025"/>
                      <a:gd name="connsiteY25" fmla="*/ 149720 h 152400"/>
                      <a:gd name="connsiteX26" fmla="*/ 7246 w 200025"/>
                      <a:gd name="connsiteY26" fmla="*/ 146196 h 152400"/>
                      <a:gd name="connsiteX27" fmla="*/ 10008 w 200025"/>
                      <a:gd name="connsiteY27" fmla="*/ 141053 h 152400"/>
                      <a:gd name="connsiteX28" fmla="*/ 10675 w 200025"/>
                      <a:gd name="connsiteY28" fmla="*/ 140862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00025" h="152400">
                        <a:moveTo>
                          <a:pt x="10675" y="140862"/>
                        </a:moveTo>
                        <a:cubicBezTo>
                          <a:pt x="22771" y="136100"/>
                          <a:pt x="34678" y="128194"/>
                          <a:pt x="44679" y="119240"/>
                        </a:cubicBezTo>
                        <a:cubicBezTo>
                          <a:pt x="54966" y="110287"/>
                          <a:pt x="63824" y="99905"/>
                          <a:pt x="71730" y="88760"/>
                        </a:cubicBezTo>
                        <a:cubicBezTo>
                          <a:pt x="79636" y="77616"/>
                          <a:pt x="85922" y="65424"/>
                          <a:pt x="91732" y="52946"/>
                        </a:cubicBezTo>
                        <a:cubicBezTo>
                          <a:pt x="94590" y="46755"/>
                          <a:pt x="96876" y="40183"/>
                          <a:pt x="99448" y="33801"/>
                        </a:cubicBezTo>
                        <a:lnTo>
                          <a:pt x="105829" y="13989"/>
                        </a:lnTo>
                        <a:lnTo>
                          <a:pt x="105925" y="13703"/>
                        </a:lnTo>
                        <a:cubicBezTo>
                          <a:pt x="107544" y="8750"/>
                          <a:pt x="112878" y="5988"/>
                          <a:pt x="117831" y="7607"/>
                        </a:cubicBezTo>
                        <a:cubicBezTo>
                          <a:pt x="121069" y="8655"/>
                          <a:pt x="123451" y="11322"/>
                          <a:pt x="124117" y="14465"/>
                        </a:cubicBezTo>
                        <a:cubicBezTo>
                          <a:pt x="126689" y="25324"/>
                          <a:pt x="130309" y="36659"/>
                          <a:pt x="134214" y="47517"/>
                        </a:cubicBezTo>
                        <a:cubicBezTo>
                          <a:pt x="138214" y="58376"/>
                          <a:pt x="142882" y="69044"/>
                          <a:pt x="148501" y="79045"/>
                        </a:cubicBezTo>
                        <a:cubicBezTo>
                          <a:pt x="154121" y="88951"/>
                          <a:pt x="160312" y="98666"/>
                          <a:pt x="168218" y="106477"/>
                        </a:cubicBezTo>
                        <a:cubicBezTo>
                          <a:pt x="175933" y="114478"/>
                          <a:pt x="185173" y="120669"/>
                          <a:pt x="195745" y="124193"/>
                        </a:cubicBezTo>
                        <a:lnTo>
                          <a:pt x="195936" y="124289"/>
                        </a:lnTo>
                        <a:cubicBezTo>
                          <a:pt x="198317" y="125051"/>
                          <a:pt x="199651" y="127622"/>
                          <a:pt x="198793" y="130004"/>
                        </a:cubicBezTo>
                        <a:cubicBezTo>
                          <a:pt x="198127" y="132099"/>
                          <a:pt x="195936" y="133433"/>
                          <a:pt x="193840" y="133052"/>
                        </a:cubicBezTo>
                        <a:cubicBezTo>
                          <a:pt x="180886" y="131147"/>
                          <a:pt x="168980" y="124574"/>
                          <a:pt x="159074" y="116383"/>
                        </a:cubicBezTo>
                        <a:cubicBezTo>
                          <a:pt x="148978" y="108191"/>
                          <a:pt x="141167" y="98000"/>
                          <a:pt x="134404" y="87427"/>
                        </a:cubicBezTo>
                        <a:cubicBezTo>
                          <a:pt x="127642" y="76854"/>
                          <a:pt x="122022" y="65615"/>
                          <a:pt x="117355" y="54089"/>
                        </a:cubicBezTo>
                        <a:cubicBezTo>
                          <a:pt x="112592" y="42564"/>
                          <a:pt x="108687" y="31039"/>
                          <a:pt x="105639" y="18561"/>
                        </a:cubicBezTo>
                        <a:lnTo>
                          <a:pt x="123927" y="19037"/>
                        </a:lnTo>
                        <a:cubicBezTo>
                          <a:pt x="121736" y="26086"/>
                          <a:pt x="119641" y="33230"/>
                          <a:pt x="117259" y="40183"/>
                        </a:cubicBezTo>
                        <a:cubicBezTo>
                          <a:pt x="114402" y="47041"/>
                          <a:pt x="111925" y="53994"/>
                          <a:pt x="108687" y="60757"/>
                        </a:cubicBezTo>
                        <a:cubicBezTo>
                          <a:pt x="102305" y="74187"/>
                          <a:pt x="94780" y="87141"/>
                          <a:pt x="85541" y="99047"/>
                        </a:cubicBezTo>
                        <a:cubicBezTo>
                          <a:pt x="76302" y="110763"/>
                          <a:pt x="65634" y="121622"/>
                          <a:pt x="53442" y="130480"/>
                        </a:cubicBezTo>
                        <a:cubicBezTo>
                          <a:pt x="41059" y="139052"/>
                          <a:pt x="28010" y="146387"/>
                          <a:pt x="12580" y="149720"/>
                        </a:cubicBezTo>
                        <a:cubicBezTo>
                          <a:pt x="10103" y="150197"/>
                          <a:pt x="7722" y="148673"/>
                          <a:pt x="7246" y="146196"/>
                        </a:cubicBezTo>
                        <a:cubicBezTo>
                          <a:pt x="6769" y="144005"/>
                          <a:pt x="8008" y="141815"/>
                          <a:pt x="10008" y="141053"/>
                        </a:cubicBezTo>
                        <a:lnTo>
                          <a:pt x="10675" y="140862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7" name="任意多边形: 形状 326"/>
                  <p:cNvSpPr/>
                  <p:nvPr/>
                </p:nvSpPr>
                <p:spPr>
                  <a:xfrm flipH="1">
                    <a:off x="4596667" y="-1288919"/>
                    <a:ext cx="123825" cy="104775"/>
                  </a:xfrm>
                  <a:custGeom>
                    <a:avLst/>
                    <a:gdLst>
                      <a:gd name="connsiteX0" fmla="*/ 9071 w 123825"/>
                      <a:gd name="connsiteY0" fmla="*/ 90368 h 104775"/>
                      <a:gd name="connsiteX1" fmla="*/ 26501 w 123825"/>
                      <a:gd name="connsiteY1" fmla="*/ 73604 h 104775"/>
                      <a:gd name="connsiteX2" fmla="*/ 41837 w 123825"/>
                      <a:gd name="connsiteY2" fmla="*/ 55031 h 104775"/>
                      <a:gd name="connsiteX3" fmla="*/ 54600 w 123825"/>
                      <a:gd name="connsiteY3" fmla="*/ 34838 h 104775"/>
                      <a:gd name="connsiteX4" fmla="*/ 64601 w 123825"/>
                      <a:gd name="connsiteY4" fmla="*/ 13311 h 104775"/>
                      <a:gd name="connsiteX5" fmla="*/ 64697 w 123825"/>
                      <a:gd name="connsiteY5" fmla="*/ 12930 h 104775"/>
                      <a:gd name="connsiteX6" fmla="*/ 77079 w 123825"/>
                      <a:gd name="connsiteY6" fmla="*/ 7882 h 104775"/>
                      <a:gd name="connsiteX7" fmla="*/ 82699 w 123825"/>
                      <a:gd name="connsiteY7" fmla="*/ 14740 h 104775"/>
                      <a:gd name="connsiteX8" fmla="*/ 88700 w 123825"/>
                      <a:gd name="connsiteY8" fmla="*/ 35790 h 104775"/>
                      <a:gd name="connsiteX9" fmla="*/ 96986 w 123825"/>
                      <a:gd name="connsiteY9" fmla="*/ 56364 h 104775"/>
                      <a:gd name="connsiteX10" fmla="*/ 107940 w 123825"/>
                      <a:gd name="connsiteY10" fmla="*/ 75319 h 104775"/>
                      <a:gd name="connsiteX11" fmla="*/ 122418 w 123825"/>
                      <a:gd name="connsiteY11" fmla="*/ 91607 h 104775"/>
                      <a:gd name="connsiteX12" fmla="*/ 122609 w 123825"/>
                      <a:gd name="connsiteY12" fmla="*/ 91797 h 104775"/>
                      <a:gd name="connsiteX13" fmla="*/ 122799 w 123825"/>
                      <a:gd name="connsiteY13" fmla="*/ 98274 h 104775"/>
                      <a:gd name="connsiteX14" fmla="*/ 117370 w 123825"/>
                      <a:gd name="connsiteY14" fmla="*/ 99227 h 104775"/>
                      <a:gd name="connsiteX15" fmla="*/ 97367 w 123825"/>
                      <a:gd name="connsiteY15" fmla="*/ 84177 h 104775"/>
                      <a:gd name="connsiteX16" fmla="*/ 82318 w 123825"/>
                      <a:gd name="connsiteY16" fmla="*/ 64365 h 104775"/>
                      <a:gd name="connsiteX17" fmla="*/ 71459 w 123825"/>
                      <a:gd name="connsiteY17" fmla="*/ 42267 h 104775"/>
                      <a:gd name="connsiteX18" fmla="*/ 64030 w 123825"/>
                      <a:gd name="connsiteY18" fmla="*/ 18550 h 104775"/>
                      <a:gd name="connsiteX19" fmla="*/ 82223 w 123825"/>
                      <a:gd name="connsiteY19" fmla="*/ 19979 h 104775"/>
                      <a:gd name="connsiteX20" fmla="*/ 55076 w 123825"/>
                      <a:gd name="connsiteY20" fmla="*/ 65699 h 104775"/>
                      <a:gd name="connsiteX21" fmla="*/ 36026 w 123825"/>
                      <a:gd name="connsiteY21" fmla="*/ 84082 h 104775"/>
                      <a:gd name="connsiteX22" fmla="*/ 13547 w 123825"/>
                      <a:gd name="connsiteY22" fmla="*/ 98274 h 104775"/>
                      <a:gd name="connsiteX23" fmla="*/ 7547 w 123825"/>
                      <a:gd name="connsiteY23" fmla="*/ 95988 h 104775"/>
                      <a:gd name="connsiteX24" fmla="*/ 8690 w 123825"/>
                      <a:gd name="connsiteY24" fmla="*/ 90654 h 104775"/>
                      <a:gd name="connsiteX25" fmla="*/ 9071 w 123825"/>
                      <a:gd name="connsiteY25" fmla="*/ 90368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23825" h="104775">
                        <a:moveTo>
                          <a:pt x="9071" y="90368"/>
                        </a:moveTo>
                        <a:cubicBezTo>
                          <a:pt x="14976" y="85320"/>
                          <a:pt x="21167" y="79700"/>
                          <a:pt x="26501" y="73604"/>
                        </a:cubicBezTo>
                        <a:cubicBezTo>
                          <a:pt x="32026" y="67699"/>
                          <a:pt x="37169" y="61508"/>
                          <a:pt x="41837" y="55031"/>
                        </a:cubicBezTo>
                        <a:cubicBezTo>
                          <a:pt x="46504" y="48554"/>
                          <a:pt x="50885" y="41886"/>
                          <a:pt x="54600" y="34838"/>
                        </a:cubicBezTo>
                        <a:cubicBezTo>
                          <a:pt x="58601" y="27980"/>
                          <a:pt x="61553" y="20645"/>
                          <a:pt x="64601" y="13311"/>
                        </a:cubicBezTo>
                        <a:lnTo>
                          <a:pt x="64697" y="12930"/>
                        </a:lnTo>
                        <a:cubicBezTo>
                          <a:pt x="66697" y="8072"/>
                          <a:pt x="72317" y="5882"/>
                          <a:pt x="77079" y="7882"/>
                        </a:cubicBezTo>
                        <a:cubicBezTo>
                          <a:pt x="80032" y="9120"/>
                          <a:pt x="82127" y="11787"/>
                          <a:pt x="82699" y="14740"/>
                        </a:cubicBezTo>
                        <a:cubicBezTo>
                          <a:pt x="84032" y="21503"/>
                          <a:pt x="86414" y="28837"/>
                          <a:pt x="88700" y="35790"/>
                        </a:cubicBezTo>
                        <a:cubicBezTo>
                          <a:pt x="91081" y="42839"/>
                          <a:pt x="93938" y="49601"/>
                          <a:pt x="96986" y="56364"/>
                        </a:cubicBezTo>
                        <a:cubicBezTo>
                          <a:pt x="100225" y="62936"/>
                          <a:pt x="103844" y="69318"/>
                          <a:pt x="107940" y="75319"/>
                        </a:cubicBezTo>
                        <a:cubicBezTo>
                          <a:pt x="112036" y="81320"/>
                          <a:pt x="117084" y="86558"/>
                          <a:pt x="122418" y="91607"/>
                        </a:cubicBezTo>
                        <a:lnTo>
                          <a:pt x="122609" y="91797"/>
                        </a:lnTo>
                        <a:cubicBezTo>
                          <a:pt x="124418" y="93512"/>
                          <a:pt x="124514" y="96369"/>
                          <a:pt x="122799" y="98274"/>
                        </a:cubicBezTo>
                        <a:cubicBezTo>
                          <a:pt x="121370" y="99798"/>
                          <a:pt x="119180" y="100084"/>
                          <a:pt x="117370" y="99227"/>
                        </a:cubicBezTo>
                        <a:cubicBezTo>
                          <a:pt x="109940" y="95417"/>
                          <a:pt x="103273" y="89987"/>
                          <a:pt x="97367" y="84177"/>
                        </a:cubicBezTo>
                        <a:cubicBezTo>
                          <a:pt x="91652" y="78081"/>
                          <a:pt x="86604" y="71414"/>
                          <a:pt x="82318" y="64365"/>
                        </a:cubicBezTo>
                        <a:cubicBezTo>
                          <a:pt x="78032" y="57317"/>
                          <a:pt x="74507" y="49887"/>
                          <a:pt x="71459" y="42267"/>
                        </a:cubicBezTo>
                        <a:cubicBezTo>
                          <a:pt x="68316" y="34552"/>
                          <a:pt x="66030" y="27027"/>
                          <a:pt x="64030" y="18550"/>
                        </a:cubicBezTo>
                        <a:lnTo>
                          <a:pt x="82223" y="19979"/>
                        </a:lnTo>
                        <a:cubicBezTo>
                          <a:pt x="75936" y="36647"/>
                          <a:pt x="66697" y="52364"/>
                          <a:pt x="55076" y="65699"/>
                        </a:cubicBezTo>
                        <a:cubicBezTo>
                          <a:pt x="49361" y="72461"/>
                          <a:pt x="42884" y="78557"/>
                          <a:pt x="36026" y="84082"/>
                        </a:cubicBezTo>
                        <a:cubicBezTo>
                          <a:pt x="28978" y="89416"/>
                          <a:pt x="21929" y="94464"/>
                          <a:pt x="13547" y="98274"/>
                        </a:cubicBezTo>
                        <a:cubicBezTo>
                          <a:pt x="11261" y="99322"/>
                          <a:pt x="8594" y="98274"/>
                          <a:pt x="7547" y="95988"/>
                        </a:cubicBezTo>
                        <a:cubicBezTo>
                          <a:pt x="6689" y="94083"/>
                          <a:pt x="7261" y="91892"/>
                          <a:pt x="8690" y="90654"/>
                        </a:cubicBezTo>
                        <a:lnTo>
                          <a:pt x="9071" y="90368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8" name="任意多边形: 形状 327"/>
                  <p:cNvSpPr/>
                  <p:nvPr/>
                </p:nvSpPr>
                <p:spPr>
                  <a:xfrm flipH="1">
                    <a:off x="3821370" y="-2038681"/>
                    <a:ext cx="352425" cy="390525"/>
                  </a:xfrm>
                  <a:custGeom>
                    <a:avLst/>
                    <a:gdLst>
                      <a:gd name="connsiteX0" fmla="*/ 33397 w 352425"/>
                      <a:gd name="connsiteY0" fmla="*/ 365213 h 390525"/>
                      <a:gd name="connsiteX1" fmla="*/ 48352 w 352425"/>
                      <a:gd name="connsiteY1" fmla="*/ 140519 h 390525"/>
                      <a:gd name="connsiteX2" fmla="*/ 329625 w 352425"/>
                      <a:gd name="connsiteY2" fmla="*/ 7359 h 390525"/>
                      <a:gd name="connsiteX3" fmla="*/ 329625 w 352425"/>
                      <a:gd name="connsiteY3" fmla="*/ 262058 h 390525"/>
                      <a:gd name="connsiteX4" fmla="*/ 33397 w 352425"/>
                      <a:gd name="connsiteY4" fmla="*/ 365213 h 39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25" h="390525">
                        <a:moveTo>
                          <a:pt x="33397" y="365213"/>
                        </a:moveTo>
                        <a:cubicBezTo>
                          <a:pt x="1679" y="345687"/>
                          <a:pt x="-9846" y="197097"/>
                          <a:pt x="48352" y="140519"/>
                        </a:cubicBezTo>
                        <a:cubicBezTo>
                          <a:pt x="106645" y="83940"/>
                          <a:pt x="308003" y="2406"/>
                          <a:pt x="329625" y="7359"/>
                        </a:cubicBezTo>
                        <a:cubicBezTo>
                          <a:pt x="351247" y="12312"/>
                          <a:pt x="361248" y="188810"/>
                          <a:pt x="329625" y="262058"/>
                        </a:cubicBezTo>
                        <a:cubicBezTo>
                          <a:pt x="298097" y="335210"/>
                          <a:pt x="133315" y="426745"/>
                          <a:pt x="33397" y="365213"/>
                        </a:cubicBezTo>
                        <a:close/>
                      </a:path>
                    </a:pathLst>
                  </a:custGeom>
                  <a:solidFill>
                    <a:srgbClr val="DB6B2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9" name="任意多边形: 形状 328"/>
                  <p:cNvSpPr/>
                  <p:nvPr/>
                </p:nvSpPr>
                <p:spPr>
                  <a:xfrm flipH="1">
                    <a:off x="3863348" y="-1980763"/>
                    <a:ext cx="466725" cy="400050"/>
                  </a:xfrm>
                  <a:custGeom>
                    <a:avLst/>
                    <a:gdLst>
                      <a:gd name="connsiteX0" fmla="*/ 460566 w 466725"/>
                      <a:gd name="connsiteY0" fmla="*/ 13640 h 400050"/>
                      <a:gd name="connsiteX1" fmla="*/ 380461 w 466725"/>
                      <a:gd name="connsiteY1" fmla="*/ 143370 h 400050"/>
                      <a:gd name="connsiteX2" fmla="*/ 280068 w 466725"/>
                      <a:gd name="connsiteY2" fmla="*/ 258623 h 400050"/>
                      <a:gd name="connsiteX3" fmla="*/ 157481 w 466725"/>
                      <a:gd name="connsiteY3" fmla="*/ 350729 h 400050"/>
                      <a:gd name="connsiteX4" fmla="*/ 87282 w 466725"/>
                      <a:gd name="connsiteY4" fmla="*/ 382257 h 400050"/>
                      <a:gd name="connsiteX5" fmla="*/ 12225 w 466725"/>
                      <a:gd name="connsiteY5" fmla="*/ 398926 h 400050"/>
                      <a:gd name="connsiteX6" fmla="*/ 7176 w 466725"/>
                      <a:gd name="connsiteY6" fmla="*/ 394925 h 400050"/>
                      <a:gd name="connsiteX7" fmla="*/ 10796 w 466725"/>
                      <a:gd name="connsiteY7" fmla="*/ 389972 h 400050"/>
                      <a:gd name="connsiteX8" fmla="*/ 10891 w 466725"/>
                      <a:gd name="connsiteY8" fmla="*/ 389972 h 400050"/>
                      <a:gd name="connsiteX9" fmla="*/ 82424 w 466725"/>
                      <a:gd name="connsiteY9" fmla="*/ 369208 h 400050"/>
                      <a:gd name="connsiteX10" fmla="*/ 149099 w 466725"/>
                      <a:gd name="connsiteY10" fmla="*/ 336251 h 400050"/>
                      <a:gd name="connsiteX11" fmla="*/ 266828 w 466725"/>
                      <a:gd name="connsiteY11" fmla="*/ 244907 h 400050"/>
                      <a:gd name="connsiteX12" fmla="*/ 366936 w 466725"/>
                      <a:gd name="connsiteY12" fmla="*/ 133274 h 400050"/>
                      <a:gd name="connsiteX13" fmla="*/ 411418 w 466725"/>
                      <a:gd name="connsiteY13" fmla="*/ 72599 h 400050"/>
                      <a:gd name="connsiteX14" fmla="*/ 452375 w 466725"/>
                      <a:gd name="connsiteY14" fmla="*/ 9449 h 400050"/>
                      <a:gd name="connsiteX15" fmla="*/ 452470 w 466725"/>
                      <a:gd name="connsiteY15" fmla="*/ 9353 h 400050"/>
                      <a:gd name="connsiteX16" fmla="*/ 458661 w 466725"/>
                      <a:gd name="connsiteY16" fmla="*/ 7829 h 400050"/>
                      <a:gd name="connsiteX17" fmla="*/ 460566 w 466725"/>
                      <a:gd name="connsiteY17" fmla="*/ 13640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66725" h="400050">
                        <a:moveTo>
                          <a:pt x="460566" y="13640"/>
                        </a:moveTo>
                        <a:cubicBezTo>
                          <a:pt x="437897" y="59360"/>
                          <a:pt x="410465" y="102222"/>
                          <a:pt x="380461" y="143370"/>
                        </a:cubicBezTo>
                        <a:cubicBezTo>
                          <a:pt x="350267" y="184328"/>
                          <a:pt x="316834" y="223094"/>
                          <a:pt x="280068" y="258623"/>
                        </a:cubicBezTo>
                        <a:cubicBezTo>
                          <a:pt x="242920" y="293579"/>
                          <a:pt x="202439" y="325679"/>
                          <a:pt x="157481" y="350729"/>
                        </a:cubicBezTo>
                        <a:cubicBezTo>
                          <a:pt x="134907" y="362921"/>
                          <a:pt x="111570" y="373780"/>
                          <a:pt x="87282" y="382257"/>
                        </a:cubicBezTo>
                        <a:cubicBezTo>
                          <a:pt x="62802" y="390163"/>
                          <a:pt x="37752" y="396068"/>
                          <a:pt x="12225" y="398926"/>
                        </a:cubicBezTo>
                        <a:cubicBezTo>
                          <a:pt x="9748" y="399212"/>
                          <a:pt x="7462" y="397402"/>
                          <a:pt x="7176" y="394925"/>
                        </a:cubicBezTo>
                        <a:cubicBezTo>
                          <a:pt x="6891" y="392544"/>
                          <a:pt x="8510" y="390449"/>
                          <a:pt x="10796" y="389972"/>
                        </a:cubicBezTo>
                        <a:lnTo>
                          <a:pt x="10891" y="389972"/>
                        </a:lnTo>
                        <a:cubicBezTo>
                          <a:pt x="35370" y="385019"/>
                          <a:pt x="59373" y="378352"/>
                          <a:pt x="82424" y="369208"/>
                        </a:cubicBezTo>
                        <a:cubicBezTo>
                          <a:pt x="105570" y="360064"/>
                          <a:pt x="127763" y="348920"/>
                          <a:pt x="149099" y="336251"/>
                        </a:cubicBezTo>
                        <a:cubicBezTo>
                          <a:pt x="191676" y="310629"/>
                          <a:pt x="231109" y="279673"/>
                          <a:pt x="266828" y="244907"/>
                        </a:cubicBezTo>
                        <a:cubicBezTo>
                          <a:pt x="303214" y="210617"/>
                          <a:pt x="336075" y="172707"/>
                          <a:pt x="366936" y="133274"/>
                        </a:cubicBezTo>
                        <a:cubicBezTo>
                          <a:pt x="382461" y="113557"/>
                          <a:pt x="397225" y="93269"/>
                          <a:pt x="411418" y="72599"/>
                        </a:cubicBezTo>
                        <a:cubicBezTo>
                          <a:pt x="425800" y="52025"/>
                          <a:pt x="439516" y="30880"/>
                          <a:pt x="452375" y="9449"/>
                        </a:cubicBezTo>
                        <a:lnTo>
                          <a:pt x="452470" y="9353"/>
                        </a:lnTo>
                        <a:cubicBezTo>
                          <a:pt x="453804" y="7163"/>
                          <a:pt x="456566" y="6496"/>
                          <a:pt x="458661" y="7829"/>
                        </a:cubicBezTo>
                        <a:cubicBezTo>
                          <a:pt x="460852" y="8972"/>
                          <a:pt x="461614" y="11544"/>
                          <a:pt x="460566" y="13640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0" name="任意多边形: 形状 329"/>
                  <p:cNvSpPr/>
                  <p:nvPr/>
                </p:nvSpPr>
                <p:spPr>
                  <a:xfrm flipH="1">
                    <a:off x="3841944" y="-1976987"/>
                    <a:ext cx="152400" cy="171450"/>
                  </a:xfrm>
                  <a:custGeom>
                    <a:avLst/>
                    <a:gdLst>
                      <a:gd name="connsiteX0" fmla="*/ 43208 w 152400"/>
                      <a:gd name="connsiteY0" fmla="*/ 11388 h 171450"/>
                      <a:gd name="connsiteX1" fmla="*/ 42256 w 152400"/>
                      <a:gd name="connsiteY1" fmla="*/ 49583 h 171450"/>
                      <a:gd name="connsiteX2" fmla="*/ 39494 w 152400"/>
                      <a:gd name="connsiteY2" fmla="*/ 87683 h 171450"/>
                      <a:gd name="connsiteX3" fmla="*/ 34731 w 152400"/>
                      <a:gd name="connsiteY3" fmla="*/ 125783 h 171450"/>
                      <a:gd name="connsiteX4" fmla="*/ 25301 w 152400"/>
                      <a:gd name="connsiteY4" fmla="*/ 164645 h 171450"/>
                      <a:gd name="connsiteX5" fmla="*/ 13490 w 152400"/>
                      <a:gd name="connsiteY5" fmla="*/ 152072 h 171450"/>
                      <a:gd name="connsiteX6" fmla="*/ 80546 w 152400"/>
                      <a:gd name="connsiteY6" fmla="*/ 126926 h 171450"/>
                      <a:gd name="connsiteX7" fmla="*/ 144745 w 152400"/>
                      <a:gd name="connsiteY7" fmla="*/ 96446 h 171450"/>
                      <a:gd name="connsiteX8" fmla="*/ 144840 w 152400"/>
                      <a:gd name="connsiteY8" fmla="*/ 96446 h 171450"/>
                      <a:gd name="connsiteX9" fmla="*/ 151127 w 152400"/>
                      <a:gd name="connsiteY9" fmla="*/ 97970 h 171450"/>
                      <a:gd name="connsiteX10" fmla="*/ 150269 w 152400"/>
                      <a:gd name="connsiteY10" fmla="*/ 103780 h 171450"/>
                      <a:gd name="connsiteX11" fmla="*/ 119885 w 152400"/>
                      <a:gd name="connsiteY11" fmla="*/ 125116 h 171450"/>
                      <a:gd name="connsiteX12" fmla="*/ 87404 w 152400"/>
                      <a:gd name="connsiteY12" fmla="*/ 142261 h 171450"/>
                      <a:gd name="connsiteX13" fmla="*/ 19682 w 152400"/>
                      <a:gd name="connsiteY13" fmla="*/ 170170 h 171450"/>
                      <a:gd name="connsiteX14" fmla="*/ 7680 w 152400"/>
                      <a:gd name="connsiteY14" fmla="*/ 164454 h 171450"/>
                      <a:gd name="connsiteX15" fmla="*/ 7680 w 152400"/>
                      <a:gd name="connsiteY15" fmla="*/ 157977 h 171450"/>
                      <a:gd name="connsiteX16" fmla="*/ 7871 w 152400"/>
                      <a:gd name="connsiteY16" fmla="*/ 157501 h 171450"/>
                      <a:gd name="connsiteX17" fmla="*/ 16538 w 152400"/>
                      <a:gd name="connsiteY17" fmla="*/ 122735 h 171450"/>
                      <a:gd name="connsiteX18" fmla="*/ 22825 w 152400"/>
                      <a:gd name="connsiteY18" fmla="*/ 85778 h 171450"/>
                      <a:gd name="connsiteX19" fmla="*/ 28445 w 152400"/>
                      <a:gd name="connsiteY19" fmla="*/ 48440 h 171450"/>
                      <a:gd name="connsiteX20" fmla="*/ 34350 w 152400"/>
                      <a:gd name="connsiteY20" fmla="*/ 11007 h 171450"/>
                      <a:gd name="connsiteX21" fmla="*/ 39589 w 152400"/>
                      <a:gd name="connsiteY21" fmla="*/ 7197 h 171450"/>
                      <a:gd name="connsiteX22" fmla="*/ 43208 w 152400"/>
                      <a:gd name="connsiteY22" fmla="*/ 11388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52400" h="171450">
                        <a:moveTo>
                          <a:pt x="43208" y="11388"/>
                        </a:moveTo>
                        <a:cubicBezTo>
                          <a:pt x="43399" y="24151"/>
                          <a:pt x="42732" y="36820"/>
                          <a:pt x="42256" y="49583"/>
                        </a:cubicBezTo>
                        <a:cubicBezTo>
                          <a:pt x="41589" y="62251"/>
                          <a:pt x="40637" y="74920"/>
                          <a:pt x="39494" y="87683"/>
                        </a:cubicBezTo>
                        <a:cubicBezTo>
                          <a:pt x="38255" y="100351"/>
                          <a:pt x="36636" y="113020"/>
                          <a:pt x="34731" y="125783"/>
                        </a:cubicBezTo>
                        <a:cubicBezTo>
                          <a:pt x="32350" y="138547"/>
                          <a:pt x="30445" y="151024"/>
                          <a:pt x="25301" y="164645"/>
                        </a:cubicBezTo>
                        <a:lnTo>
                          <a:pt x="13490" y="152072"/>
                        </a:lnTo>
                        <a:cubicBezTo>
                          <a:pt x="35874" y="144262"/>
                          <a:pt x="58448" y="135784"/>
                          <a:pt x="80546" y="126926"/>
                        </a:cubicBezTo>
                        <a:cubicBezTo>
                          <a:pt x="102549" y="117782"/>
                          <a:pt x="124647" y="108638"/>
                          <a:pt x="144745" y="96446"/>
                        </a:cubicBezTo>
                        <a:lnTo>
                          <a:pt x="144840" y="96446"/>
                        </a:lnTo>
                        <a:cubicBezTo>
                          <a:pt x="147031" y="95113"/>
                          <a:pt x="149793" y="95875"/>
                          <a:pt x="151127" y="97970"/>
                        </a:cubicBezTo>
                        <a:cubicBezTo>
                          <a:pt x="152270" y="99875"/>
                          <a:pt x="151889" y="102352"/>
                          <a:pt x="150269" y="103780"/>
                        </a:cubicBezTo>
                        <a:cubicBezTo>
                          <a:pt x="140840" y="112067"/>
                          <a:pt x="130362" y="118639"/>
                          <a:pt x="119885" y="125116"/>
                        </a:cubicBezTo>
                        <a:cubicBezTo>
                          <a:pt x="109312" y="131403"/>
                          <a:pt x="98453" y="137023"/>
                          <a:pt x="87404" y="142261"/>
                        </a:cubicBezTo>
                        <a:cubicBezTo>
                          <a:pt x="65306" y="152929"/>
                          <a:pt x="42827" y="161883"/>
                          <a:pt x="19682" y="170170"/>
                        </a:cubicBezTo>
                        <a:cubicBezTo>
                          <a:pt x="14824" y="171884"/>
                          <a:pt x="9395" y="169312"/>
                          <a:pt x="7680" y="164454"/>
                        </a:cubicBezTo>
                        <a:cubicBezTo>
                          <a:pt x="6918" y="162264"/>
                          <a:pt x="7013" y="159978"/>
                          <a:pt x="7680" y="157977"/>
                        </a:cubicBezTo>
                        <a:lnTo>
                          <a:pt x="7871" y="157501"/>
                        </a:lnTo>
                        <a:cubicBezTo>
                          <a:pt x="11681" y="147310"/>
                          <a:pt x="14252" y="134832"/>
                          <a:pt x="16538" y="122735"/>
                        </a:cubicBezTo>
                        <a:cubicBezTo>
                          <a:pt x="18920" y="110543"/>
                          <a:pt x="20729" y="98161"/>
                          <a:pt x="22825" y="85778"/>
                        </a:cubicBezTo>
                        <a:lnTo>
                          <a:pt x="28445" y="48440"/>
                        </a:lnTo>
                        <a:lnTo>
                          <a:pt x="34350" y="11007"/>
                        </a:lnTo>
                        <a:cubicBezTo>
                          <a:pt x="34731" y="8530"/>
                          <a:pt x="37112" y="6816"/>
                          <a:pt x="39589" y="7197"/>
                        </a:cubicBezTo>
                        <a:cubicBezTo>
                          <a:pt x="41589" y="7292"/>
                          <a:pt x="43208" y="9197"/>
                          <a:pt x="43208" y="11388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1" name="任意多边形: 形状 330"/>
                  <p:cNvSpPr/>
                  <p:nvPr/>
                </p:nvSpPr>
                <p:spPr>
                  <a:xfrm flipH="1">
                    <a:off x="3870853" y="-1920655"/>
                    <a:ext cx="219075" cy="219075"/>
                  </a:xfrm>
                  <a:custGeom>
                    <a:avLst/>
                    <a:gdLst>
                      <a:gd name="connsiteX0" fmla="*/ 52306 w 219075"/>
                      <a:gd name="connsiteY0" fmla="*/ 11444 h 219075"/>
                      <a:gd name="connsiteX1" fmla="*/ 48591 w 219075"/>
                      <a:gd name="connsiteY1" fmla="*/ 110504 h 219075"/>
                      <a:gd name="connsiteX2" fmla="*/ 41638 w 219075"/>
                      <a:gd name="connsiteY2" fmla="*/ 160034 h 219075"/>
                      <a:gd name="connsiteX3" fmla="*/ 35446 w 219075"/>
                      <a:gd name="connsiteY3" fmla="*/ 184799 h 219075"/>
                      <a:gd name="connsiteX4" fmla="*/ 24588 w 219075"/>
                      <a:gd name="connsiteY4" fmla="*/ 209754 h 219075"/>
                      <a:gd name="connsiteX5" fmla="*/ 14396 w 219075"/>
                      <a:gd name="connsiteY5" fmla="*/ 195276 h 219075"/>
                      <a:gd name="connsiteX6" fmla="*/ 114028 w 219075"/>
                      <a:gd name="connsiteY6" fmla="*/ 165558 h 219075"/>
                      <a:gd name="connsiteX7" fmla="*/ 209468 w 219075"/>
                      <a:gd name="connsiteY7" fmla="*/ 125172 h 219075"/>
                      <a:gd name="connsiteX8" fmla="*/ 209563 w 219075"/>
                      <a:gd name="connsiteY8" fmla="*/ 125172 h 219075"/>
                      <a:gd name="connsiteX9" fmla="*/ 215755 w 219075"/>
                      <a:gd name="connsiteY9" fmla="*/ 127077 h 219075"/>
                      <a:gd name="connsiteX10" fmla="*/ 214421 w 219075"/>
                      <a:gd name="connsiteY10" fmla="*/ 132888 h 219075"/>
                      <a:gd name="connsiteX11" fmla="*/ 168511 w 219075"/>
                      <a:gd name="connsiteY11" fmla="*/ 160034 h 219075"/>
                      <a:gd name="connsiteX12" fmla="*/ 119933 w 219075"/>
                      <a:gd name="connsiteY12" fmla="*/ 181370 h 219075"/>
                      <a:gd name="connsiteX13" fmla="*/ 70022 w 219075"/>
                      <a:gd name="connsiteY13" fmla="*/ 199086 h 219075"/>
                      <a:gd name="connsiteX14" fmla="*/ 18968 w 219075"/>
                      <a:gd name="connsiteY14" fmla="*/ 213755 h 219075"/>
                      <a:gd name="connsiteX15" fmla="*/ 7443 w 219075"/>
                      <a:gd name="connsiteY15" fmla="*/ 206897 h 219075"/>
                      <a:gd name="connsiteX16" fmla="*/ 8586 w 219075"/>
                      <a:gd name="connsiteY16" fmla="*/ 199658 h 219075"/>
                      <a:gd name="connsiteX17" fmla="*/ 8872 w 219075"/>
                      <a:gd name="connsiteY17" fmla="*/ 199277 h 219075"/>
                      <a:gd name="connsiteX18" fmla="*/ 23731 w 219075"/>
                      <a:gd name="connsiteY18" fmla="*/ 156319 h 219075"/>
                      <a:gd name="connsiteX19" fmla="*/ 32208 w 219075"/>
                      <a:gd name="connsiteY19" fmla="*/ 108599 h 219075"/>
                      <a:gd name="connsiteX20" fmla="*/ 43352 w 219075"/>
                      <a:gd name="connsiteY20" fmla="*/ 11349 h 219075"/>
                      <a:gd name="connsiteX21" fmla="*/ 43352 w 219075"/>
                      <a:gd name="connsiteY21" fmla="*/ 11253 h 219075"/>
                      <a:gd name="connsiteX22" fmla="*/ 48305 w 219075"/>
                      <a:gd name="connsiteY22" fmla="*/ 7158 h 219075"/>
                      <a:gd name="connsiteX23" fmla="*/ 52306 w 219075"/>
                      <a:gd name="connsiteY23" fmla="*/ 11444 h 21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19075" h="219075">
                        <a:moveTo>
                          <a:pt x="52306" y="11444"/>
                        </a:moveTo>
                        <a:cubicBezTo>
                          <a:pt x="53163" y="44495"/>
                          <a:pt x="51639" y="77452"/>
                          <a:pt x="48591" y="110504"/>
                        </a:cubicBezTo>
                        <a:cubicBezTo>
                          <a:pt x="47067" y="126982"/>
                          <a:pt x="44686" y="143460"/>
                          <a:pt x="41638" y="160034"/>
                        </a:cubicBezTo>
                        <a:cubicBezTo>
                          <a:pt x="39923" y="168320"/>
                          <a:pt x="38018" y="176512"/>
                          <a:pt x="35446" y="184799"/>
                        </a:cubicBezTo>
                        <a:cubicBezTo>
                          <a:pt x="32875" y="193086"/>
                          <a:pt x="29541" y="201372"/>
                          <a:pt x="24588" y="209754"/>
                        </a:cubicBezTo>
                        <a:lnTo>
                          <a:pt x="14396" y="195276"/>
                        </a:lnTo>
                        <a:cubicBezTo>
                          <a:pt x="47829" y="186799"/>
                          <a:pt x="81262" y="176607"/>
                          <a:pt x="114028" y="165558"/>
                        </a:cubicBezTo>
                        <a:cubicBezTo>
                          <a:pt x="146794" y="154223"/>
                          <a:pt x="179083" y="141460"/>
                          <a:pt x="209468" y="125172"/>
                        </a:cubicBezTo>
                        <a:lnTo>
                          <a:pt x="209563" y="125172"/>
                        </a:lnTo>
                        <a:cubicBezTo>
                          <a:pt x="211754" y="124029"/>
                          <a:pt x="214516" y="124791"/>
                          <a:pt x="215755" y="127077"/>
                        </a:cubicBezTo>
                        <a:cubicBezTo>
                          <a:pt x="216803" y="129078"/>
                          <a:pt x="216231" y="131649"/>
                          <a:pt x="214421" y="132888"/>
                        </a:cubicBezTo>
                        <a:cubicBezTo>
                          <a:pt x="199848" y="143270"/>
                          <a:pt x="184227" y="151747"/>
                          <a:pt x="168511" y="160034"/>
                        </a:cubicBezTo>
                        <a:cubicBezTo>
                          <a:pt x="152604" y="167844"/>
                          <a:pt x="136316" y="174797"/>
                          <a:pt x="119933" y="181370"/>
                        </a:cubicBezTo>
                        <a:cubicBezTo>
                          <a:pt x="103550" y="188037"/>
                          <a:pt x="86786" y="193562"/>
                          <a:pt x="70022" y="199086"/>
                        </a:cubicBezTo>
                        <a:cubicBezTo>
                          <a:pt x="53163" y="204420"/>
                          <a:pt x="36304" y="209373"/>
                          <a:pt x="18968" y="213755"/>
                        </a:cubicBezTo>
                        <a:cubicBezTo>
                          <a:pt x="13920" y="214993"/>
                          <a:pt x="8776" y="211945"/>
                          <a:pt x="7443" y="206897"/>
                        </a:cubicBezTo>
                        <a:cubicBezTo>
                          <a:pt x="6776" y="204325"/>
                          <a:pt x="7253" y="201753"/>
                          <a:pt x="8586" y="199658"/>
                        </a:cubicBezTo>
                        <a:lnTo>
                          <a:pt x="8872" y="199277"/>
                        </a:lnTo>
                        <a:cubicBezTo>
                          <a:pt x="15920" y="187752"/>
                          <a:pt x="20111" y="171654"/>
                          <a:pt x="23731" y="156319"/>
                        </a:cubicBezTo>
                        <a:cubicBezTo>
                          <a:pt x="27160" y="140698"/>
                          <a:pt x="29732" y="124696"/>
                          <a:pt x="32208" y="108599"/>
                        </a:cubicBezTo>
                        <a:cubicBezTo>
                          <a:pt x="36780" y="76404"/>
                          <a:pt x="40114" y="43829"/>
                          <a:pt x="43352" y="11349"/>
                        </a:cubicBezTo>
                        <a:lnTo>
                          <a:pt x="43352" y="11253"/>
                        </a:lnTo>
                        <a:cubicBezTo>
                          <a:pt x="43638" y="8777"/>
                          <a:pt x="45829" y="6967"/>
                          <a:pt x="48305" y="7158"/>
                        </a:cubicBezTo>
                        <a:cubicBezTo>
                          <a:pt x="50496" y="7253"/>
                          <a:pt x="52211" y="9253"/>
                          <a:pt x="52306" y="11444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2" name="任意多边形: 形状 331"/>
                  <p:cNvSpPr/>
                  <p:nvPr/>
                </p:nvSpPr>
                <p:spPr>
                  <a:xfrm flipH="1">
                    <a:off x="4060819" y="-1608091"/>
                    <a:ext cx="304800" cy="314325"/>
                  </a:xfrm>
                  <a:custGeom>
                    <a:avLst/>
                    <a:gdLst>
                      <a:gd name="connsiteX0" fmla="*/ 297421 w 304800"/>
                      <a:gd name="connsiteY0" fmla="*/ 311623 h 314325"/>
                      <a:gd name="connsiteX1" fmla="*/ 214744 w 304800"/>
                      <a:gd name="connsiteY1" fmla="*/ 247901 h 314325"/>
                      <a:gd name="connsiteX2" fmla="*/ 138544 w 304800"/>
                      <a:gd name="connsiteY2" fmla="*/ 176654 h 314325"/>
                      <a:gd name="connsiteX3" fmla="*/ 68916 w 304800"/>
                      <a:gd name="connsiteY3" fmla="*/ 98835 h 314325"/>
                      <a:gd name="connsiteX4" fmla="*/ 7861 w 304800"/>
                      <a:gd name="connsiteY4" fmla="*/ 14157 h 314325"/>
                      <a:gd name="connsiteX5" fmla="*/ 9195 w 304800"/>
                      <a:gd name="connsiteY5" fmla="*/ 7871 h 314325"/>
                      <a:gd name="connsiteX6" fmla="*/ 15100 w 304800"/>
                      <a:gd name="connsiteY6" fmla="*/ 8728 h 314325"/>
                      <a:gd name="connsiteX7" fmla="*/ 15291 w 304800"/>
                      <a:gd name="connsiteY7" fmla="*/ 8918 h 314325"/>
                      <a:gd name="connsiteX8" fmla="*/ 48057 w 304800"/>
                      <a:gd name="connsiteY8" fmla="*/ 48828 h 314325"/>
                      <a:gd name="connsiteX9" fmla="*/ 64535 w 304800"/>
                      <a:gd name="connsiteY9" fmla="*/ 68640 h 314325"/>
                      <a:gd name="connsiteX10" fmla="*/ 81585 w 304800"/>
                      <a:gd name="connsiteY10" fmla="*/ 87976 h 314325"/>
                      <a:gd name="connsiteX11" fmla="*/ 152070 w 304800"/>
                      <a:gd name="connsiteY11" fmla="*/ 163223 h 314325"/>
                      <a:gd name="connsiteX12" fmla="*/ 225888 w 304800"/>
                      <a:gd name="connsiteY12" fmla="*/ 235233 h 314325"/>
                      <a:gd name="connsiteX13" fmla="*/ 263988 w 304800"/>
                      <a:gd name="connsiteY13" fmla="*/ 269999 h 314325"/>
                      <a:gd name="connsiteX14" fmla="*/ 302755 w 304800"/>
                      <a:gd name="connsiteY14" fmla="*/ 304098 h 314325"/>
                      <a:gd name="connsiteX15" fmla="*/ 302850 w 304800"/>
                      <a:gd name="connsiteY15" fmla="*/ 304194 h 314325"/>
                      <a:gd name="connsiteX16" fmla="*/ 303327 w 304800"/>
                      <a:gd name="connsiteY16" fmla="*/ 310575 h 314325"/>
                      <a:gd name="connsiteX17" fmla="*/ 297421 w 304800"/>
                      <a:gd name="connsiteY17" fmla="*/ 311623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04800" h="314325">
                        <a:moveTo>
                          <a:pt x="297421" y="311623"/>
                        </a:moveTo>
                        <a:cubicBezTo>
                          <a:pt x="268370" y="292097"/>
                          <a:pt x="241224" y="270475"/>
                          <a:pt x="214744" y="247901"/>
                        </a:cubicBezTo>
                        <a:cubicBezTo>
                          <a:pt x="188169" y="225422"/>
                          <a:pt x="162928" y="201419"/>
                          <a:pt x="138544" y="176654"/>
                        </a:cubicBezTo>
                        <a:cubicBezTo>
                          <a:pt x="114160" y="151794"/>
                          <a:pt x="90729" y="125981"/>
                          <a:pt x="68916" y="98835"/>
                        </a:cubicBezTo>
                        <a:cubicBezTo>
                          <a:pt x="46723" y="71974"/>
                          <a:pt x="26625" y="43494"/>
                          <a:pt x="7861" y="14157"/>
                        </a:cubicBezTo>
                        <a:cubicBezTo>
                          <a:pt x="6528" y="12062"/>
                          <a:pt x="7099" y="9204"/>
                          <a:pt x="9195" y="7871"/>
                        </a:cubicBezTo>
                        <a:cubicBezTo>
                          <a:pt x="11100" y="6633"/>
                          <a:pt x="13671" y="7014"/>
                          <a:pt x="15100" y="8728"/>
                        </a:cubicBezTo>
                        <a:lnTo>
                          <a:pt x="15291" y="8918"/>
                        </a:lnTo>
                        <a:cubicBezTo>
                          <a:pt x="26530" y="22063"/>
                          <a:pt x="36531" y="36065"/>
                          <a:pt x="48057" y="48828"/>
                        </a:cubicBezTo>
                        <a:lnTo>
                          <a:pt x="64535" y="68640"/>
                        </a:lnTo>
                        <a:lnTo>
                          <a:pt x="81585" y="87976"/>
                        </a:lnTo>
                        <a:cubicBezTo>
                          <a:pt x="104540" y="113598"/>
                          <a:pt x="127781" y="138839"/>
                          <a:pt x="152070" y="163223"/>
                        </a:cubicBezTo>
                        <a:cubicBezTo>
                          <a:pt x="176073" y="187798"/>
                          <a:pt x="200838" y="211706"/>
                          <a:pt x="225888" y="235233"/>
                        </a:cubicBezTo>
                        <a:cubicBezTo>
                          <a:pt x="238461" y="247044"/>
                          <a:pt x="251130" y="258664"/>
                          <a:pt x="263988" y="269999"/>
                        </a:cubicBezTo>
                        <a:cubicBezTo>
                          <a:pt x="276657" y="281619"/>
                          <a:pt x="289801" y="292859"/>
                          <a:pt x="302755" y="304098"/>
                        </a:cubicBezTo>
                        <a:lnTo>
                          <a:pt x="302850" y="304194"/>
                        </a:lnTo>
                        <a:cubicBezTo>
                          <a:pt x="304755" y="305813"/>
                          <a:pt x="304946" y="308670"/>
                          <a:pt x="303327" y="310575"/>
                        </a:cubicBezTo>
                        <a:cubicBezTo>
                          <a:pt x="301898" y="312575"/>
                          <a:pt x="299326" y="312956"/>
                          <a:pt x="297421" y="311623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3" name="任意多边形: 形状 332"/>
                  <p:cNvSpPr/>
                  <p:nvPr/>
                </p:nvSpPr>
                <p:spPr>
                  <a:xfrm flipH="1">
                    <a:off x="4158532" y="-1420963"/>
                    <a:ext cx="47625" cy="171450"/>
                  </a:xfrm>
                  <a:custGeom>
                    <a:avLst/>
                    <a:gdLst>
                      <a:gd name="connsiteX0" fmla="*/ 31851 w 47625"/>
                      <a:gd name="connsiteY0" fmla="*/ 163929 h 171450"/>
                      <a:gd name="connsiteX1" fmla="*/ 13562 w 47625"/>
                      <a:gd name="connsiteY1" fmla="*/ 88872 h 171450"/>
                      <a:gd name="connsiteX2" fmla="*/ 7371 w 47625"/>
                      <a:gd name="connsiteY2" fmla="*/ 11529 h 171450"/>
                      <a:gd name="connsiteX3" fmla="*/ 12134 w 47625"/>
                      <a:gd name="connsiteY3" fmla="*/ 7147 h 171450"/>
                      <a:gd name="connsiteX4" fmla="*/ 16325 w 47625"/>
                      <a:gd name="connsiteY4" fmla="*/ 10576 h 171450"/>
                      <a:gd name="connsiteX5" fmla="*/ 16325 w 47625"/>
                      <a:gd name="connsiteY5" fmla="*/ 10671 h 171450"/>
                      <a:gd name="connsiteX6" fmla="*/ 32231 w 47625"/>
                      <a:gd name="connsiteY6" fmla="*/ 85728 h 171450"/>
                      <a:gd name="connsiteX7" fmla="*/ 40709 w 47625"/>
                      <a:gd name="connsiteY7" fmla="*/ 162309 h 171450"/>
                      <a:gd name="connsiteX8" fmla="*/ 36232 w 47625"/>
                      <a:gd name="connsiteY8" fmla="*/ 167072 h 171450"/>
                      <a:gd name="connsiteX9" fmla="*/ 31851 w 47625"/>
                      <a:gd name="connsiteY9" fmla="*/ 163929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7625" h="171450">
                        <a:moveTo>
                          <a:pt x="31851" y="163929"/>
                        </a:moveTo>
                        <a:cubicBezTo>
                          <a:pt x="23278" y="139354"/>
                          <a:pt x="17849" y="114208"/>
                          <a:pt x="13562" y="88872"/>
                        </a:cubicBezTo>
                        <a:cubicBezTo>
                          <a:pt x="9562" y="63440"/>
                          <a:pt x="6228" y="37818"/>
                          <a:pt x="7371" y="11529"/>
                        </a:cubicBezTo>
                        <a:cubicBezTo>
                          <a:pt x="7466" y="8957"/>
                          <a:pt x="9657" y="7052"/>
                          <a:pt x="12134" y="7147"/>
                        </a:cubicBezTo>
                        <a:cubicBezTo>
                          <a:pt x="14229" y="7242"/>
                          <a:pt x="15849" y="8671"/>
                          <a:pt x="16325" y="10576"/>
                        </a:cubicBezTo>
                        <a:lnTo>
                          <a:pt x="16325" y="10671"/>
                        </a:lnTo>
                        <a:cubicBezTo>
                          <a:pt x="22802" y="35436"/>
                          <a:pt x="27945" y="60487"/>
                          <a:pt x="32231" y="85728"/>
                        </a:cubicBezTo>
                        <a:cubicBezTo>
                          <a:pt x="36327" y="110970"/>
                          <a:pt x="39947" y="136401"/>
                          <a:pt x="40709" y="162309"/>
                        </a:cubicBezTo>
                        <a:cubicBezTo>
                          <a:pt x="40804" y="164881"/>
                          <a:pt x="38804" y="166977"/>
                          <a:pt x="36232" y="167072"/>
                        </a:cubicBezTo>
                        <a:cubicBezTo>
                          <a:pt x="34327" y="167072"/>
                          <a:pt x="32517" y="165738"/>
                          <a:pt x="31851" y="163929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4" name="任意多边形: 形状 333"/>
                  <p:cNvSpPr/>
                  <p:nvPr/>
                </p:nvSpPr>
                <p:spPr>
                  <a:xfrm flipH="1">
                    <a:off x="4021295" y="-1375623"/>
                    <a:ext cx="123825" cy="28575"/>
                  </a:xfrm>
                  <a:custGeom>
                    <a:avLst/>
                    <a:gdLst>
                      <a:gd name="connsiteX0" fmla="*/ 118927 w 123825"/>
                      <a:gd name="connsiteY0" fmla="*/ 27911 h 28575"/>
                      <a:gd name="connsiteX1" fmla="*/ 64540 w 123825"/>
                      <a:gd name="connsiteY1" fmla="*/ 26958 h 28575"/>
                      <a:gd name="connsiteX2" fmla="*/ 10723 w 123825"/>
                      <a:gd name="connsiteY2" fmla="*/ 19052 h 28575"/>
                      <a:gd name="connsiteX3" fmla="*/ 7294 w 123825"/>
                      <a:gd name="connsiteY3" fmla="*/ 13528 h 28575"/>
                      <a:gd name="connsiteX4" fmla="*/ 10914 w 123825"/>
                      <a:gd name="connsiteY4" fmla="*/ 10004 h 28575"/>
                      <a:gd name="connsiteX5" fmla="*/ 66064 w 123825"/>
                      <a:gd name="connsiteY5" fmla="*/ 8003 h 28575"/>
                      <a:gd name="connsiteX6" fmla="*/ 120166 w 123825"/>
                      <a:gd name="connsiteY6" fmla="*/ 18862 h 28575"/>
                      <a:gd name="connsiteX7" fmla="*/ 122928 w 123825"/>
                      <a:gd name="connsiteY7" fmla="*/ 24767 h 28575"/>
                      <a:gd name="connsiteX8" fmla="*/ 118927 w 123825"/>
                      <a:gd name="connsiteY8" fmla="*/ 27911 h 28575"/>
                      <a:gd name="connsiteX9" fmla="*/ 118927 w 123825"/>
                      <a:gd name="connsiteY9" fmla="*/ 27911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3825" h="28575">
                        <a:moveTo>
                          <a:pt x="118927" y="27911"/>
                        </a:moveTo>
                        <a:cubicBezTo>
                          <a:pt x="100544" y="29435"/>
                          <a:pt x="82447" y="28387"/>
                          <a:pt x="64540" y="26958"/>
                        </a:cubicBezTo>
                        <a:cubicBezTo>
                          <a:pt x="46537" y="25244"/>
                          <a:pt x="28726" y="23339"/>
                          <a:pt x="10723" y="19052"/>
                        </a:cubicBezTo>
                        <a:cubicBezTo>
                          <a:pt x="8247" y="18481"/>
                          <a:pt x="6628" y="16004"/>
                          <a:pt x="7294" y="13528"/>
                        </a:cubicBezTo>
                        <a:cubicBezTo>
                          <a:pt x="7675" y="11718"/>
                          <a:pt x="9199" y="10385"/>
                          <a:pt x="10914" y="10004"/>
                        </a:cubicBezTo>
                        <a:cubicBezTo>
                          <a:pt x="29297" y="6575"/>
                          <a:pt x="47776" y="6670"/>
                          <a:pt x="66064" y="8003"/>
                        </a:cubicBezTo>
                        <a:cubicBezTo>
                          <a:pt x="84352" y="9623"/>
                          <a:pt x="102544" y="12480"/>
                          <a:pt x="120166" y="18862"/>
                        </a:cubicBezTo>
                        <a:cubicBezTo>
                          <a:pt x="122547" y="19719"/>
                          <a:pt x="123785" y="22386"/>
                          <a:pt x="122928" y="24767"/>
                        </a:cubicBezTo>
                        <a:cubicBezTo>
                          <a:pt x="122356" y="26577"/>
                          <a:pt x="120737" y="27720"/>
                          <a:pt x="118927" y="27911"/>
                        </a:cubicBezTo>
                        <a:lnTo>
                          <a:pt x="118927" y="27911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5" name="任意多边形: 形状 334"/>
                  <p:cNvSpPr/>
                  <p:nvPr/>
                </p:nvSpPr>
                <p:spPr>
                  <a:xfrm flipH="1">
                    <a:off x="4133064" y="-1290739"/>
                    <a:ext cx="76200" cy="76200"/>
                  </a:xfrm>
                  <a:custGeom>
                    <a:avLst/>
                    <a:gdLst>
                      <a:gd name="connsiteX0" fmla="*/ 66199 w 76200"/>
                      <a:gd name="connsiteY0" fmla="*/ 15703 h 76200"/>
                      <a:gd name="connsiteX1" fmla="*/ 33433 w 76200"/>
                      <a:gd name="connsiteY1" fmla="*/ 10559 h 76200"/>
                      <a:gd name="connsiteX2" fmla="*/ 29147 w 76200"/>
                      <a:gd name="connsiteY2" fmla="*/ 11607 h 76200"/>
                      <a:gd name="connsiteX3" fmla="*/ 7144 w 76200"/>
                      <a:gd name="connsiteY3" fmla="*/ 41611 h 76200"/>
                      <a:gd name="connsiteX4" fmla="*/ 30004 w 76200"/>
                      <a:gd name="connsiteY4" fmla="*/ 71900 h 76200"/>
                      <a:gd name="connsiteX5" fmla="*/ 67819 w 76200"/>
                      <a:gd name="connsiteY5" fmla="*/ 54850 h 76200"/>
                      <a:gd name="connsiteX6" fmla="*/ 66199 w 76200"/>
                      <a:gd name="connsiteY6" fmla="*/ 15703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200" h="76200">
                        <a:moveTo>
                          <a:pt x="66199" y="15703"/>
                        </a:moveTo>
                        <a:cubicBezTo>
                          <a:pt x="57817" y="5987"/>
                          <a:pt x="44101" y="4939"/>
                          <a:pt x="33433" y="10559"/>
                        </a:cubicBezTo>
                        <a:cubicBezTo>
                          <a:pt x="32005" y="10750"/>
                          <a:pt x="30576" y="11131"/>
                          <a:pt x="29147" y="11607"/>
                        </a:cubicBezTo>
                        <a:cubicBezTo>
                          <a:pt x="16384" y="15893"/>
                          <a:pt x="7240" y="27990"/>
                          <a:pt x="7144" y="41611"/>
                        </a:cubicBezTo>
                        <a:cubicBezTo>
                          <a:pt x="7049" y="55422"/>
                          <a:pt x="16860" y="68090"/>
                          <a:pt x="30004" y="71900"/>
                        </a:cubicBezTo>
                        <a:cubicBezTo>
                          <a:pt x="44959" y="76282"/>
                          <a:pt x="59532" y="66757"/>
                          <a:pt x="67819" y="54850"/>
                        </a:cubicBezTo>
                        <a:cubicBezTo>
                          <a:pt x="76296" y="42849"/>
                          <a:pt x="75820" y="26752"/>
                          <a:pt x="66199" y="15703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6" name="任意多边形: 形状 335"/>
                  <p:cNvSpPr/>
                  <p:nvPr/>
                </p:nvSpPr>
                <p:spPr>
                  <a:xfrm flipH="1">
                    <a:off x="4059149" y="-1283800"/>
                    <a:ext cx="9525" cy="9525"/>
                  </a:xfrm>
                  <a:custGeom>
                    <a:avLst/>
                    <a:gdLst>
                      <a:gd name="connsiteX0" fmla="*/ 7239 w 9525"/>
                      <a:gd name="connsiteY0" fmla="*/ 7239 h 9525"/>
                      <a:gd name="connsiteX1" fmla="*/ 7144 w 9525"/>
                      <a:gd name="connsiteY1" fmla="*/ 7144 h 9525"/>
                      <a:gd name="connsiteX2" fmla="*/ 7239 w 9525"/>
                      <a:gd name="connsiteY2" fmla="*/ 7239 h 9525"/>
                      <a:gd name="connsiteX3" fmla="*/ 7239 w 9525"/>
                      <a:gd name="connsiteY3" fmla="*/ 7239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7239" y="7239"/>
                        </a:moveTo>
                        <a:cubicBezTo>
                          <a:pt x="7239" y="7239"/>
                          <a:pt x="7144" y="7144"/>
                          <a:pt x="7144" y="7144"/>
                        </a:cubicBezTo>
                        <a:cubicBezTo>
                          <a:pt x="7144" y="7239"/>
                          <a:pt x="7144" y="7239"/>
                          <a:pt x="7239" y="7239"/>
                        </a:cubicBezTo>
                        <a:cubicBezTo>
                          <a:pt x="7144" y="7239"/>
                          <a:pt x="7239" y="7334"/>
                          <a:pt x="7239" y="723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7" name="任意多边形: 形状 336"/>
                  <p:cNvSpPr/>
                  <p:nvPr/>
                </p:nvSpPr>
                <p:spPr>
                  <a:xfrm flipH="1">
                    <a:off x="4016795" y="-1326716"/>
                    <a:ext cx="76200" cy="76200"/>
                  </a:xfrm>
                  <a:custGeom>
                    <a:avLst/>
                    <a:gdLst>
                      <a:gd name="connsiteX0" fmla="*/ 74708 w 76200"/>
                      <a:gd name="connsiteY0" fmla="*/ 32534 h 76200"/>
                      <a:gd name="connsiteX1" fmla="*/ 60326 w 76200"/>
                      <a:gd name="connsiteY1" fmla="*/ 13198 h 76200"/>
                      <a:gd name="connsiteX2" fmla="*/ 38132 w 76200"/>
                      <a:gd name="connsiteY2" fmla="*/ 7293 h 76200"/>
                      <a:gd name="connsiteX3" fmla="*/ 18130 w 76200"/>
                      <a:gd name="connsiteY3" fmla="*/ 17485 h 76200"/>
                      <a:gd name="connsiteX4" fmla="*/ 12034 w 76200"/>
                      <a:gd name="connsiteY4" fmla="*/ 28057 h 76200"/>
                      <a:gd name="connsiteX5" fmla="*/ 7652 w 76200"/>
                      <a:gd name="connsiteY5" fmla="*/ 53203 h 76200"/>
                      <a:gd name="connsiteX6" fmla="*/ 38894 w 76200"/>
                      <a:gd name="connsiteY6" fmla="*/ 77683 h 76200"/>
                      <a:gd name="connsiteX7" fmla="*/ 70994 w 76200"/>
                      <a:gd name="connsiteY7" fmla="*/ 56156 h 76200"/>
                      <a:gd name="connsiteX8" fmla="*/ 74708 w 76200"/>
                      <a:gd name="connsiteY8" fmla="*/ 32534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200" h="76200">
                        <a:moveTo>
                          <a:pt x="74708" y="32534"/>
                        </a:moveTo>
                        <a:cubicBezTo>
                          <a:pt x="73280" y="24057"/>
                          <a:pt x="67565" y="17389"/>
                          <a:pt x="60326" y="13198"/>
                        </a:cubicBezTo>
                        <a:cubicBezTo>
                          <a:pt x="53849" y="9388"/>
                          <a:pt x="45848" y="6436"/>
                          <a:pt x="38132" y="7293"/>
                        </a:cubicBezTo>
                        <a:cubicBezTo>
                          <a:pt x="30417" y="8150"/>
                          <a:pt x="23178" y="11484"/>
                          <a:pt x="18130" y="17485"/>
                        </a:cubicBezTo>
                        <a:cubicBezTo>
                          <a:pt x="15463" y="20628"/>
                          <a:pt x="13367" y="24247"/>
                          <a:pt x="12034" y="28057"/>
                        </a:cubicBezTo>
                        <a:cubicBezTo>
                          <a:pt x="7843" y="35677"/>
                          <a:pt x="6224" y="44821"/>
                          <a:pt x="7652" y="53203"/>
                        </a:cubicBezTo>
                        <a:cubicBezTo>
                          <a:pt x="10129" y="68062"/>
                          <a:pt x="24321" y="77873"/>
                          <a:pt x="38894" y="77683"/>
                        </a:cubicBezTo>
                        <a:cubicBezTo>
                          <a:pt x="52610" y="77587"/>
                          <a:pt x="65374" y="68443"/>
                          <a:pt x="70994" y="56156"/>
                        </a:cubicBezTo>
                        <a:cubicBezTo>
                          <a:pt x="74423" y="48631"/>
                          <a:pt x="76042" y="40821"/>
                          <a:pt x="74708" y="32534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8" name="任意多边形: 形状 337"/>
                  <p:cNvSpPr/>
                  <p:nvPr/>
                </p:nvSpPr>
                <p:spPr>
                  <a:xfrm flipH="1">
                    <a:off x="3965935" y="-1399970"/>
                    <a:ext cx="76200" cy="76200"/>
                  </a:xfrm>
                  <a:custGeom>
                    <a:avLst/>
                    <a:gdLst>
                      <a:gd name="connsiteX0" fmla="*/ 67187 w 76200"/>
                      <a:gd name="connsiteY0" fmla="*/ 23206 h 76200"/>
                      <a:gd name="connsiteX1" fmla="*/ 53566 w 76200"/>
                      <a:gd name="connsiteY1" fmla="*/ 10347 h 76200"/>
                      <a:gd name="connsiteX2" fmla="*/ 31373 w 76200"/>
                      <a:gd name="connsiteY2" fmla="*/ 7966 h 76200"/>
                      <a:gd name="connsiteX3" fmla="*/ 15276 w 76200"/>
                      <a:gd name="connsiteY3" fmla="*/ 17586 h 76200"/>
                      <a:gd name="connsiteX4" fmla="*/ 7180 w 76200"/>
                      <a:gd name="connsiteY4" fmla="*/ 37112 h 76200"/>
                      <a:gd name="connsiteX5" fmla="*/ 8799 w 76200"/>
                      <a:gd name="connsiteY5" fmla="*/ 47495 h 76200"/>
                      <a:gd name="connsiteX6" fmla="*/ 11752 w 76200"/>
                      <a:gd name="connsiteY6" fmla="*/ 56829 h 76200"/>
                      <a:gd name="connsiteX7" fmla="*/ 44708 w 76200"/>
                      <a:gd name="connsiteY7" fmla="*/ 72926 h 76200"/>
                      <a:gd name="connsiteX8" fmla="*/ 68806 w 76200"/>
                      <a:gd name="connsiteY8" fmla="*/ 44923 h 76200"/>
                      <a:gd name="connsiteX9" fmla="*/ 67187 w 76200"/>
                      <a:gd name="connsiteY9" fmla="*/ 23206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200" h="76200">
                        <a:moveTo>
                          <a:pt x="67187" y="23206"/>
                        </a:moveTo>
                        <a:cubicBezTo>
                          <a:pt x="64425" y="17586"/>
                          <a:pt x="59186" y="12919"/>
                          <a:pt x="53566" y="10347"/>
                        </a:cubicBezTo>
                        <a:cubicBezTo>
                          <a:pt x="46423" y="7109"/>
                          <a:pt x="38993" y="6347"/>
                          <a:pt x="31373" y="7966"/>
                        </a:cubicBezTo>
                        <a:cubicBezTo>
                          <a:pt x="25372" y="9204"/>
                          <a:pt x="19181" y="12919"/>
                          <a:pt x="15276" y="17586"/>
                        </a:cubicBezTo>
                        <a:cubicBezTo>
                          <a:pt x="10418" y="23301"/>
                          <a:pt x="7656" y="29683"/>
                          <a:pt x="7180" y="37112"/>
                        </a:cubicBezTo>
                        <a:cubicBezTo>
                          <a:pt x="6989" y="40732"/>
                          <a:pt x="7561" y="44256"/>
                          <a:pt x="8799" y="47495"/>
                        </a:cubicBezTo>
                        <a:cubicBezTo>
                          <a:pt x="9370" y="50733"/>
                          <a:pt x="10323" y="53876"/>
                          <a:pt x="11752" y="56829"/>
                        </a:cubicBezTo>
                        <a:cubicBezTo>
                          <a:pt x="17276" y="68545"/>
                          <a:pt x="31754" y="77213"/>
                          <a:pt x="44708" y="72926"/>
                        </a:cubicBezTo>
                        <a:cubicBezTo>
                          <a:pt x="56805" y="68926"/>
                          <a:pt x="65282" y="56734"/>
                          <a:pt x="68806" y="44923"/>
                        </a:cubicBezTo>
                        <a:cubicBezTo>
                          <a:pt x="70902" y="37684"/>
                          <a:pt x="70521" y="30064"/>
                          <a:pt x="67187" y="23206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9" name="任意多边形: 形状 338"/>
                  <p:cNvSpPr/>
                  <p:nvPr/>
                </p:nvSpPr>
                <p:spPr>
                  <a:xfrm flipH="1">
                    <a:off x="3386551" y="-1493026"/>
                    <a:ext cx="476250" cy="533400"/>
                  </a:xfrm>
                  <a:custGeom>
                    <a:avLst/>
                    <a:gdLst>
                      <a:gd name="connsiteX0" fmla="*/ 67018 w 476250"/>
                      <a:gd name="connsiteY0" fmla="*/ 40919 h 533400"/>
                      <a:gd name="connsiteX1" fmla="*/ 23774 w 476250"/>
                      <a:gd name="connsiteY1" fmla="*/ 328860 h 533400"/>
                      <a:gd name="connsiteX2" fmla="*/ 95307 w 476250"/>
                      <a:gd name="connsiteY2" fmla="*/ 320573 h 533400"/>
                      <a:gd name="connsiteX3" fmla="*/ 163506 w 476250"/>
                      <a:gd name="connsiteY3" fmla="*/ 508692 h 533400"/>
                      <a:gd name="connsiteX4" fmla="*/ 250089 w 476250"/>
                      <a:gd name="connsiteY4" fmla="*/ 433825 h 533400"/>
                      <a:gd name="connsiteX5" fmla="*/ 451542 w 476250"/>
                      <a:gd name="connsiteY5" fmla="*/ 517074 h 533400"/>
                      <a:gd name="connsiteX6" fmla="*/ 384963 w 476250"/>
                      <a:gd name="connsiteY6" fmla="*/ 299047 h 533400"/>
                      <a:gd name="connsiteX7" fmla="*/ 426587 w 476250"/>
                      <a:gd name="connsiteY7" fmla="*/ 217513 h 533400"/>
                      <a:gd name="connsiteX8" fmla="*/ 320097 w 476250"/>
                      <a:gd name="connsiteY8" fmla="*/ 159220 h 533400"/>
                      <a:gd name="connsiteX9" fmla="*/ 300095 w 476250"/>
                      <a:gd name="connsiteY9" fmla="*/ 46063 h 533400"/>
                      <a:gd name="connsiteX10" fmla="*/ 67018 w 476250"/>
                      <a:gd name="connsiteY10" fmla="*/ 40919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6250" h="533400">
                        <a:moveTo>
                          <a:pt x="67018" y="40919"/>
                        </a:moveTo>
                        <a:cubicBezTo>
                          <a:pt x="35871" y="68446"/>
                          <a:pt x="-21183" y="272281"/>
                          <a:pt x="23774" y="328860"/>
                        </a:cubicBezTo>
                        <a:cubicBezTo>
                          <a:pt x="68733" y="385438"/>
                          <a:pt x="95307" y="320573"/>
                          <a:pt x="95307" y="320573"/>
                        </a:cubicBezTo>
                        <a:cubicBezTo>
                          <a:pt x="95307" y="320573"/>
                          <a:pt x="90354" y="498691"/>
                          <a:pt x="163506" y="508692"/>
                        </a:cubicBezTo>
                        <a:cubicBezTo>
                          <a:pt x="236754" y="518693"/>
                          <a:pt x="250089" y="433825"/>
                          <a:pt x="250089" y="433825"/>
                        </a:cubicBezTo>
                        <a:cubicBezTo>
                          <a:pt x="250089" y="433825"/>
                          <a:pt x="346672" y="565366"/>
                          <a:pt x="451542" y="517074"/>
                        </a:cubicBezTo>
                        <a:cubicBezTo>
                          <a:pt x="501358" y="494119"/>
                          <a:pt x="440017" y="353530"/>
                          <a:pt x="384963" y="299047"/>
                        </a:cubicBezTo>
                        <a:cubicBezTo>
                          <a:pt x="384963" y="299047"/>
                          <a:pt x="456495" y="280759"/>
                          <a:pt x="426587" y="217513"/>
                        </a:cubicBezTo>
                        <a:cubicBezTo>
                          <a:pt x="396583" y="154267"/>
                          <a:pt x="320097" y="159220"/>
                          <a:pt x="320097" y="159220"/>
                        </a:cubicBezTo>
                        <a:cubicBezTo>
                          <a:pt x="320097" y="159220"/>
                          <a:pt x="381724" y="104260"/>
                          <a:pt x="300095" y="46063"/>
                        </a:cubicBezTo>
                        <a:cubicBezTo>
                          <a:pt x="218466" y="-12326"/>
                          <a:pt x="110262" y="2629"/>
                          <a:pt x="67018" y="40919"/>
                        </a:cubicBezTo>
                        <a:close/>
                      </a:path>
                    </a:pathLst>
                  </a:custGeom>
                  <a:solidFill>
                    <a:srgbClr val="F29E0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0" name="任意多边形: 形状 339"/>
                  <p:cNvSpPr/>
                  <p:nvPr/>
                </p:nvSpPr>
                <p:spPr>
                  <a:xfrm flipH="1">
                    <a:off x="3436122" y="-1572142"/>
                    <a:ext cx="647700" cy="542925"/>
                  </a:xfrm>
                  <a:custGeom>
                    <a:avLst/>
                    <a:gdLst>
                      <a:gd name="connsiteX0" fmla="*/ 642465 w 647700"/>
                      <a:gd name="connsiteY0" fmla="*/ 538278 h 542925"/>
                      <a:gd name="connsiteX1" fmla="*/ 489207 w 647700"/>
                      <a:gd name="connsiteY1" fmla="*/ 386259 h 542925"/>
                      <a:gd name="connsiteX2" fmla="*/ 426914 w 647700"/>
                      <a:gd name="connsiteY2" fmla="*/ 297962 h 542925"/>
                      <a:gd name="connsiteX3" fmla="*/ 398339 w 647700"/>
                      <a:gd name="connsiteY3" fmla="*/ 252623 h 542925"/>
                      <a:gd name="connsiteX4" fmla="*/ 368049 w 647700"/>
                      <a:gd name="connsiteY4" fmla="*/ 209094 h 542925"/>
                      <a:gd name="connsiteX5" fmla="*/ 214316 w 647700"/>
                      <a:gd name="connsiteY5" fmla="*/ 67457 h 542925"/>
                      <a:gd name="connsiteX6" fmla="*/ 116685 w 647700"/>
                      <a:gd name="connsiteY6" fmla="*/ 29167 h 542925"/>
                      <a:gd name="connsiteX7" fmla="*/ 11719 w 647700"/>
                      <a:gd name="connsiteY7" fmla="*/ 16403 h 542925"/>
                      <a:gd name="connsiteX8" fmla="*/ 11529 w 647700"/>
                      <a:gd name="connsiteY8" fmla="*/ 16403 h 542925"/>
                      <a:gd name="connsiteX9" fmla="*/ 7147 w 647700"/>
                      <a:gd name="connsiteY9" fmla="*/ 11736 h 542925"/>
                      <a:gd name="connsiteX10" fmla="*/ 11529 w 647700"/>
                      <a:gd name="connsiteY10" fmla="*/ 7355 h 542925"/>
                      <a:gd name="connsiteX11" fmla="*/ 119733 w 647700"/>
                      <a:gd name="connsiteY11" fmla="*/ 15641 h 542925"/>
                      <a:gd name="connsiteX12" fmla="*/ 222222 w 647700"/>
                      <a:gd name="connsiteY12" fmla="*/ 52884 h 542925"/>
                      <a:gd name="connsiteX13" fmla="*/ 310995 w 647700"/>
                      <a:gd name="connsiteY13" fmla="*/ 116511 h 542925"/>
                      <a:gd name="connsiteX14" fmla="*/ 383289 w 647700"/>
                      <a:gd name="connsiteY14" fmla="*/ 197855 h 542925"/>
                      <a:gd name="connsiteX15" fmla="*/ 413960 w 647700"/>
                      <a:gd name="connsiteY15" fmla="*/ 242622 h 542925"/>
                      <a:gd name="connsiteX16" fmla="*/ 442249 w 647700"/>
                      <a:gd name="connsiteY16" fmla="*/ 288342 h 542925"/>
                      <a:gd name="connsiteX17" fmla="*/ 471396 w 647700"/>
                      <a:gd name="connsiteY17" fmla="*/ 332919 h 542925"/>
                      <a:gd name="connsiteX18" fmla="*/ 502542 w 647700"/>
                      <a:gd name="connsiteY18" fmla="*/ 376163 h 542925"/>
                      <a:gd name="connsiteX19" fmla="*/ 570551 w 647700"/>
                      <a:gd name="connsiteY19" fmla="*/ 458078 h 542925"/>
                      <a:gd name="connsiteX20" fmla="*/ 647608 w 647700"/>
                      <a:gd name="connsiteY20" fmla="*/ 530944 h 542925"/>
                      <a:gd name="connsiteX21" fmla="*/ 647894 w 647700"/>
                      <a:gd name="connsiteY21" fmla="*/ 531134 h 542925"/>
                      <a:gd name="connsiteX22" fmla="*/ 648656 w 647700"/>
                      <a:gd name="connsiteY22" fmla="*/ 537516 h 542925"/>
                      <a:gd name="connsiteX23" fmla="*/ 642465 w 647700"/>
                      <a:gd name="connsiteY23" fmla="*/ 538278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47700" h="542925">
                        <a:moveTo>
                          <a:pt x="642465" y="538278"/>
                        </a:moveTo>
                        <a:cubicBezTo>
                          <a:pt x="583029" y="496178"/>
                          <a:pt x="534070" y="442647"/>
                          <a:pt x="489207" y="386259"/>
                        </a:cubicBezTo>
                        <a:cubicBezTo>
                          <a:pt x="466633" y="358065"/>
                          <a:pt x="446345" y="328252"/>
                          <a:pt x="426914" y="297962"/>
                        </a:cubicBezTo>
                        <a:lnTo>
                          <a:pt x="398339" y="252623"/>
                        </a:lnTo>
                        <a:cubicBezTo>
                          <a:pt x="388528" y="237860"/>
                          <a:pt x="378622" y="223286"/>
                          <a:pt x="368049" y="209094"/>
                        </a:cubicBezTo>
                        <a:cubicBezTo>
                          <a:pt x="326330" y="152420"/>
                          <a:pt x="275943" y="101271"/>
                          <a:pt x="214316" y="67457"/>
                        </a:cubicBezTo>
                        <a:cubicBezTo>
                          <a:pt x="183741" y="50408"/>
                          <a:pt x="150784" y="37739"/>
                          <a:pt x="116685" y="29167"/>
                        </a:cubicBezTo>
                        <a:cubicBezTo>
                          <a:pt x="82490" y="20690"/>
                          <a:pt x="47152" y="17642"/>
                          <a:pt x="11719" y="16403"/>
                        </a:cubicBezTo>
                        <a:lnTo>
                          <a:pt x="11529" y="16403"/>
                        </a:lnTo>
                        <a:cubicBezTo>
                          <a:pt x="9052" y="16308"/>
                          <a:pt x="7052" y="14213"/>
                          <a:pt x="7147" y="11736"/>
                        </a:cubicBezTo>
                        <a:cubicBezTo>
                          <a:pt x="7242" y="9355"/>
                          <a:pt x="9147" y="7450"/>
                          <a:pt x="11529" y="7355"/>
                        </a:cubicBezTo>
                        <a:cubicBezTo>
                          <a:pt x="47628" y="6402"/>
                          <a:pt x="83918" y="8593"/>
                          <a:pt x="119733" y="15641"/>
                        </a:cubicBezTo>
                        <a:cubicBezTo>
                          <a:pt x="155261" y="23452"/>
                          <a:pt x="189932" y="35834"/>
                          <a:pt x="222222" y="52884"/>
                        </a:cubicBezTo>
                        <a:cubicBezTo>
                          <a:pt x="254797" y="69553"/>
                          <a:pt x="284325" y="91651"/>
                          <a:pt x="310995" y="116511"/>
                        </a:cubicBezTo>
                        <a:cubicBezTo>
                          <a:pt x="337760" y="141276"/>
                          <a:pt x="361668" y="168803"/>
                          <a:pt x="383289" y="197855"/>
                        </a:cubicBezTo>
                        <a:cubicBezTo>
                          <a:pt x="394148" y="212333"/>
                          <a:pt x="404149" y="227477"/>
                          <a:pt x="413960" y="242622"/>
                        </a:cubicBezTo>
                        <a:lnTo>
                          <a:pt x="442249" y="288342"/>
                        </a:lnTo>
                        <a:cubicBezTo>
                          <a:pt x="451393" y="303582"/>
                          <a:pt x="461585" y="318060"/>
                          <a:pt x="471396" y="332919"/>
                        </a:cubicBezTo>
                        <a:cubicBezTo>
                          <a:pt x="481683" y="347397"/>
                          <a:pt x="491779" y="361970"/>
                          <a:pt x="502542" y="376163"/>
                        </a:cubicBezTo>
                        <a:cubicBezTo>
                          <a:pt x="523783" y="404642"/>
                          <a:pt x="546357" y="432074"/>
                          <a:pt x="570551" y="458078"/>
                        </a:cubicBezTo>
                        <a:cubicBezTo>
                          <a:pt x="594459" y="484176"/>
                          <a:pt x="620081" y="509322"/>
                          <a:pt x="647608" y="530944"/>
                        </a:cubicBezTo>
                        <a:lnTo>
                          <a:pt x="647894" y="531134"/>
                        </a:lnTo>
                        <a:cubicBezTo>
                          <a:pt x="649894" y="532658"/>
                          <a:pt x="650180" y="535516"/>
                          <a:pt x="648656" y="537516"/>
                        </a:cubicBezTo>
                        <a:cubicBezTo>
                          <a:pt x="647132" y="539231"/>
                          <a:pt x="644465" y="539612"/>
                          <a:pt x="642465" y="538278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1" name="任意多边形: 形状 340"/>
                  <p:cNvSpPr/>
                  <p:nvPr/>
                </p:nvSpPr>
                <p:spPr>
                  <a:xfrm flipH="1">
                    <a:off x="3556039" y="-1380567"/>
                    <a:ext cx="171450" cy="219075"/>
                  </a:xfrm>
                  <a:custGeom>
                    <a:avLst/>
                    <a:gdLst>
                      <a:gd name="connsiteX0" fmla="*/ 11144 w 171450"/>
                      <a:gd name="connsiteY0" fmla="*/ 210686 h 219075"/>
                      <a:gd name="connsiteX1" fmla="*/ 7144 w 171450"/>
                      <a:gd name="connsiteY1" fmla="*/ 129343 h 219075"/>
                      <a:gd name="connsiteX2" fmla="*/ 11811 w 171450"/>
                      <a:gd name="connsiteY2" fmla="*/ 47237 h 219075"/>
                      <a:gd name="connsiteX3" fmla="*/ 13907 w 171450"/>
                      <a:gd name="connsiteY3" fmla="*/ 36665 h 219075"/>
                      <a:gd name="connsiteX4" fmla="*/ 17431 w 171450"/>
                      <a:gd name="connsiteY4" fmla="*/ 25425 h 219075"/>
                      <a:gd name="connsiteX5" fmla="*/ 18669 w 171450"/>
                      <a:gd name="connsiteY5" fmla="*/ 22472 h 219075"/>
                      <a:gd name="connsiteX6" fmla="*/ 19526 w 171450"/>
                      <a:gd name="connsiteY6" fmla="*/ 20758 h 219075"/>
                      <a:gd name="connsiteX7" fmla="*/ 21526 w 171450"/>
                      <a:gd name="connsiteY7" fmla="*/ 18186 h 219075"/>
                      <a:gd name="connsiteX8" fmla="*/ 28575 w 171450"/>
                      <a:gd name="connsiteY8" fmla="*/ 13424 h 219075"/>
                      <a:gd name="connsiteX9" fmla="*/ 40196 w 171450"/>
                      <a:gd name="connsiteY9" fmla="*/ 9899 h 219075"/>
                      <a:gd name="connsiteX10" fmla="*/ 82391 w 171450"/>
                      <a:gd name="connsiteY10" fmla="*/ 7232 h 219075"/>
                      <a:gd name="connsiteX11" fmla="*/ 163925 w 171450"/>
                      <a:gd name="connsiteY11" fmla="*/ 18853 h 219075"/>
                      <a:gd name="connsiteX12" fmla="*/ 167068 w 171450"/>
                      <a:gd name="connsiteY12" fmla="*/ 24473 h 219075"/>
                      <a:gd name="connsiteX13" fmla="*/ 162116 w 171450"/>
                      <a:gd name="connsiteY13" fmla="*/ 27806 h 219075"/>
                      <a:gd name="connsiteX14" fmla="*/ 162020 w 171450"/>
                      <a:gd name="connsiteY14" fmla="*/ 27806 h 219075"/>
                      <a:gd name="connsiteX15" fmla="*/ 82487 w 171450"/>
                      <a:gd name="connsiteY15" fmla="*/ 24092 h 219075"/>
                      <a:gd name="connsiteX16" fmla="*/ 44101 w 171450"/>
                      <a:gd name="connsiteY16" fmla="*/ 27997 h 219075"/>
                      <a:gd name="connsiteX17" fmla="*/ 36481 w 171450"/>
                      <a:gd name="connsiteY17" fmla="*/ 30378 h 219075"/>
                      <a:gd name="connsiteX18" fmla="*/ 35147 w 171450"/>
                      <a:gd name="connsiteY18" fmla="*/ 31140 h 219075"/>
                      <a:gd name="connsiteX19" fmla="*/ 35624 w 171450"/>
                      <a:gd name="connsiteY19" fmla="*/ 30569 h 219075"/>
                      <a:gd name="connsiteX20" fmla="*/ 35433 w 171450"/>
                      <a:gd name="connsiteY20" fmla="*/ 31140 h 219075"/>
                      <a:gd name="connsiteX21" fmla="*/ 34766 w 171450"/>
                      <a:gd name="connsiteY21" fmla="*/ 32855 h 219075"/>
                      <a:gd name="connsiteX22" fmla="*/ 32385 w 171450"/>
                      <a:gd name="connsiteY22" fmla="*/ 40951 h 219075"/>
                      <a:gd name="connsiteX23" fmla="*/ 30671 w 171450"/>
                      <a:gd name="connsiteY23" fmla="*/ 50285 h 219075"/>
                      <a:gd name="connsiteX24" fmla="*/ 26575 w 171450"/>
                      <a:gd name="connsiteY24" fmla="*/ 89624 h 219075"/>
                      <a:gd name="connsiteX25" fmla="*/ 24193 w 171450"/>
                      <a:gd name="connsiteY25" fmla="*/ 129724 h 219075"/>
                      <a:gd name="connsiteX26" fmla="*/ 20383 w 171450"/>
                      <a:gd name="connsiteY26" fmla="*/ 210496 h 219075"/>
                      <a:gd name="connsiteX27" fmla="*/ 15621 w 171450"/>
                      <a:gd name="connsiteY27" fmla="*/ 214877 h 219075"/>
                      <a:gd name="connsiteX28" fmla="*/ 11144 w 171450"/>
                      <a:gd name="connsiteY28" fmla="*/ 210686 h 21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71450" h="219075">
                        <a:moveTo>
                          <a:pt x="11144" y="210686"/>
                        </a:moveTo>
                        <a:cubicBezTo>
                          <a:pt x="8572" y="183635"/>
                          <a:pt x="7239" y="156489"/>
                          <a:pt x="7144" y="129343"/>
                        </a:cubicBezTo>
                        <a:cubicBezTo>
                          <a:pt x="7144" y="102101"/>
                          <a:pt x="7620" y="75050"/>
                          <a:pt x="11811" y="47237"/>
                        </a:cubicBezTo>
                        <a:cubicBezTo>
                          <a:pt x="12478" y="43713"/>
                          <a:pt x="12859" y="40284"/>
                          <a:pt x="13907" y="36665"/>
                        </a:cubicBezTo>
                        <a:cubicBezTo>
                          <a:pt x="14859" y="33045"/>
                          <a:pt x="15526" y="29616"/>
                          <a:pt x="17431" y="25425"/>
                        </a:cubicBezTo>
                        <a:lnTo>
                          <a:pt x="18669" y="22472"/>
                        </a:lnTo>
                        <a:cubicBezTo>
                          <a:pt x="18955" y="21901"/>
                          <a:pt x="18859" y="21710"/>
                          <a:pt x="19526" y="20758"/>
                        </a:cubicBezTo>
                        <a:cubicBezTo>
                          <a:pt x="20098" y="19901"/>
                          <a:pt x="20765" y="18948"/>
                          <a:pt x="21526" y="18186"/>
                        </a:cubicBezTo>
                        <a:cubicBezTo>
                          <a:pt x="24098" y="15710"/>
                          <a:pt x="26575" y="14376"/>
                          <a:pt x="28575" y="13424"/>
                        </a:cubicBezTo>
                        <a:cubicBezTo>
                          <a:pt x="32766" y="11519"/>
                          <a:pt x="36481" y="10661"/>
                          <a:pt x="40196" y="9899"/>
                        </a:cubicBezTo>
                        <a:cubicBezTo>
                          <a:pt x="54769" y="7232"/>
                          <a:pt x="68580" y="6947"/>
                          <a:pt x="82391" y="7232"/>
                        </a:cubicBezTo>
                        <a:cubicBezTo>
                          <a:pt x="110014" y="7994"/>
                          <a:pt x="137350" y="11423"/>
                          <a:pt x="163925" y="18853"/>
                        </a:cubicBezTo>
                        <a:cubicBezTo>
                          <a:pt x="166307" y="19520"/>
                          <a:pt x="167735" y="21996"/>
                          <a:pt x="167068" y="24473"/>
                        </a:cubicBezTo>
                        <a:cubicBezTo>
                          <a:pt x="166497" y="26663"/>
                          <a:pt x="164306" y="28092"/>
                          <a:pt x="162116" y="27806"/>
                        </a:cubicBezTo>
                        <a:lnTo>
                          <a:pt x="162020" y="27806"/>
                        </a:lnTo>
                        <a:cubicBezTo>
                          <a:pt x="135636" y="24282"/>
                          <a:pt x="108871" y="23425"/>
                          <a:pt x="82487" y="24092"/>
                        </a:cubicBezTo>
                        <a:cubicBezTo>
                          <a:pt x="69342" y="24663"/>
                          <a:pt x="56007" y="25330"/>
                          <a:pt x="44101" y="27997"/>
                        </a:cubicBezTo>
                        <a:cubicBezTo>
                          <a:pt x="41243" y="28664"/>
                          <a:pt x="38386" y="29521"/>
                          <a:pt x="36481" y="30378"/>
                        </a:cubicBezTo>
                        <a:cubicBezTo>
                          <a:pt x="35433" y="30759"/>
                          <a:pt x="34957" y="31331"/>
                          <a:pt x="35147" y="31140"/>
                        </a:cubicBezTo>
                        <a:cubicBezTo>
                          <a:pt x="35338" y="31045"/>
                          <a:pt x="35528" y="30759"/>
                          <a:pt x="35624" y="30569"/>
                        </a:cubicBezTo>
                        <a:cubicBezTo>
                          <a:pt x="35719" y="30283"/>
                          <a:pt x="35433" y="30950"/>
                          <a:pt x="35433" y="31140"/>
                        </a:cubicBezTo>
                        <a:lnTo>
                          <a:pt x="34766" y="32855"/>
                        </a:lnTo>
                        <a:cubicBezTo>
                          <a:pt x="33718" y="34855"/>
                          <a:pt x="33147" y="37998"/>
                          <a:pt x="32385" y="40951"/>
                        </a:cubicBezTo>
                        <a:cubicBezTo>
                          <a:pt x="31528" y="43808"/>
                          <a:pt x="31242" y="47142"/>
                          <a:pt x="30671" y="50285"/>
                        </a:cubicBezTo>
                        <a:cubicBezTo>
                          <a:pt x="28670" y="63049"/>
                          <a:pt x="27432" y="76289"/>
                          <a:pt x="26575" y="89624"/>
                        </a:cubicBezTo>
                        <a:cubicBezTo>
                          <a:pt x="25432" y="102959"/>
                          <a:pt x="24955" y="116294"/>
                          <a:pt x="24193" y="129724"/>
                        </a:cubicBezTo>
                        <a:lnTo>
                          <a:pt x="20383" y="210496"/>
                        </a:lnTo>
                        <a:cubicBezTo>
                          <a:pt x="20288" y="212972"/>
                          <a:pt x="18193" y="214973"/>
                          <a:pt x="15621" y="214877"/>
                        </a:cubicBezTo>
                        <a:cubicBezTo>
                          <a:pt x="13240" y="214782"/>
                          <a:pt x="11430" y="212972"/>
                          <a:pt x="11144" y="210686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2" name="任意多边形: 形状 341"/>
                  <p:cNvSpPr/>
                  <p:nvPr/>
                </p:nvSpPr>
                <p:spPr>
                  <a:xfrm flipH="1">
                    <a:off x="3483947" y="-1270337"/>
                    <a:ext cx="161925" cy="171450"/>
                  </a:xfrm>
                  <a:custGeom>
                    <a:avLst/>
                    <a:gdLst>
                      <a:gd name="connsiteX0" fmla="*/ 29540 w 161925"/>
                      <a:gd name="connsiteY0" fmla="*/ 166941 h 171450"/>
                      <a:gd name="connsiteX1" fmla="*/ 14205 w 161925"/>
                      <a:gd name="connsiteY1" fmla="*/ 95503 h 171450"/>
                      <a:gd name="connsiteX2" fmla="*/ 8966 w 161925"/>
                      <a:gd name="connsiteY2" fmla="*/ 59213 h 171450"/>
                      <a:gd name="connsiteX3" fmla="*/ 7442 w 161925"/>
                      <a:gd name="connsiteY3" fmla="*/ 40639 h 171450"/>
                      <a:gd name="connsiteX4" fmla="*/ 7918 w 161925"/>
                      <a:gd name="connsiteY4" fmla="*/ 20446 h 171450"/>
                      <a:gd name="connsiteX5" fmla="*/ 8680 w 161925"/>
                      <a:gd name="connsiteY5" fmla="*/ 17112 h 171450"/>
                      <a:gd name="connsiteX6" fmla="*/ 10871 w 161925"/>
                      <a:gd name="connsiteY6" fmla="*/ 12350 h 171450"/>
                      <a:gd name="connsiteX7" fmla="*/ 14681 w 161925"/>
                      <a:gd name="connsiteY7" fmla="*/ 8730 h 171450"/>
                      <a:gd name="connsiteX8" fmla="*/ 16681 w 161925"/>
                      <a:gd name="connsiteY8" fmla="*/ 7778 h 171450"/>
                      <a:gd name="connsiteX9" fmla="*/ 17539 w 161925"/>
                      <a:gd name="connsiteY9" fmla="*/ 7587 h 171450"/>
                      <a:gd name="connsiteX10" fmla="*/ 19158 w 161925"/>
                      <a:gd name="connsiteY10" fmla="*/ 7302 h 171450"/>
                      <a:gd name="connsiteX11" fmla="*/ 22968 w 161925"/>
                      <a:gd name="connsiteY11" fmla="*/ 7206 h 171450"/>
                      <a:gd name="connsiteX12" fmla="*/ 33064 w 161925"/>
                      <a:gd name="connsiteY12" fmla="*/ 8349 h 171450"/>
                      <a:gd name="connsiteX13" fmla="*/ 51162 w 161925"/>
                      <a:gd name="connsiteY13" fmla="*/ 11493 h 171450"/>
                      <a:gd name="connsiteX14" fmla="*/ 86595 w 161925"/>
                      <a:gd name="connsiteY14" fmla="*/ 17779 h 171450"/>
                      <a:gd name="connsiteX15" fmla="*/ 157651 w 161925"/>
                      <a:gd name="connsiteY15" fmla="*/ 25113 h 171450"/>
                      <a:gd name="connsiteX16" fmla="*/ 162128 w 161925"/>
                      <a:gd name="connsiteY16" fmla="*/ 29685 h 171450"/>
                      <a:gd name="connsiteX17" fmla="*/ 158223 w 161925"/>
                      <a:gd name="connsiteY17" fmla="*/ 34162 h 171450"/>
                      <a:gd name="connsiteX18" fmla="*/ 84404 w 161925"/>
                      <a:gd name="connsiteY18" fmla="*/ 34448 h 171450"/>
                      <a:gd name="connsiteX19" fmla="*/ 48018 w 161925"/>
                      <a:gd name="connsiteY19" fmla="*/ 29685 h 171450"/>
                      <a:gd name="connsiteX20" fmla="*/ 30302 w 161925"/>
                      <a:gd name="connsiteY20" fmla="*/ 26923 h 171450"/>
                      <a:gd name="connsiteX21" fmla="*/ 22301 w 161925"/>
                      <a:gd name="connsiteY21" fmla="*/ 26066 h 171450"/>
                      <a:gd name="connsiteX22" fmla="*/ 21539 w 161925"/>
                      <a:gd name="connsiteY22" fmla="*/ 26066 h 171450"/>
                      <a:gd name="connsiteX23" fmla="*/ 22110 w 161925"/>
                      <a:gd name="connsiteY23" fmla="*/ 25971 h 171450"/>
                      <a:gd name="connsiteX24" fmla="*/ 22396 w 161925"/>
                      <a:gd name="connsiteY24" fmla="*/ 25875 h 171450"/>
                      <a:gd name="connsiteX25" fmla="*/ 23920 w 161925"/>
                      <a:gd name="connsiteY25" fmla="*/ 25209 h 171450"/>
                      <a:gd name="connsiteX26" fmla="*/ 26301 w 161925"/>
                      <a:gd name="connsiteY26" fmla="*/ 23208 h 171450"/>
                      <a:gd name="connsiteX27" fmla="*/ 26778 w 161925"/>
                      <a:gd name="connsiteY27" fmla="*/ 22542 h 171450"/>
                      <a:gd name="connsiteX28" fmla="*/ 26587 w 161925"/>
                      <a:gd name="connsiteY28" fmla="*/ 23685 h 171450"/>
                      <a:gd name="connsiteX29" fmla="*/ 26206 w 161925"/>
                      <a:gd name="connsiteY29" fmla="*/ 39782 h 171450"/>
                      <a:gd name="connsiteX30" fmla="*/ 27444 w 161925"/>
                      <a:gd name="connsiteY30" fmla="*/ 57403 h 171450"/>
                      <a:gd name="connsiteX31" fmla="*/ 30969 w 161925"/>
                      <a:gd name="connsiteY31" fmla="*/ 93217 h 171450"/>
                      <a:gd name="connsiteX32" fmla="*/ 38493 w 161925"/>
                      <a:gd name="connsiteY32" fmla="*/ 165321 h 171450"/>
                      <a:gd name="connsiteX33" fmla="*/ 34398 w 161925"/>
                      <a:gd name="connsiteY33" fmla="*/ 170274 h 171450"/>
                      <a:gd name="connsiteX34" fmla="*/ 29540 w 161925"/>
                      <a:gd name="connsiteY34" fmla="*/ 166941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161925" h="171450">
                        <a:moveTo>
                          <a:pt x="29540" y="166941"/>
                        </a:moveTo>
                        <a:cubicBezTo>
                          <a:pt x="23349" y="143319"/>
                          <a:pt x="18205" y="119601"/>
                          <a:pt x="14205" y="95503"/>
                        </a:cubicBezTo>
                        <a:cubicBezTo>
                          <a:pt x="12109" y="83502"/>
                          <a:pt x="10490" y="71405"/>
                          <a:pt x="8966" y="59213"/>
                        </a:cubicBezTo>
                        <a:cubicBezTo>
                          <a:pt x="8299" y="53117"/>
                          <a:pt x="7728" y="46926"/>
                          <a:pt x="7442" y="40639"/>
                        </a:cubicBezTo>
                        <a:cubicBezTo>
                          <a:pt x="7251" y="34162"/>
                          <a:pt x="6680" y="28257"/>
                          <a:pt x="7918" y="20446"/>
                        </a:cubicBezTo>
                        <a:cubicBezTo>
                          <a:pt x="8109" y="19398"/>
                          <a:pt x="8204" y="18636"/>
                          <a:pt x="8680" y="17112"/>
                        </a:cubicBezTo>
                        <a:cubicBezTo>
                          <a:pt x="9156" y="15779"/>
                          <a:pt x="9252" y="14731"/>
                          <a:pt x="10871" y="12350"/>
                        </a:cubicBezTo>
                        <a:cubicBezTo>
                          <a:pt x="11823" y="11302"/>
                          <a:pt x="11538" y="10731"/>
                          <a:pt x="14681" y="8730"/>
                        </a:cubicBezTo>
                        <a:cubicBezTo>
                          <a:pt x="15348" y="8349"/>
                          <a:pt x="16014" y="8064"/>
                          <a:pt x="16681" y="7778"/>
                        </a:cubicBezTo>
                        <a:lnTo>
                          <a:pt x="17539" y="7587"/>
                        </a:lnTo>
                        <a:lnTo>
                          <a:pt x="19158" y="7302"/>
                        </a:lnTo>
                        <a:cubicBezTo>
                          <a:pt x="20777" y="7111"/>
                          <a:pt x="22015" y="7111"/>
                          <a:pt x="22968" y="7206"/>
                        </a:cubicBezTo>
                        <a:cubicBezTo>
                          <a:pt x="26873" y="7397"/>
                          <a:pt x="29921" y="7873"/>
                          <a:pt x="33064" y="8349"/>
                        </a:cubicBezTo>
                        <a:cubicBezTo>
                          <a:pt x="39255" y="9302"/>
                          <a:pt x="45256" y="10350"/>
                          <a:pt x="51162" y="11493"/>
                        </a:cubicBezTo>
                        <a:cubicBezTo>
                          <a:pt x="63068" y="13779"/>
                          <a:pt x="74879" y="15779"/>
                          <a:pt x="86595" y="17779"/>
                        </a:cubicBezTo>
                        <a:cubicBezTo>
                          <a:pt x="110217" y="21494"/>
                          <a:pt x="133839" y="24732"/>
                          <a:pt x="157651" y="25113"/>
                        </a:cubicBezTo>
                        <a:cubicBezTo>
                          <a:pt x="160128" y="25113"/>
                          <a:pt x="162223" y="27209"/>
                          <a:pt x="162128" y="29685"/>
                        </a:cubicBezTo>
                        <a:cubicBezTo>
                          <a:pt x="162128" y="31971"/>
                          <a:pt x="160414" y="33876"/>
                          <a:pt x="158223" y="34162"/>
                        </a:cubicBezTo>
                        <a:cubicBezTo>
                          <a:pt x="133648" y="37686"/>
                          <a:pt x="108788" y="36924"/>
                          <a:pt x="84404" y="34448"/>
                        </a:cubicBezTo>
                        <a:cubicBezTo>
                          <a:pt x="72212" y="33305"/>
                          <a:pt x="60115" y="31495"/>
                          <a:pt x="48018" y="29685"/>
                        </a:cubicBezTo>
                        <a:lnTo>
                          <a:pt x="30302" y="26923"/>
                        </a:lnTo>
                        <a:cubicBezTo>
                          <a:pt x="27444" y="26542"/>
                          <a:pt x="24492" y="26161"/>
                          <a:pt x="22301" y="26066"/>
                        </a:cubicBezTo>
                        <a:cubicBezTo>
                          <a:pt x="21730" y="26066"/>
                          <a:pt x="21444" y="26066"/>
                          <a:pt x="21539" y="26066"/>
                        </a:cubicBezTo>
                        <a:cubicBezTo>
                          <a:pt x="21730" y="26066"/>
                          <a:pt x="21920" y="25971"/>
                          <a:pt x="22110" y="25971"/>
                        </a:cubicBezTo>
                        <a:lnTo>
                          <a:pt x="22396" y="25875"/>
                        </a:lnTo>
                        <a:cubicBezTo>
                          <a:pt x="22872" y="25685"/>
                          <a:pt x="23444" y="25494"/>
                          <a:pt x="23920" y="25209"/>
                        </a:cubicBezTo>
                        <a:cubicBezTo>
                          <a:pt x="26301" y="23399"/>
                          <a:pt x="25825" y="23685"/>
                          <a:pt x="26301" y="23208"/>
                        </a:cubicBezTo>
                        <a:cubicBezTo>
                          <a:pt x="26968" y="21970"/>
                          <a:pt x="26682" y="22542"/>
                          <a:pt x="26778" y="22542"/>
                        </a:cubicBezTo>
                        <a:cubicBezTo>
                          <a:pt x="26682" y="22446"/>
                          <a:pt x="26682" y="23208"/>
                          <a:pt x="26587" y="23685"/>
                        </a:cubicBezTo>
                        <a:cubicBezTo>
                          <a:pt x="25920" y="27876"/>
                          <a:pt x="26016" y="34162"/>
                          <a:pt x="26206" y="39782"/>
                        </a:cubicBezTo>
                        <a:cubicBezTo>
                          <a:pt x="26397" y="45592"/>
                          <a:pt x="26968" y="51498"/>
                          <a:pt x="27444" y="57403"/>
                        </a:cubicBezTo>
                        <a:cubicBezTo>
                          <a:pt x="28302" y="69309"/>
                          <a:pt x="29730" y="81216"/>
                          <a:pt x="30969" y="93217"/>
                        </a:cubicBezTo>
                        <a:cubicBezTo>
                          <a:pt x="33636" y="117125"/>
                          <a:pt x="36207" y="141223"/>
                          <a:pt x="38493" y="165321"/>
                        </a:cubicBezTo>
                        <a:cubicBezTo>
                          <a:pt x="38779" y="167798"/>
                          <a:pt x="36969" y="170084"/>
                          <a:pt x="34398" y="170274"/>
                        </a:cubicBezTo>
                        <a:cubicBezTo>
                          <a:pt x="32112" y="170560"/>
                          <a:pt x="30111" y="169036"/>
                          <a:pt x="29540" y="166941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3" name="任意多边形: 形状 342"/>
                  <p:cNvSpPr/>
                  <p:nvPr/>
                </p:nvSpPr>
                <p:spPr>
                  <a:xfrm flipH="1">
                    <a:off x="3299358" y="-1994076"/>
                    <a:ext cx="323850" cy="371475"/>
                  </a:xfrm>
                  <a:custGeom>
                    <a:avLst/>
                    <a:gdLst>
                      <a:gd name="connsiteX0" fmla="*/ 319677 w 323850"/>
                      <a:gd name="connsiteY0" fmla="*/ 13617 h 371475"/>
                      <a:gd name="connsiteX1" fmla="*/ 262051 w 323850"/>
                      <a:gd name="connsiteY1" fmla="*/ 116678 h 371475"/>
                      <a:gd name="connsiteX2" fmla="*/ 192995 w 323850"/>
                      <a:gd name="connsiteY2" fmla="*/ 212690 h 371475"/>
                      <a:gd name="connsiteX3" fmla="*/ 111461 w 323850"/>
                      <a:gd name="connsiteY3" fmla="*/ 298796 h 371475"/>
                      <a:gd name="connsiteX4" fmla="*/ 13734 w 323850"/>
                      <a:gd name="connsiteY4" fmla="*/ 366233 h 371475"/>
                      <a:gd name="connsiteX5" fmla="*/ 7638 w 323850"/>
                      <a:gd name="connsiteY5" fmla="*/ 364137 h 371475"/>
                      <a:gd name="connsiteX6" fmla="*/ 9163 w 323850"/>
                      <a:gd name="connsiteY6" fmla="*/ 358422 h 371475"/>
                      <a:gd name="connsiteX7" fmla="*/ 9448 w 323850"/>
                      <a:gd name="connsiteY7" fmla="*/ 358232 h 371475"/>
                      <a:gd name="connsiteX8" fmla="*/ 33547 w 323850"/>
                      <a:gd name="connsiteY8" fmla="*/ 342039 h 371475"/>
                      <a:gd name="connsiteX9" fmla="*/ 39547 w 323850"/>
                      <a:gd name="connsiteY9" fmla="*/ 338039 h 371475"/>
                      <a:gd name="connsiteX10" fmla="*/ 45262 w 323850"/>
                      <a:gd name="connsiteY10" fmla="*/ 333562 h 371475"/>
                      <a:gd name="connsiteX11" fmla="*/ 56597 w 323850"/>
                      <a:gd name="connsiteY11" fmla="*/ 324513 h 371475"/>
                      <a:gd name="connsiteX12" fmla="*/ 68027 w 323850"/>
                      <a:gd name="connsiteY12" fmla="*/ 315655 h 371475"/>
                      <a:gd name="connsiteX13" fmla="*/ 78885 w 323850"/>
                      <a:gd name="connsiteY13" fmla="*/ 306035 h 371475"/>
                      <a:gd name="connsiteX14" fmla="*/ 100317 w 323850"/>
                      <a:gd name="connsiteY14" fmla="*/ 286509 h 371475"/>
                      <a:gd name="connsiteX15" fmla="*/ 178422 w 323850"/>
                      <a:gd name="connsiteY15" fmla="*/ 200688 h 371475"/>
                      <a:gd name="connsiteX16" fmla="*/ 248145 w 323850"/>
                      <a:gd name="connsiteY16" fmla="*/ 107343 h 371475"/>
                      <a:gd name="connsiteX17" fmla="*/ 280625 w 323850"/>
                      <a:gd name="connsiteY17" fmla="*/ 58861 h 371475"/>
                      <a:gd name="connsiteX18" fmla="*/ 311772 w 323850"/>
                      <a:gd name="connsiteY18" fmla="*/ 9426 h 371475"/>
                      <a:gd name="connsiteX19" fmla="*/ 311867 w 323850"/>
                      <a:gd name="connsiteY19" fmla="*/ 9331 h 371475"/>
                      <a:gd name="connsiteX20" fmla="*/ 318154 w 323850"/>
                      <a:gd name="connsiteY20" fmla="*/ 7807 h 371475"/>
                      <a:gd name="connsiteX21" fmla="*/ 319677 w 323850"/>
                      <a:gd name="connsiteY21" fmla="*/ 13617 h 371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23850" h="371475">
                        <a:moveTo>
                          <a:pt x="319677" y="13617"/>
                        </a:moveTo>
                        <a:cubicBezTo>
                          <a:pt x="302914" y="49431"/>
                          <a:pt x="283101" y="83340"/>
                          <a:pt x="262051" y="116678"/>
                        </a:cubicBezTo>
                        <a:cubicBezTo>
                          <a:pt x="240810" y="149825"/>
                          <a:pt x="217760" y="181924"/>
                          <a:pt x="192995" y="212690"/>
                        </a:cubicBezTo>
                        <a:cubicBezTo>
                          <a:pt x="167563" y="242884"/>
                          <a:pt x="141179" y="272412"/>
                          <a:pt x="111461" y="298796"/>
                        </a:cubicBezTo>
                        <a:cubicBezTo>
                          <a:pt x="81648" y="324894"/>
                          <a:pt x="49358" y="348612"/>
                          <a:pt x="13734" y="366233"/>
                        </a:cubicBezTo>
                        <a:cubicBezTo>
                          <a:pt x="11448" y="367376"/>
                          <a:pt x="8781" y="366423"/>
                          <a:pt x="7638" y="364137"/>
                        </a:cubicBezTo>
                        <a:cubicBezTo>
                          <a:pt x="6591" y="362042"/>
                          <a:pt x="7258" y="359661"/>
                          <a:pt x="9163" y="358422"/>
                        </a:cubicBezTo>
                        <a:lnTo>
                          <a:pt x="9448" y="358232"/>
                        </a:lnTo>
                        <a:cubicBezTo>
                          <a:pt x="17449" y="352707"/>
                          <a:pt x="25450" y="347373"/>
                          <a:pt x="33547" y="342039"/>
                        </a:cubicBezTo>
                        <a:lnTo>
                          <a:pt x="39547" y="338039"/>
                        </a:lnTo>
                        <a:lnTo>
                          <a:pt x="45262" y="333562"/>
                        </a:lnTo>
                        <a:lnTo>
                          <a:pt x="56597" y="324513"/>
                        </a:lnTo>
                        <a:lnTo>
                          <a:pt x="68027" y="315655"/>
                        </a:lnTo>
                        <a:cubicBezTo>
                          <a:pt x="71742" y="312607"/>
                          <a:pt x="75266" y="309273"/>
                          <a:pt x="78885" y="306035"/>
                        </a:cubicBezTo>
                        <a:cubicBezTo>
                          <a:pt x="86029" y="299463"/>
                          <a:pt x="93459" y="293367"/>
                          <a:pt x="100317" y="286509"/>
                        </a:cubicBezTo>
                        <a:cubicBezTo>
                          <a:pt x="128130" y="259648"/>
                          <a:pt x="154038" y="230787"/>
                          <a:pt x="178422" y="200688"/>
                        </a:cubicBezTo>
                        <a:cubicBezTo>
                          <a:pt x="203187" y="170875"/>
                          <a:pt x="225951" y="139252"/>
                          <a:pt x="248145" y="107343"/>
                        </a:cubicBezTo>
                        <a:cubicBezTo>
                          <a:pt x="259384" y="91437"/>
                          <a:pt x="270147" y="75244"/>
                          <a:pt x="280625" y="58861"/>
                        </a:cubicBezTo>
                        <a:cubicBezTo>
                          <a:pt x="291388" y="42669"/>
                          <a:pt x="301675" y="26000"/>
                          <a:pt x="311772" y="9426"/>
                        </a:cubicBezTo>
                        <a:lnTo>
                          <a:pt x="311867" y="9331"/>
                        </a:lnTo>
                        <a:cubicBezTo>
                          <a:pt x="313201" y="7236"/>
                          <a:pt x="315963" y="6474"/>
                          <a:pt x="318154" y="7807"/>
                        </a:cubicBezTo>
                        <a:cubicBezTo>
                          <a:pt x="319963" y="9045"/>
                          <a:pt x="320630" y="11522"/>
                          <a:pt x="319677" y="13617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4" name="任意多边形: 形状 343"/>
                  <p:cNvSpPr/>
                  <p:nvPr/>
                </p:nvSpPr>
                <p:spPr>
                  <a:xfrm flipH="1">
                    <a:off x="3391628" y="-2010714"/>
                    <a:ext cx="76200" cy="247650"/>
                  </a:xfrm>
                  <a:custGeom>
                    <a:avLst/>
                    <a:gdLst>
                      <a:gd name="connsiteX0" fmla="*/ 71524 w 76200"/>
                      <a:gd name="connsiteY0" fmla="*/ 12063 h 247650"/>
                      <a:gd name="connsiteX1" fmla="*/ 55427 w 76200"/>
                      <a:gd name="connsiteY1" fmla="*/ 131697 h 247650"/>
                      <a:gd name="connsiteX2" fmla="*/ 39710 w 76200"/>
                      <a:gd name="connsiteY2" fmla="*/ 190276 h 247650"/>
                      <a:gd name="connsiteX3" fmla="*/ 15612 w 76200"/>
                      <a:gd name="connsiteY3" fmla="*/ 246378 h 247650"/>
                      <a:gd name="connsiteX4" fmla="*/ 9421 w 76200"/>
                      <a:gd name="connsiteY4" fmla="*/ 247997 h 247650"/>
                      <a:gd name="connsiteX5" fmla="*/ 7421 w 76200"/>
                      <a:gd name="connsiteY5" fmla="*/ 242568 h 247650"/>
                      <a:gd name="connsiteX6" fmla="*/ 7421 w 76200"/>
                      <a:gd name="connsiteY6" fmla="*/ 242473 h 247650"/>
                      <a:gd name="connsiteX7" fmla="*/ 23613 w 76200"/>
                      <a:gd name="connsiteY7" fmla="*/ 185609 h 247650"/>
                      <a:gd name="connsiteX8" fmla="*/ 36853 w 76200"/>
                      <a:gd name="connsiteY8" fmla="*/ 127601 h 247650"/>
                      <a:gd name="connsiteX9" fmla="*/ 49331 w 76200"/>
                      <a:gd name="connsiteY9" fmla="*/ 69213 h 247650"/>
                      <a:gd name="connsiteX10" fmla="*/ 62475 w 76200"/>
                      <a:gd name="connsiteY10" fmla="*/ 10730 h 247650"/>
                      <a:gd name="connsiteX11" fmla="*/ 62475 w 76200"/>
                      <a:gd name="connsiteY11" fmla="*/ 10634 h 247650"/>
                      <a:gd name="connsiteX12" fmla="*/ 68000 w 76200"/>
                      <a:gd name="connsiteY12" fmla="*/ 7301 h 247650"/>
                      <a:gd name="connsiteX13" fmla="*/ 71524 w 76200"/>
                      <a:gd name="connsiteY13" fmla="*/ 1206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200" h="247650">
                        <a:moveTo>
                          <a:pt x="71524" y="12063"/>
                        </a:moveTo>
                        <a:cubicBezTo>
                          <a:pt x="69905" y="52449"/>
                          <a:pt x="63904" y="92264"/>
                          <a:pt x="55427" y="131697"/>
                        </a:cubicBezTo>
                        <a:cubicBezTo>
                          <a:pt x="51045" y="151414"/>
                          <a:pt x="46092" y="171035"/>
                          <a:pt x="39710" y="190276"/>
                        </a:cubicBezTo>
                        <a:cubicBezTo>
                          <a:pt x="33424" y="209516"/>
                          <a:pt x="25994" y="228662"/>
                          <a:pt x="15612" y="246378"/>
                        </a:cubicBezTo>
                        <a:cubicBezTo>
                          <a:pt x="14374" y="248569"/>
                          <a:pt x="11516" y="249331"/>
                          <a:pt x="9421" y="247997"/>
                        </a:cubicBezTo>
                        <a:cubicBezTo>
                          <a:pt x="7516" y="246854"/>
                          <a:pt x="6659" y="244568"/>
                          <a:pt x="7421" y="242568"/>
                        </a:cubicBezTo>
                        <a:lnTo>
                          <a:pt x="7421" y="242473"/>
                        </a:lnTo>
                        <a:cubicBezTo>
                          <a:pt x="13898" y="223899"/>
                          <a:pt x="18660" y="204754"/>
                          <a:pt x="23613" y="185609"/>
                        </a:cubicBezTo>
                        <a:cubicBezTo>
                          <a:pt x="28376" y="166463"/>
                          <a:pt x="32757" y="147032"/>
                          <a:pt x="36853" y="127601"/>
                        </a:cubicBezTo>
                        <a:lnTo>
                          <a:pt x="49331" y="69213"/>
                        </a:lnTo>
                        <a:cubicBezTo>
                          <a:pt x="53426" y="49687"/>
                          <a:pt x="57903" y="30161"/>
                          <a:pt x="62475" y="10730"/>
                        </a:cubicBezTo>
                        <a:lnTo>
                          <a:pt x="62475" y="10634"/>
                        </a:lnTo>
                        <a:cubicBezTo>
                          <a:pt x="63047" y="8158"/>
                          <a:pt x="65523" y="6634"/>
                          <a:pt x="68000" y="7301"/>
                        </a:cubicBezTo>
                        <a:cubicBezTo>
                          <a:pt x="70190" y="7967"/>
                          <a:pt x="71619" y="9968"/>
                          <a:pt x="71524" y="12063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5" name="任意多边形: 形状 344"/>
                  <p:cNvSpPr/>
                  <p:nvPr/>
                </p:nvSpPr>
                <p:spPr>
                  <a:xfrm flipH="1">
                    <a:off x="3171451" y="-1968838"/>
                    <a:ext cx="209550" cy="95250"/>
                  </a:xfrm>
                  <a:custGeom>
                    <a:avLst/>
                    <a:gdLst>
                      <a:gd name="connsiteX0" fmla="*/ 205962 w 209550"/>
                      <a:gd name="connsiteY0" fmla="*/ 16288 h 95250"/>
                      <a:gd name="connsiteX1" fmla="*/ 155575 w 209550"/>
                      <a:gd name="connsiteY1" fmla="*/ 29718 h 95250"/>
                      <a:gd name="connsiteX2" fmla="*/ 106426 w 209550"/>
                      <a:gd name="connsiteY2" fmla="*/ 46291 h 95250"/>
                      <a:gd name="connsiteX3" fmla="*/ 59182 w 209550"/>
                      <a:gd name="connsiteY3" fmla="*/ 66961 h 95250"/>
                      <a:gd name="connsiteX4" fmla="*/ 14319 w 209550"/>
                      <a:gd name="connsiteY4" fmla="*/ 92964 h 95250"/>
                      <a:gd name="connsiteX5" fmla="*/ 14129 w 209550"/>
                      <a:gd name="connsiteY5" fmla="*/ 93059 h 95250"/>
                      <a:gd name="connsiteX6" fmla="*/ 7842 w 209550"/>
                      <a:gd name="connsiteY6" fmla="*/ 91631 h 95250"/>
                      <a:gd name="connsiteX7" fmla="*/ 8509 w 209550"/>
                      <a:gd name="connsiteY7" fmla="*/ 85915 h 95250"/>
                      <a:gd name="connsiteX8" fmla="*/ 50990 w 209550"/>
                      <a:gd name="connsiteY8" fmla="*/ 52197 h 95250"/>
                      <a:gd name="connsiteX9" fmla="*/ 99663 w 209550"/>
                      <a:gd name="connsiteY9" fmla="*/ 28384 h 95250"/>
                      <a:gd name="connsiteX10" fmla="*/ 205105 w 209550"/>
                      <a:gd name="connsiteY10" fmla="*/ 7144 h 95250"/>
                      <a:gd name="connsiteX11" fmla="*/ 209677 w 209550"/>
                      <a:gd name="connsiteY11" fmla="*/ 11620 h 95250"/>
                      <a:gd name="connsiteX12" fmla="*/ 206153 w 209550"/>
                      <a:gd name="connsiteY12" fmla="*/ 16097 h 95250"/>
                      <a:gd name="connsiteX13" fmla="*/ 205962 w 209550"/>
                      <a:gd name="connsiteY13" fmla="*/ 16288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550" h="95250">
                        <a:moveTo>
                          <a:pt x="205962" y="16288"/>
                        </a:moveTo>
                        <a:cubicBezTo>
                          <a:pt x="189103" y="20193"/>
                          <a:pt x="172148" y="24955"/>
                          <a:pt x="155575" y="29718"/>
                        </a:cubicBezTo>
                        <a:cubicBezTo>
                          <a:pt x="138906" y="34671"/>
                          <a:pt x="122523" y="40100"/>
                          <a:pt x="106426" y="46291"/>
                        </a:cubicBezTo>
                        <a:cubicBezTo>
                          <a:pt x="90234" y="52197"/>
                          <a:pt x="74613" y="59436"/>
                          <a:pt x="59182" y="66961"/>
                        </a:cubicBezTo>
                        <a:cubicBezTo>
                          <a:pt x="43752" y="74581"/>
                          <a:pt x="29083" y="83534"/>
                          <a:pt x="14319" y="92964"/>
                        </a:cubicBezTo>
                        <a:lnTo>
                          <a:pt x="14129" y="93059"/>
                        </a:lnTo>
                        <a:cubicBezTo>
                          <a:pt x="12033" y="94393"/>
                          <a:pt x="9176" y="93821"/>
                          <a:pt x="7842" y="91631"/>
                        </a:cubicBezTo>
                        <a:cubicBezTo>
                          <a:pt x="6699" y="89821"/>
                          <a:pt x="6985" y="87439"/>
                          <a:pt x="8509" y="85915"/>
                        </a:cubicBezTo>
                        <a:cubicBezTo>
                          <a:pt x="21273" y="73152"/>
                          <a:pt x="35369" y="61436"/>
                          <a:pt x="50990" y="52197"/>
                        </a:cubicBezTo>
                        <a:cubicBezTo>
                          <a:pt x="66516" y="42767"/>
                          <a:pt x="82804" y="34671"/>
                          <a:pt x="99663" y="28384"/>
                        </a:cubicBezTo>
                        <a:cubicBezTo>
                          <a:pt x="133477" y="15716"/>
                          <a:pt x="168910" y="7620"/>
                          <a:pt x="205105" y="7144"/>
                        </a:cubicBezTo>
                        <a:cubicBezTo>
                          <a:pt x="207581" y="7144"/>
                          <a:pt x="209677" y="9144"/>
                          <a:pt x="209677" y="11620"/>
                        </a:cubicBezTo>
                        <a:cubicBezTo>
                          <a:pt x="209677" y="13811"/>
                          <a:pt x="208153" y="15621"/>
                          <a:pt x="206153" y="16097"/>
                        </a:cubicBezTo>
                        <a:lnTo>
                          <a:pt x="205962" y="16288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6" name="任意多边形: 形状 345"/>
                  <p:cNvSpPr/>
                  <p:nvPr/>
                </p:nvSpPr>
                <p:spPr>
                  <a:xfrm flipH="1">
                    <a:off x="3374648" y="-2043180"/>
                    <a:ext cx="57150" cy="57150"/>
                  </a:xfrm>
                  <a:custGeom>
                    <a:avLst/>
                    <a:gdLst>
                      <a:gd name="connsiteX0" fmla="*/ 54449 w 57150"/>
                      <a:gd name="connsiteY0" fmla="*/ 17764 h 57150"/>
                      <a:gd name="connsiteX1" fmla="*/ 53592 w 57150"/>
                      <a:gd name="connsiteY1" fmla="*/ 16431 h 57150"/>
                      <a:gd name="connsiteX2" fmla="*/ 50639 w 57150"/>
                      <a:gd name="connsiteY2" fmla="*/ 12811 h 57150"/>
                      <a:gd name="connsiteX3" fmla="*/ 42447 w 57150"/>
                      <a:gd name="connsiteY3" fmla="*/ 7953 h 57150"/>
                      <a:gd name="connsiteX4" fmla="*/ 36637 w 57150"/>
                      <a:gd name="connsiteY4" fmla="*/ 7763 h 57150"/>
                      <a:gd name="connsiteX5" fmla="*/ 35875 w 57150"/>
                      <a:gd name="connsiteY5" fmla="*/ 7572 h 57150"/>
                      <a:gd name="connsiteX6" fmla="*/ 26826 w 57150"/>
                      <a:gd name="connsiteY6" fmla="*/ 7572 h 57150"/>
                      <a:gd name="connsiteX7" fmla="*/ 20730 w 57150"/>
                      <a:gd name="connsiteY7" fmla="*/ 9763 h 57150"/>
                      <a:gd name="connsiteX8" fmla="*/ 11682 w 57150"/>
                      <a:gd name="connsiteY8" fmla="*/ 18050 h 57150"/>
                      <a:gd name="connsiteX9" fmla="*/ 8157 w 57150"/>
                      <a:gd name="connsiteY9" fmla="*/ 39862 h 57150"/>
                      <a:gd name="connsiteX10" fmla="*/ 14158 w 57150"/>
                      <a:gd name="connsiteY10" fmla="*/ 50721 h 57150"/>
                      <a:gd name="connsiteX11" fmla="*/ 24731 w 57150"/>
                      <a:gd name="connsiteY11" fmla="*/ 57769 h 57150"/>
                      <a:gd name="connsiteX12" fmla="*/ 34161 w 57150"/>
                      <a:gd name="connsiteY12" fmla="*/ 59007 h 57150"/>
                      <a:gd name="connsiteX13" fmla="*/ 46067 w 57150"/>
                      <a:gd name="connsiteY13" fmla="*/ 55293 h 57150"/>
                      <a:gd name="connsiteX14" fmla="*/ 54925 w 57150"/>
                      <a:gd name="connsiteY14" fmla="*/ 45577 h 57150"/>
                      <a:gd name="connsiteX15" fmla="*/ 56830 w 57150"/>
                      <a:gd name="connsiteY15" fmla="*/ 40719 h 57150"/>
                      <a:gd name="connsiteX16" fmla="*/ 57688 w 57150"/>
                      <a:gd name="connsiteY16" fmla="*/ 35195 h 57150"/>
                      <a:gd name="connsiteX17" fmla="*/ 57783 w 57150"/>
                      <a:gd name="connsiteY17" fmla="*/ 30813 h 57150"/>
                      <a:gd name="connsiteX18" fmla="*/ 54449 w 57150"/>
                      <a:gd name="connsiteY18" fmla="*/ 17764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7150" h="57150">
                        <a:moveTo>
                          <a:pt x="54449" y="17764"/>
                        </a:moveTo>
                        <a:cubicBezTo>
                          <a:pt x="54163" y="17288"/>
                          <a:pt x="53877" y="16812"/>
                          <a:pt x="53592" y="16431"/>
                        </a:cubicBezTo>
                        <a:cubicBezTo>
                          <a:pt x="52734" y="15192"/>
                          <a:pt x="51782" y="13859"/>
                          <a:pt x="50639" y="12811"/>
                        </a:cubicBezTo>
                        <a:cubicBezTo>
                          <a:pt x="47972" y="10335"/>
                          <a:pt x="45781" y="9192"/>
                          <a:pt x="42447" y="7953"/>
                        </a:cubicBezTo>
                        <a:cubicBezTo>
                          <a:pt x="40733" y="7287"/>
                          <a:pt x="38638" y="7382"/>
                          <a:pt x="36637" y="7763"/>
                        </a:cubicBezTo>
                        <a:cubicBezTo>
                          <a:pt x="36351" y="7668"/>
                          <a:pt x="36161" y="7572"/>
                          <a:pt x="35875" y="7572"/>
                        </a:cubicBezTo>
                        <a:cubicBezTo>
                          <a:pt x="32256" y="7001"/>
                          <a:pt x="30446" y="7001"/>
                          <a:pt x="26826" y="7572"/>
                        </a:cubicBezTo>
                        <a:cubicBezTo>
                          <a:pt x="24636" y="7858"/>
                          <a:pt x="22635" y="8811"/>
                          <a:pt x="20730" y="9763"/>
                        </a:cubicBezTo>
                        <a:cubicBezTo>
                          <a:pt x="16921" y="11573"/>
                          <a:pt x="14158" y="14716"/>
                          <a:pt x="11682" y="18050"/>
                        </a:cubicBezTo>
                        <a:cubicBezTo>
                          <a:pt x="7205" y="24146"/>
                          <a:pt x="6062" y="32718"/>
                          <a:pt x="8157" y="39862"/>
                        </a:cubicBezTo>
                        <a:cubicBezTo>
                          <a:pt x="9396" y="44053"/>
                          <a:pt x="11396" y="47482"/>
                          <a:pt x="14158" y="50721"/>
                        </a:cubicBezTo>
                        <a:cubicBezTo>
                          <a:pt x="17016" y="54054"/>
                          <a:pt x="20730" y="56245"/>
                          <a:pt x="24731" y="57769"/>
                        </a:cubicBezTo>
                        <a:cubicBezTo>
                          <a:pt x="27684" y="58912"/>
                          <a:pt x="31017" y="59388"/>
                          <a:pt x="34161" y="59007"/>
                        </a:cubicBezTo>
                        <a:cubicBezTo>
                          <a:pt x="38352" y="58531"/>
                          <a:pt x="42447" y="57674"/>
                          <a:pt x="46067" y="55293"/>
                        </a:cubicBezTo>
                        <a:cubicBezTo>
                          <a:pt x="49686" y="52911"/>
                          <a:pt x="53211" y="49673"/>
                          <a:pt x="54925" y="45577"/>
                        </a:cubicBezTo>
                        <a:cubicBezTo>
                          <a:pt x="55592" y="43958"/>
                          <a:pt x="56354" y="42339"/>
                          <a:pt x="56830" y="40719"/>
                        </a:cubicBezTo>
                        <a:cubicBezTo>
                          <a:pt x="57306" y="38910"/>
                          <a:pt x="57497" y="37005"/>
                          <a:pt x="57688" y="35195"/>
                        </a:cubicBezTo>
                        <a:cubicBezTo>
                          <a:pt x="57878" y="33766"/>
                          <a:pt x="57878" y="32337"/>
                          <a:pt x="57783" y="30813"/>
                        </a:cubicBezTo>
                        <a:cubicBezTo>
                          <a:pt x="57497" y="26051"/>
                          <a:pt x="56544" y="21955"/>
                          <a:pt x="54449" y="17764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7" name="任意多边形: 形状 346"/>
                  <p:cNvSpPr/>
                  <p:nvPr/>
                </p:nvSpPr>
                <p:spPr>
                  <a:xfrm flipH="1">
                    <a:off x="3273009" y="-2028907"/>
                    <a:ext cx="57150" cy="57150"/>
                  </a:xfrm>
                  <a:custGeom>
                    <a:avLst/>
                    <a:gdLst>
                      <a:gd name="connsiteX0" fmla="*/ 53394 w 57150"/>
                      <a:gd name="connsiteY0" fmla="*/ 22636 h 57150"/>
                      <a:gd name="connsiteX1" fmla="*/ 51489 w 57150"/>
                      <a:gd name="connsiteY1" fmla="*/ 18540 h 57150"/>
                      <a:gd name="connsiteX2" fmla="*/ 47488 w 57150"/>
                      <a:gd name="connsiteY2" fmla="*/ 13683 h 57150"/>
                      <a:gd name="connsiteX3" fmla="*/ 42249 w 57150"/>
                      <a:gd name="connsiteY3" fmla="*/ 10063 h 57150"/>
                      <a:gd name="connsiteX4" fmla="*/ 29676 w 57150"/>
                      <a:gd name="connsiteY4" fmla="*/ 7206 h 57150"/>
                      <a:gd name="connsiteX5" fmla="*/ 23485 w 57150"/>
                      <a:gd name="connsiteY5" fmla="*/ 8253 h 57150"/>
                      <a:gd name="connsiteX6" fmla="*/ 15294 w 57150"/>
                      <a:gd name="connsiteY6" fmla="*/ 13016 h 57150"/>
                      <a:gd name="connsiteX7" fmla="*/ 8531 w 57150"/>
                      <a:gd name="connsiteY7" fmla="*/ 23970 h 57150"/>
                      <a:gd name="connsiteX8" fmla="*/ 7674 w 57150"/>
                      <a:gd name="connsiteY8" fmla="*/ 31113 h 57150"/>
                      <a:gd name="connsiteX9" fmla="*/ 8436 w 57150"/>
                      <a:gd name="connsiteY9" fmla="*/ 43591 h 57150"/>
                      <a:gd name="connsiteX10" fmla="*/ 13103 w 57150"/>
                      <a:gd name="connsiteY10" fmla="*/ 51306 h 57150"/>
                      <a:gd name="connsiteX11" fmla="*/ 17961 w 57150"/>
                      <a:gd name="connsiteY11" fmla="*/ 55212 h 57150"/>
                      <a:gd name="connsiteX12" fmla="*/ 29962 w 57150"/>
                      <a:gd name="connsiteY12" fmla="*/ 59022 h 57150"/>
                      <a:gd name="connsiteX13" fmla="*/ 51298 w 57150"/>
                      <a:gd name="connsiteY13" fmla="*/ 46830 h 57150"/>
                      <a:gd name="connsiteX14" fmla="*/ 54251 w 57150"/>
                      <a:gd name="connsiteY14" fmla="*/ 36828 h 57150"/>
                      <a:gd name="connsiteX15" fmla="*/ 53394 w 57150"/>
                      <a:gd name="connsiteY15" fmla="*/ 22636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7150" h="57150">
                        <a:moveTo>
                          <a:pt x="53394" y="22636"/>
                        </a:moveTo>
                        <a:cubicBezTo>
                          <a:pt x="52917" y="21207"/>
                          <a:pt x="52346" y="19779"/>
                          <a:pt x="51489" y="18540"/>
                        </a:cubicBezTo>
                        <a:cubicBezTo>
                          <a:pt x="50441" y="16826"/>
                          <a:pt x="49107" y="15016"/>
                          <a:pt x="47488" y="13683"/>
                        </a:cubicBezTo>
                        <a:cubicBezTo>
                          <a:pt x="45869" y="12349"/>
                          <a:pt x="44154" y="10920"/>
                          <a:pt x="42249" y="10063"/>
                        </a:cubicBezTo>
                        <a:cubicBezTo>
                          <a:pt x="38344" y="8253"/>
                          <a:pt x="34058" y="6825"/>
                          <a:pt x="29676" y="7206"/>
                        </a:cubicBezTo>
                        <a:cubicBezTo>
                          <a:pt x="27581" y="7396"/>
                          <a:pt x="25485" y="7587"/>
                          <a:pt x="23485" y="8253"/>
                        </a:cubicBezTo>
                        <a:cubicBezTo>
                          <a:pt x="20056" y="9492"/>
                          <a:pt x="18056" y="10730"/>
                          <a:pt x="15294" y="13016"/>
                        </a:cubicBezTo>
                        <a:cubicBezTo>
                          <a:pt x="12055" y="15683"/>
                          <a:pt x="9674" y="19969"/>
                          <a:pt x="8531" y="23970"/>
                        </a:cubicBezTo>
                        <a:cubicBezTo>
                          <a:pt x="7864" y="26256"/>
                          <a:pt x="7674" y="28732"/>
                          <a:pt x="7674" y="31113"/>
                        </a:cubicBezTo>
                        <a:cubicBezTo>
                          <a:pt x="6912" y="35209"/>
                          <a:pt x="6816" y="39591"/>
                          <a:pt x="8436" y="43591"/>
                        </a:cubicBezTo>
                        <a:cubicBezTo>
                          <a:pt x="9674" y="46734"/>
                          <a:pt x="10722" y="48735"/>
                          <a:pt x="13103" y="51306"/>
                        </a:cubicBezTo>
                        <a:cubicBezTo>
                          <a:pt x="14532" y="52830"/>
                          <a:pt x="16246" y="54164"/>
                          <a:pt x="17961" y="55212"/>
                        </a:cubicBezTo>
                        <a:cubicBezTo>
                          <a:pt x="21580" y="57593"/>
                          <a:pt x="25771" y="58641"/>
                          <a:pt x="29962" y="59022"/>
                        </a:cubicBezTo>
                        <a:cubicBezTo>
                          <a:pt x="38630" y="59879"/>
                          <a:pt x="47488" y="54545"/>
                          <a:pt x="51298" y="46830"/>
                        </a:cubicBezTo>
                        <a:cubicBezTo>
                          <a:pt x="52917" y="43591"/>
                          <a:pt x="53775" y="40257"/>
                          <a:pt x="54251" y="36828"/>
                        </a:cubicBezTo>
                        <a:cubicBezTo>
                          <a:pt x="55680" y="32542"/>
                          <a:pt x="55394" y="27113"/>
                          <a:pt x="53394" y="22636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8" name="任意多边形: 形状 347"/>
                  <p:cNvSpPr/>
                  <p:nvPr/>
                </p:nvSpPr>
                <p:spPr>
                  <a:xfrm flipH="1">
                    <a:off x="3121064" y="-1995569"/>
                    <a:ext cx="66675" cy="57150"/>
                  </a:xfrm>
                  <a:custGeom>
                    <a:avLst/>
                    <a:gdLst>
                      <a:gd name="connsiteX0" fmla="*/ 59278 w 66675"/>
                      <a:gd name="connsiteY0" fmla="*/ 26731 h 57150"/>
                      <a:gd name="connsiteX1" fmla="*/ 51658 w 66675"/>
                      <a:gd name="connsiteY1" fmla="*/ 15015 h 57150"/>
                      <a:gd name="connsiteX2" fmla="*/ 25750 w 66675"/>
                      <a:gd name="connsiteY2" fmla="*/ 7967 h 57150"/>
                      <a:gd name="connsiteX3" fmla="*/ 7748 w 66675"/>
                      <a:gd name="connsiteY3" fmla="*/ 25874 h 57150"/>
                      <a:gd name="connsiteX4" fmla="*/ 7367 w 66675"/>
                      <a:gd name="connsiteY4" fmla="*/ 34827 h 57150"/>
                      <a:gd name="connsiteX5" fmla="*/ 7271 w 66675"/>
                      <a:gd name="connsiteY5" fmla="*/ 35494 h 57150"/>
                      <a:gd name="connsiteX6" fmla="*/ 7938 w 66675"/>
                      <a:gd name="connsiteY6" fmla="*/ 41876 h 57150"/>
                      <a:gd name="connsiteX7" fmla="*/ 10796 w 66675"/>
                      <a:gd name="connsiteY7" fmla="*/ 47876 h 57150"/>
                      <a:gd name="connsiteX8" fmla="*/ 17177 w 66675"/>
                      <a:gd name="connsiteY8" fmla="*/ 54258 h 57150"/>
                      <a:gd name="connsiteX9" fmla="*/ 23273 w 66675"/>
                      <a:gd name="connsiteY9" fmla="*/ 57306 h 57150"/>
                      <a:gd name="connsiteX10" fmla="*/ 29846 w 66675"/>
                      <a:gd name="connsiteY10" fmla="*/ 58544 h 57150"/>
                      <a:gd name="connsiteX11" fmla="*/ 37466 w 66675"/>
                      <a:gd name="connsiteY11" fmla="*/ 57878 h 57150"/>
                      <a:gd name="connsiteX12" fmla="*/ 48515 w 66675"/>
                      <a:gd name="connsiteY12" fmla="*/ 53306 h 57150"/>
                      <a:gd name="connsiteX13" fmla="*/ 58135 w 66675"/>
                      <a:gd name="connsiteY13" fmla="*/ 43495 h 57150"/>
                      <a:gd name="connsiteX14" fmla="*/ 59278 w 66675"/>
                      <a:gd name="connsiteY14" fmla="*/ 26731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6675" h="57150">
                        <a:moveTo>
                          <a:pt x="59278" y="26731"/>
                        </a:moveTo>
                        <a:cubicBezTo>
                          <a:pt x="57659" y="22349"/>
                          <a:pt x="55182" y="18158"/>
                          <a:pt x="51658" y="15015"/>
                        </a:cubicBezTo>
                        <a:cubicBezTo>
                          <a:pt x="44514" y="8824"/>
                          <a:pt x="35084" y="5490"/>
                          <a:pt x="25750" y="7967"/>
                        </a:cubicBezTo>
                        <a:cubicBezTo>
                          <a:pt x="17368" y="10157"/>
                          <a:pt x="9557" y="17301"/>
                          <a:pt x="7748" y="25874"/>
                        </a:cubicBezTo>
                        <a:cubicBezTo>
                          <a:pt x="7081" y="28826"/>
                          <a:pt x="6986" y="31874"/>
                          <a:pt x="7367" y="34827"/>
                        </a:cubicBezTo>
                        <a:cubicBezTo>
                          <a:pt x="7367" y="35113"/>
                          <a:pt x="7271" y="35303"/>
                          <a:pt x="7271" y="35494"/>
                        </a:cubicBezTo>
                        <a:cubicBezTo>
                          <a:pt x="7081" y="37589"/>
                          <a:pt x="7271" y="39875"/>
                          <a:pt x="7938" y="41876"/>
                        </a:cubicBezTo>
                        <a:cubicBezTo>
                          <a:pt x="8605" y="43971"/>
                          <a:pt x="9462" y="46067"/>
                          <a:pt x="10796" y="47876"/>
                        </a:cubicBezTo>
                        <a:cubicBezTo>
                          <a:pt x="12891" y="50639"/>
                          <a:pt x="14415" y="52163"/>
                          <a:pt x="17177" y="54258"/>
                        </a:cubicBezTo>
                        <a:cubicBezTo>
                          <a:pt x="18987" y="55592"/>
                          <a:pt x="21083" y="56449"/>
                          <a:pt x="23273" y="57306"/>
                        </a:cubicBezTo>
                        <a:cubicBezTo>
                          <a:pt x="25369" y="58068"/>
                          <a:pt x="27655" y="58354"/>
                          <a:pt x="29846" y="58544"/>
                        </a:cubicBezTo>
                        <a:cubicBezTo>
                          <a:pt x="32417" y="58735"/>
                          <a:pt x="34989" y="58354"/>
                          <a:pt x="37466" y="57878"/>
                        </a:cubicBezTo>
                        <a:cubicBezTo>
                          <a:pt x="41371" y="57211"/>
                          <a:pt x="45181" y="55401"/>
                          <a:pt x="48515" y="53306"/>
                        </a:cubicBezTo>
                        <a:cubicBezTo>
                          <a:pt x="52325" y="50829"/>
                          <a:pt x="56230" y="47686"/>
                          <a:pt x="58135" y="43495"/>
                        </a:cubicBezTo>
                        <a:cubicBezTo>
                          <a:pt x="60611" y="38256"/>
                          <a:pt x="61278" y="32351"/>
                          <a:pt x="59278" y="26731"/>
                        </a:cubicBezTo>
                        <a:close/>
                      </a:path>
                    </a:pathLst>
                  </a:custGeom>
                  <a:solidFill>
                    <a:srgbClr val="BA32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9" name="任意多边形: 形状 348"/>
                  <p:cNvSpPr/>
                  <p:nvPr/>
                </p:nvSpPr>
                <p:spPr>
                  <a:xfrm flipH="1">
                    <a:off x="2828428" y="-1808608"/>
                    <a:ext cx="447675" cy="219075"/>
                  </a:xfrm>
                  <a:custGeom>
                    <a:avLst/>
                    <a:gdLst>
                      <a:gd name="connsiteX0" fmla="*/ 10672 w 447675"/>
                      <a:gd name="connsiteY0" fmla="*/ 100184 h 219075"/>
                      <a:gd name="connsiteX1" fmla="*/ 230414 w 447675"/>
                      <a:gd name="connsiteY1" fmla="*/ 206673 h 219075"/>
                      <a:gd name="connsiteX2" fmla="*/ 442345 w 447675"/>
                      <a:gd name="connsiteY2" fmla="*/ 27984 h 219075"/>
                      <a:gd name="connsiteX3" fmla="*/ 324712 w 447675"/>
                      <a:gd name="connsiteY3" fmla="*/ 17983 h 219075"/>
                      <a:gd name="connsiteX4" fmla="*/ 10672 w 447675"/>
                      <a:gd name="connsiteY4" fmla="*/ 100184 h 21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7675" h="219075">
                        <a:moveTo>
                          <a:pt x="10672" y="100184"/>
                        </a:moveTo>
                        <a:cubicBezTo>
                          <a:pt x="-11997" y="149714"/>
                          <a:pt x="76109" y="246678"/>
                          <a:pt x="230414" y="206673"/>
                        </a:cubicBezTo>
                        <a:cubicBezTo>
                          <a:pt x="384624" y="166763"/>
                          <a:pt x="449013" y="46844"/>
                          <a:pt x="442345" y="27984"/>
                        </a:cubicBezTo>
                        <a:cubicBezTo>
                          <a:pt x="435678" y="9125"/>
                          <a:pt x="415676" y="34652"/>
                          <a:pt x="324712" y="17983"/>
                        </a:cubicBezTo>
                        <a:cubicBezTo>
                          <a:pt x="255655" y="5410"/>
                          <a:pt x="65060" y="-18593"/>
                          <a:pt x="10672" y="100184"/>
                        </a:cubicBezTo>
                        <a:close/>
                      </a:path>
                    </a:pathLst>
                  </a:custGeom>
                  <a:solidFill>
                    <a:srgbClr val="F29E0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0" name="任意多边形: 形状 349"/>
                  <p:cNvSpPr/>
                  <p:nvPr/>
                </p:nvSpPr>
                <p:spPr>
                  <a:xfrm flipH="1">
                    <a:off x="2908433" y="-1748015"/>
                    <a:ext cx="638175" cy="95250"/>
                  </a:xfrm>
                  <a:custGeom>
                    <a:avLst/>
                    <a:gdLst>
                      <a:gd name="connsiteX0" fmla="*/ 630935 w 638175"/>
                      <a:gd name="connsiteY0" fmla="*/ 15683 h 95250"/>
                      <a:gd name="connsiteX1" fmla="*/ 477201 w 638175"/>
                      <a:gd name="connsiteY1" fmla="*/ 54830 h 95250"/>
                      <a:gd name="connsiteX2" fmla="*/ 319467 w 638175"/>
                      <a:gd name="connsiteY2" fmla="*/ 55973 h 95250"/>
                      <a:gd name="connsiteX3" fmla="*/ 164115 w 638175"/>
                      <a:gd name="connsiteY3" fmla="*/ 58450 h 95250"/>
                      <a:gd name="connsiteX4" fmla="*/ 13334 w 638175"/>
                      <a:gd name="connsiteY4" fmla="*/ 93692 h 95250"/>
                      <a:gd name="connsiteX5" fmla="*/ 13239 w 638175"/>
                      <a:gd name="connsiteY5" fmla="*/ 93692 h 95250"/>
                      <a:gd name="connsiteX6" fmla="*/ 7428 w 638175"/>
                      <a:gd name="connsiteY6" fmla="*/ 90930 h 95250"/>
                      <a:gd name="connsiteX7" fmla="*/ 10000 w 638175"/>
                      <a:gd name="connsiteY7" fmla="*/ 85215 h 95250"/>
                      <a:gd name="connsiteX8" fmla="*/ 46671 w 638175"/>
                      <a:gd name="connsiteY8" fmla="*/ 70356 h 95250"/>
                      <a:gd name="connsiteX9" fmla="*/ 84390 w 638175"/>
                      <a:gd name="connsiteY9" fmla="*/ 58069 h 95250"/>
                      <a:gd name="connsiteX10" fmla="*/ 122967 w 638175"/>
                      <a:gd name="connsiteY10" fmla="*/ 48639 h 95250"/>
                      <a:gd name="connsiteX11" fmla="*/ 142493 w 638175"/>
                      <a:gd name="connsiteY11" fmla="*/ 44734 h 95250"/>
                      <a:gd name="connsiteX12" fmla="*/ 162210 w 638175"/>
                      <a:gd name="connsiteY12" fmla="*/ 41876 h 95250"/>
                      <a:gd name="connsiteX13" fmla="*/ 320229 w 638175"/>
                      <a:gd name="connsiteY13" fmla="*/ 36923 h 95250"/>
                      <a:gd name="connsiteX14" fmla="*/ 476249 w 638175"/>
                      <a:gd name="connsiteY14" fmla="*/ 37971 h 95250"/>
                      <a:gd name="connsiteX15" fmla="*/ 553211 w 638175"/>
                      <a:gd name="connsiteY15" fmla="*/ 29780 h 95250"/>
                      <a:gd name="connsiteX16" fmla="*/ 626268 w 638175"/>
                      <a:gd name="connsiteY16" fmla="*/ 7872 h 95250"/>
                      <a:gd name="connsiteX17" fmla="*/ 626934 w 638175"/>
                      <a:gd name="connsiteY17" fmla="*/ 7586 h 95250"/>
                      <a:gd name="connsiteX18" fmla="*/ 632935 w 638175"/>
                      <a:gd name="connsiteY18" fmla="*/ 9682 h 95250"/>
                      <a:gd name="connsiteX19" fmla="*/ 630935 w 638175"/>
                      <a:gd name="connsiteY19" fmla="*/ 15683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38175" h="95250">
                        <a:moveTo>
                          <a:pt x="630935" y="15683"/>
                        </a:moveTo>
                        <a:cubicBezTo>
                          <a:pt x="583310" y="42638"/>
                          <a:pt x="529589" y="50163"/>
                          <a:pt x="477201" y="54830"/>
                        </a:cubicBezTo>
                        <a:cubicBezTo>
                          <a:pt x="424528" y="59307"/>
                          <a:pt x="371664" y="57402"/>
                          <a:pt x="319467" y="55973"/>
                        </a:cubicBezTo>
                        <a:cubicBezTo>
                          <a:pt x="267270" y="53878"/>
                          <a:pt x="215359" y="52640"/>
                          <a:pt x="164115" y="58450"/>
                        </a:cubicBezTo>
                        <a:cubicBezTo>
                          <a:pt x="112775" y="63879"/>
                          <a:pt x="62292" y="76166"/>
                          <a:pt x="13334" y="93692"/>
                        </a:cubicBezTo>
                        <a:lnTo>
                          <a:pt x="13239" y="93692"/>
                        </a:lnTo>
                        <a:cubicBezTo>
                          <a:pt x="10857" y="94550"/>
                          <a:pt x="8286" y="93311"/>
                          <a:pt x="7428" y="90930"/>
                        </a:cubicBezTo>
                        <a:cubicBezTo>
                          <a:pt x="6571" y="88644"/>
                          <a:pt x="7714" y="86072"/>
                          <a:pt x="10000" y="85215"/>
                        </a:cubicBezTo>
                        <a:cubicBezTo>
                          <a:pt x="22192" y="80167"/>
                          <a:pt x="34384" y="75023"/>
                          <a:pt x="46671" y="70356"/>
                        </a:cubicBezTo>
                        <a:cubicBezTo>
                          <a:pt x="59244" y="66260"/>
                          <a:pt x="71627" y="61593"/>
                          <a:pt x="84390" y="58069"/>
                        </a:cubicBezTo>
                        <a:cubicBezTo>
                          <a:pt x="97249" y="54830"/>
                          <a:pt x="109917" y="50925"/>
                          <a:pt x="122967" y="48639"/>
                        </a:cubicBezTo>
                        <a:lnTo>
                          <a:pt x="142493" y="44734"/>
                        </a:lnTo>
                        <a:lnTo>
                          <a:pt x="162210" y="41876"/>
                        </a:lnTo>
                        <a:cubicBezTo>
                          <a:pt x="214788" y="34161"/>
                          <a:pt x="267937" y="35685"/>
                          <a:pt x="320229" y="36923"/>
                        </a:cubicBezTo>
                        <a:cubicBezTo>
                          <a:pt x="372522" y="39019"/>
                          <a:pt x="424433" y="40924"/>
                          <a:pt x="476249" y="37971"/>
                        </a:cubicBezTo>
                        <a:cubicBezTo>
                          <a:pt x="502157" y="36447"/>
                          <a:pt x="527970" y="34637"/>
                          <a:pt x="553211" y="29780"/>
                        </a:cubicBezTo>
                        <a:cubicBezTo>
                          <a:pt x="578357" y="25398"/>
                          <a:pt x="603979" y="18731"/>
                          <a:pt x="626268" y="7872"/>
                        </a:cubicBezTo>
                        <a:lnTo>
                          <a:pt x="626934" y="7586"/>
                        </a:lnTo>
                        <a:cubicBezTo>
                          <a:pt x="629220" y="6539"/>
                          <a:pt x="631887" y="7396"/>
                          <a:pt x="632935" y="9682"/>
                        </a:cubicBezTo>
                        <a:cubicBezTo>
                          <a:pt x="633888" y="11873"/>
                          <a:pt x="633030" y="14444"/>
                          <a:pt x="630935" y="15683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1" name="任意多边形: 形状 350"/>
                  <p:cNvSpPr/>
                  <p:nvPr/>
                </p:nvSpPr>
                <p:spPr>
                  <a:xfrm flipH="1">
                    <a:off x="3021539" y="-1789533"/>
                    <a:ext cx="161925" cy="95250"/>
                  </a:xfrm>
                  <a:custGeom>
                    <a:avLst/>
                    <a:gdLst>
                      <a:gd name="connsiteX0" fmla="*/ 156444 w 161925"/>
                      <a:gd name="connsiteY0" fmla="*/ 14529 h 95250"/>
                      <a:gd name="connsiteX1" fmla="*/ 91484 w 161925"/>
                      <a:gd name="connsiteY1" fmla="*/ 67297 h 95250"/>
                      <a:gd name="connsiteX2" fmla="*/ 53384 w 161925"/>
                      <a:gd name="connsiteY2" fmla="*/ 85395 h 95250"/>
                      <a:gd name="connsiteX3" fmla="*/ 12331 w 161925"/>
                      <a:gd name="connsiteY3" fmla="*/ 95491 h 95250"/>
                      <a:gd name="connsiteX4" fmla="*/ 7187 w 161925"/>
                      <a:gd name="connsiteY4" fmla="*/ 91586 h 95250"/>
                      <a:gd name="connsiteX5" fmla="*/ 9950 w 161925"/>
                      <a:gd name="connsiteY5" fmla="*/ 86823 h 95250"/>
                      <a:gd name="connsiteX6" fmla="*/ 10140 w 161925"/>
                      <a:gd name="connsiteY6" fmla="*/ 86728 h 95250"/>
                      <a:gd name="connsiteX7" fmla="*/ 46716 w 161925"/>
                      <a:gd name="connsiteY7" fmla="*/ 70059 h 95250"/>
                      <a:gd name="connsiteX8" fmla="*/ 81863 w 161925"/>
                      <a:gd name="connsiteY8" fmla="*/ 50914 h 95250"/>
                      <a:gd name="connsiteX9" fmla="*/ 116153 w 161925"/>
                      <a:gd name="connsiteY9" fmla="*/ 29959 h 95250"/>
                      <a:gd name="connsiteX10" fmla="*/ 150158 w 161925"/>
                      <a:gd name="connsiteY10" fmla="*/ 7956 h 95250"/>
                      <a:gd name="connsiteX11" fmla="*/ 150348 w 161925"/>
                      <a:gd name="connsiteY11" fmla="*/ 7861 h 95250"/>
                      <a:gd name="connsiteX12" fmla="*/ 156635 w 161925"/>
                      <a:gd name="connsiteY12" fmla="*/ 9195 h 95250"/>
                      <a:gd name="connsiteX13" fmla="*/ 156444 w 161925"/>
                      <a:gd name="connsiteY13" fmla="*/ 1452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1925" h="95250">
                        <a:moveTo>
                          <a:pt x="156444" y="14529"/>
                        </a:moveTo>
                        <a:cubicBezTo>
                          <a:pt x="138061" y="35960"/>
                          <a:pt x="115677" y="53010"/>
                          <a:pt x="91484" y="67297"/>
                        </a:cubicBezTo>
                        <a:cubicBezTo>
                          <a:pt x="79387" y="74346"/>
                          <a:pt x="66623" y="80442"/>
                          <a:pt x="53384" y="85395"/>
                        </a:cubicBezTo>
                        <a:cubicBezTo>
                          <a:pt x="40239" y="90443"/>
                          <a:pt x="26333" y="93681"/>
                          <a:pt x="12331" y="95491"/>
                        </a:cubicBezTo>
                        <a:cubicBezTo>
                          <a:pt x="9854" y="95777"/>
                          <a:pt x="7568" y="94062"/>
                          <a:pt x="7187" y="91586"/>
                        </a:cubicBezTo>
                        <a:cubicBezTo>
                          <a:pt x="6902" y="89490"/>
                          <a:pt x="8045" y="87585"/>
                          <a:pt x="9950" y="86823"/>
                        </a:cubicBezTo>
                        <a:lnTo>
                          <a:pt x="10140" y="86728"/>
                        </a:lnTo>
                        <a:cubicBezTo>
                          <a:pt x="22618" y="81394"/>
                          <a:pt x="34810" y="75965"/>
                          <a:pt x="46716" y="70059"/>
                        </a:cubicBezTo>
                        <a:cubicBezTo>
                          <a:pt x="58527" y="63963"/>
                          <a:pt x="70433" y="57867"/>
                          <a:pt x="81863" y="50914"/>
                        </a:cubicBezTo>
                        <a:cubicBezTo>
                          <a:pt x="93389" y="44247"/>
                          <a:pt x="104819" y="37103"/>
                          <a:pt x="116153" y="29959"/>
                        </a:cubicBezTo>
                        <a:lnTo>
                          <a:pt x="150158" y="7956"/>
                        </a:lnTo>
                        <a:lnTo>
                          <a:pt x="150348" y="7861"/>
                        </a:lnTo>
                        <a:cubicBezTo>
                          <a:pt x="152444" y="6528"/>
                          <a:pt x="155301" y="7099"/>
                          <a:pt x="156635" y="9195"/>
                        </a:cubicBezTo>
                        <a:cubicBezTo>
                          <a:pt x="157873" y="10814"/>
                          <a:pt x="157682" y="13005"/>
                          <a:pt x="156444" y="14529"/>
                        </a:cubicBez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2" name="任意多边形: 形状 351"/>
                  <p:cNvSpPr/>
                  <p:nvPr/>
                </p:nvSpPr>
                <p:spPr>
                  <a:xfrm flipH="1">
                    <a:off x="2947569" y="-1711385"/>
                    <a:ext cx="171450" cy="38100"/>
                  </a:xfrm>
                  <a:custGeom>
                    <a:avLst/>
                    <a:gdLst>
                      <a:gd name="connsiteX0" fmla="*/ 159913 w 171450"/>
                      <a:gd name="connsiteY0" fmla="*/ 39537 h 38100"/>
                      <a:gd name="connsiteX1" fmla="*/ 85141 w 171450"/>
                      <a:gd name="connsiteY1" fmla="*/ 30107 h 38100"/>
                      <a:gd name="connsiteX2" fmla="*/ 10942 w 171450"/>
                      <a:gd name="connsiteY2" fmla="*/ 17439 h 38100"/>
                      <a:gd name="connsiteX3" fmla="*/ 10846 w 171450"/>
                      <a:gd name="connsiteY3" fmla="*/ 17439 h 38100"/>
                      <a:gd name="connsiteX4" fmla="*/ 7227 w 171450"/>
                      <a:gd name="connsiteY4" fmla="*/ 12010 h 38100"/>
                      <a:gd name="connsiteX5" fmla="*/ 11227 w 171450"/>
                      <a:gd name="connsiteY5" fmla="*/ 8390 h 38100"/>
                      <a:gd name="connsiteX6" fmla="*/ 87808 w 171450"/>
                      <a:gd name="connsiteY6" fmla="*/ 11343 h 38100"/>
                      <a:gd name="connsiteX7" fmla="*/ 161913 w 171450"/>
                      <a:gd name="connsiteY7" fmla="*/ 30774 h 38100"/>
                      <a:gd name="connsiteX8" fmla="*/ 164389 w 171450"/>
                      <a:gd name="connsiteY8" fmla="*/ 36775 h 38100"/>
                      <a:gd name="connsiteX9" fmla="*/ 159817 w 171450"/>
                      <a:gd name="connsiteY9" fmla="*/ 39632 h 38100"/>
                      <a:gd name="connsiteX10" fmla="*/ 159913 w 171450"/>
                      <a:gd name="connsiteY10" fmla="*/ 3953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1450" h="38100">
                        <a:moveTo>
                          <a:pt x="159913" y="39537"/>
                        </a:moveTo>
                        <a:cubicBezTo>
                          <a:pt x="134671" y="37632"/>
                          <a:pt x="109906" y="33822"/>
                          <a:pt x="85141" y="30107"/>
                        </a:cubicBezTo>
                        <a:cubicBezTo>
                          <a:pt x="60376" y="26107"/>
                          <a:pt x="35802" y="22582"/>
                          <a:pt x="10942" y="17439"/>
                        </a:cubicBezTo>
                        <a:lnTo>
                          <a:pt x="10846" y="17439"/>
                        </a:lnTo>
                        <a:cubicBezTo>
                          <a:pt x="8370" y="16963"/>
                          <a:pt x="6751" y="14486"/>
                          <a:pt x="7227" y="12010"/>
                        </a:cubicBezTo>
                        <a:cubicBezTo>
                          <a:pt x="7608" y="10009"/>
                          <a:pt x="9322" y="8581"/>
                          <a:pt x="11227" y="8390"/>
                        </a:cubicBezTo>
                        <a:cubicBezTo>
                          <a:pt x="36850" y="5723"/>
                          <a:pt x="62567" y="7628"/>
                          <a:pt x="87808" y="11343"/>
                        </a:cubicBezTo>
                        <a:cubicBezTo>
                          <a:pt x="113050" y="15248"/>
                          <a:pt x="138005" y="20963"/>
                          <a:pt x="161913" y="30774"/>
                        </a:cubicBezTo>
                        <a:cubicBezTo>
                          <a:pt x="164294" y="31726"/>
                          <a:pt x="165342" y="34393"/>
                          <a:pt x="164389" y="36775"/>
                        </a:cubicBezTo>
                        <a:cubicBezTo>
                          <a:pt x="163627" y="38680"/>
                          <a:pt x="161722" y="39727"/>
                          <a:pt x="159817" y="39632"/>
                        </a:cubicBezTo>
                        <a:lnTo>
                          <a:pt x="159913" y="39537"/>
                        </a:lnTo>
                        <a:close/>
                      </a:path>
                    </a:pathLst>
                  </a:custGeom>
                  <a:solidFill>
                    <a:srgbClr val="4A1D0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pic>
              <p:nvPicPr>
                <p:cNvPr id="322" name="图片 32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flipH="1">
                  <a:off x="20108" y="192324"/>
                  <a:ext cx="2129560" cy="675077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4" y="-297"/>
            <a:ext cx="12193057" cy="6858594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5" y="-297"/>
            <a:ext cx="12065030" cy="6858594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0262-2133-46CD-A72F-E11CC07B9D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68D06-E9F8-4641-9B97-FBDBC14260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image" Target="../media/image8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5079999" y="2228669"/>
            <a:ext cx="6365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gradFill>
                  <a:gsLst>
                    <a:gs pos="0">
                      <a:schemeClr val="accent4"/>
                    </a:gs>
                    <a:gs pos="100000">
                      <a:schemeClr val="accent2"/>
                    </a:gs>
                  </a:gsLst>
                  <a:lin ang="16200000" scaled="1"/>
                </a:gra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的 餐 盘</a:t>
            </a:r>
            <a:endParaRPr lang="en-US" altLang="zh-CN" sz="7200" dirty="0">
              <a:gradFill>
                <a:gsLst>
                  <a:gs pos="0">
                    <a:schemeClr val="accent4"/>
                  </a:gs>
                  <a:gs pos="100000">
                    <a:schemeClr val="accent2"/>
                  </a:gs>
                </a:gsLst>
                <a:lin ang="16200000" scaled="1"/>
              </a:gra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81407" y="2063718"/>
            <a:ext cx="1420491" cy="15302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931197" y="2063718"/>
            <a:ext cx="1420491" cy="153022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03645" y="4774565"/>
            <a:ext cx="4796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汇报人：顾梅峰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日期：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2023.11.1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71260" y="4286885"/>
            <a:ext cx="5174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上  海  市  浦  东  新  区  昌  邑  小  学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53126" y="2222255"/>
            <a:ext cx="6365875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gradFill>
                  <a:gsLst>
                    <a:gs pos="0">
                      <a:schemeClr val="accent4"/>
                    </a:gs>
                    <a:gs pos="100000">
                      <a:schemeClr val="accent2"/>
                    </a:gs>
                  </a:gsLst>
                  <a:lin ang="16200000" scaled="1"/>
                </a:gradFill>
                <a:latin typeface="字魂107号-萌趣欢乐体" panose="00000500000000000000" pitchFamily="2" charset="-122"/>
                <a:ea typeface="字魂107号-萌趣欢乐体" panose="00000500000000000000" pitchFamily="2" charset="-122"/>
              </a:rPr>
              <a:t>“会说话”</a:t>
            </a:r>
            <a:endParaRPr lang="en-US" altLang="zh-CN" sz="7200" dirty="0">
              <a:gradFill>
                <a:gsLst>
                  <a:gs pos="0">
                    <a:schemeClr val="accent4"/>
                  </a:gs>
                  <a:gs pos="100000">
                    <a:schemeClr val="accent2"/>
                  </a:gs>
                </a:gsLst>
                <a:lin ang="16200000" scaled="1"/>
              </a:gra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042741" y="487903"/>
            <a:ext cx="85008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01 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课程标准与学习目标</a:t>
            </a:r>
            <a:r>
              <a:rPr lang="en-US" altLang="zh-CN" sz="36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——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所指向的核心素养</a:t>
            </a:r>
            <a:endParaRPr lang="zh-CN" altLang="en-US" sz="3200" b="1" dirty="0">
              <a:latin typeface="卖女孩的小火柴" panose="02010600010101010101" pitchFamily="2" charset="-122"/>
              <a:ea typeface="卖女孩的小火柴" panose="0201060001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06227" y="72042"/>
            <a:ext cx="1188620" cy="127497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326741" y="1775479"/>
            <a:ext cx="3355472" cy="4503592"/>
            <a:chOff x="5209860" y="1773837"/>
            <a:chExt cx="3067050" cy="4183029"/>
          </a:xfrm>
        </p:grpSpPr>
        <p:grpSp>
          <p:nvGrpSpPr>
            <p:cNvPr id="4" name="组合 3"/>
            <p:cNvGrpSpPr/>
            <p:nvPr/>
          </p:nvGrpSpPr>
          <p:grpSpPr>
            <a:xfrm>
              <a:off x="5209860" y="1773837"/>
              <a:ext cx="3067050" cy="4183029"/>
              <a:chOff x="2095500" y="2637436"/>
              <a:chExt cx="3067050" cy="4183029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2095500" y="2637436"/>
                <a:ext cx="3067050" cy="4183029"/>
              </a:xfrm>
              <a:prstGeom prst="roundRect">
                <a:avLst>
                  <a:gd name="adj" fmla="val 54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2095500" y="2637438"/>
                <a:ext cx="3067050" cy="592105"/>
              </a:xfrm>
              <a:custGeom>
                <a:avLst/>
                <a:gdLst>
                  <a:gd name="connsiteX0" fmla="*/ 168289 w 3067050"/>
                  <a:gd name="connsiteY0" fmla="*/ 0 h 592105"/>
                  <a:gd name="connsiteX1" fmla="*/ 2898761 w 3067050"/>
                  <a:gd name="connsiteY1" fmla="*/ 0 h 592105"/>
                  <a:gd name="connsiteX2" fmla="*/ 3067050 w 3067050"/>
                  <a:gd name="connsiteY2" fmla="*/ 168289 h 592105"/>
                  <a:gd name="connsiteX3" fmla="*/ 3067050 w 3067050"/>
                  <a:gd name="connsiteY3" fmla="*/ 592105 h 592105"/>
                  <a:gd name="connsiteX4" fmla="*/ 0 w 3067050"/>
                  <a:gd name="connsiteY4" fmla="*/ 592105 h 592105"/>
                  <a:gd name="connsiteX5" fmla="*/ 0 w 3067050"/>
                  <a:gd name="connsiteY5" fmla="*/ 168289 h 592105"/>
                  <a:gd name="connsiteX6" fmla="*/ 168289 w 3067050"/>
                  <a:gd name="connsiteY6" fmla="*/ 0 h 59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7050" h="592105">
                    <a:moveTo>
                      <a:pt x="168289" y="0"/>
                    </a:moveTo>
                    <a:lnTo>
                      <a:pt x="2898761" y="0"/>
                    </a:lnTo>
                    <a:cubicBezTo>
                      <a:pt x="2991704" y="0"/>
                      <a:pt x="3067050" y="75346"/>
                      <a:pt x="3067050" y="168289"/>
                    </a:cubicBezTo>
                    <a:lnTo>
                      <a:pt x="3067050" y="592105"/>
                    </a:lnTo>
                    <a:lnTo>
                      <a:pt x="0" y="592105"/>
                    </a:lnTo>
                    <a:lnTo>
                      <a:pt x="0" y="168289"/>
                    </a:lnTo>
                    <a:cubicBezTo>
                      <a:pt x="0" y="75346"/>
                      <a:pt x="75346" y="0"/>
                      <a:pt x="168289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2237644" y="2677851"/>
                <a:ext cx="2752725" cy="3533535"/>
                <a:chOff x="2466244" y="2677851"/>
                <a:chExt cx="2752725" cy="3533535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>
                  <a:off x="2466244" y="3152945"/>
                  <a:ext cx="2752725" cy="0"/>
                </a:xfrm>
                <a:prstGeom prst="line">
                  <a:avLst/>
                </a:prstGeom>
                <a:ln w="19050">
                  <a:solidFill>
                    <a:srgbClr val="FFFF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文本框 11"/>
                <p:cNvSpPr txBox="1"/>
                <p:nvPr/>
              </p:nvSpPr>
              <p:spPr>
                <a:xfrm>
                  <a:off x="2612521" y="2677851"/>
                  <a:ext cx="2460171" cy="428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accent4">
                          <a:lumMod val="75000"/>
                        </a:schemeClr>
                      </a:solidFill>
                      <a:latin typeface="站酷快乐体2016修订版" panose="02010600030101010101" pitchFamily="2" charset="-122"/>
                      <a:ea typeface="站酷快乐体2016修订版" panose="02010600030101010101" pitchFamily="2" charset="-122"/>
                    </a:rPr>
                    <a:t>核心素养</a:t>
                  </a:r>
                  <a:r>
                    <a:rPr lang="en-US" altLang="zh-CN" sz="2400" dirty="0">
                      <a:solidFill>
                        <a:schemeClr val="accent4">
                          <a:lumMod val="75000"/>
                        </a:schemeClr>
                      </a:solidFill>
                      <a:latin typeface="站酷快乐体2016修订版" panose="02010600030101010101" pitchFamily="2" charset="-122"/>
                      <a:ea typeface="站酷快乐体2016修订版" panose="02010600030101010101" pitchFamily="2" charset="-122"/>
                    </a:rPr>
                    <a:t>1</a:t>
                  </a:r>
                  <a:endParaRPr lang="zh-CN" altLang="en-US" sz="2400" dirty="0">
                    <a:solidFill>
                      <a:schemeClr val="accent4">
                        <a:lumMod val="7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2485539" y="3601936"/>
                  <a:ext cx="2714134" cy="2609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360"/>
                    </a:spcBef>
                    <a:spcAft>
                      <a:spcPts val="360"/>
                    </a:spcAft>
                  </a:pPr>
                  <a:r>
                    <a:rPr lang="zh-CN" altLang="zh-CN" sz="2000" kern="0" dirty="0">
                      <a:effectLst/>
                      <a:latin typeface="小单纯体" panose="02010601030101010101" pitchFamily="2" charset="-122"/>
                      <a:ea typeface="小单纯体" panose="02010601030101010101" pitchFamily="2" charset="-122"/>
                      <a:cs typeface="宋体" panose="02010600030101010101" pitchFamily="2" charset="-122"/>
                    </a:rPr>
                    <a:t>通过</a:t>
                  </a:r>
                  <a:r>
                    <a:rPr lang="en-US" altLang="zh-CN" sz="2000" kern="0" dirty="0">
                      <a:effectLst/>
                      <a:latin typeface="小单纯体" panose="02010601030101010101" pitchFamily="2" charset="-122"/>
                      <a:ea typeface="小单纯体" panose="02010601030101010101" pitchFamily="2" charset="-122"/>
                      <a:cs typeface="宋体" panose="02010600030101010101" pitchFamily="2" charset="-122"/>
                    </a:rPr>
                    <a:t>“</a:t>
                  </a:r>
                  <a:r>
                    <a:rPr lang="zh-CN" altLang="zh-CN" sz="2000" kern="0" dirty="0">
                      <a:effectLst/>
                      <a:latin typeface="小单纯体" panose="02010601030101010101" pitchFamily="2" charset="-122"/>
                      <a:ea typeface="小单纯体" panose="02010601030101010101" pitchFamily="2" charset="-122"/>
                      <a:cs typeface="宋体" panose="02010600030101010101" pitchFamily="2" charset="-122"/>
                    </a:rPr>
                    <a:t>会说话的餐盘</a:t>
                  </a:r>
                  <a:r>
                    <a:rPr lang="en-US" altLang="zh-CN" sz="2000" kern="0" dirty="0">
                      <a:effectLst/>
                      <a:latin typeface="小单纯体" panose="02010601030101010101" pitchFamily="2" charset="-122"/>
                      <a:ea typeface="小单纯体" panose="02010601030101010101" pitchFamily="2" charset="-122"/>
                      <a:cs typeface="宋体" panose="02010600030101010101" pitchFamily="2" charset="-122"/>
                    </a:rPr>
                    <a:t>”</a:t>
                  </a:r>
                  <a:r>
                    <a:rPr lang="zh-CN" altLang="zh-CN" sz="2000" kern="0" dirty="0">
                      <a:effectLst/>
                      <a:latin typeface="小单纯体" panose="02010601030101010101" pitchFamily="2" charset="-122"/>
                      <a:ea typeface="小单纯体" panose="02010601030101010101" pitchFamily="2" charset="-122"/>
                      <a:cs typeface="宋体" panose="02010600030101010101" pitchFamily="2" charset="-122"/>
                    </a:rPr>
                    <a:t>的跨学科主题实践活动，让学生处于主体地位，充分发挥主观能动性，培养学生的实践能力和学习能力。</a:t>
                  </a:r>
                  <a:endParaRPr lang="zh-CN" altLang="zh-CN" sz="2000" kern="100" dirty="0">
                    <a:effectLst/>
                    <a:latin typeface="小单纯体" panose="02010601030101010101" pitchFamily="2" charset="-122"/>
                    <a:ea typeface="小单纯体" panose="02010601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8653" y="5306196"/>
              <a:ext cx="664522" cy="542591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7240817" y="1775479"/>
            <a:ext cx="3071870" cy="4503591"/>
            <a:chOff x="8445629" y="1453275"/>
            <a:chExt cx="3071870" cy="4503591"/>
          </a:xfrm>
        </p:grpSpPr>
        <p:grpSp>
          <p:nvGrpSpPr>
            <p:cNvPr id="15" name="组合 14"/>
            <p:cNvGrpSpPr/>
            <p:nvPr/>
          </p:nvGrpSpPr>
          <p:grpSpPr>
            <a:xfrm>
              <a:off x="8450449" y="1453275"/>
              <a:ext cx="3067050" cy="4503591"/>
              <a:chOff x="2095500" y="2637437"/>
              <a:chExt cx="3067050" cy="3619500"/>
            </a:xfrm>
          </p:grpSpPr>
          <p:sp>
            <p:nvSpPr>
              <p:cNvPr id="17" name="矩形: 圆角 16"/>
              <p:cNvSpPr/>
              <p:nvPr/>
            </p:nvSpPr>
            <p:spPr>
              <a:xfrm>
                <a:off x="2095500" y="2637437"/>
                <a:ext cx="3067050" cy="3619500"/>
              </a:xfrm>
              <a:prstGeom prst="roundRect">
                <a:avLst>
                  <a:gd name="adj" fmla="val 54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2095500" y="2637438"/>
                <a:ext cx="3067050" cy="592105"/>
              </a:xfrm>
              <a:custGeom>
                <a:avLst/>
                <a:gdLst>
                  <a:gd name="connsiteX0" fmla="*/ 168289 w 3067050"/>
                  <a:gd name="connsiteY0" fmla="*/ 0 h 592105"/>
                  <a:gd name="connsiteX1" fmla="*/ 2898761 w 3067050"/>
                  <a:gd name="connsiteY1" fmla="*/ 0 h 592105"/>
                  <a:gd name="connsiteX2" fmla="*/ 3067050 w 3067050"/>
                  <a:gd name="connsiteY2" fmla="*/ 168289 h 592105"/>
                  <a:gd name="connsiteX3" fmla="*/ 3067050 w 3067050"/>
                  <a:gd name="connsiteY3" fmla="*/ 592105 h 592105"/>
                  <a:gd name="connsiteX4" fmla="*/ 0 w 3067050"/>
                  <a:gd name="connsiteY4" fmla="*/ 592105 h 592105"/>
                  <a:gd name="connsiteX5" fmla="*/ 0 w 3067050"/>
                  <a:gd name="connsiteY5" fmla="*/ 168289 h 592105"/>
                  <a:gd name="connsiteX6" fmla="*/ 168289 w 3067050"/>
                  <a:gd name="connsiteY6" fmla="*/ 0 h 59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7050" h="592105">
                    <a:moveTo>
                      <a:pt x="168289" y="0"/>
                    </a:moveTo>
                    <a:lnTo>
                      <a:pt x="2898761" y="0"/>
                    </a:lnTo>
                    <a:cubicBezTo>
                      <a:pt x="2991704" y="0"/>
                      <a:pt x="3067050" y="75346"/>
                      <a:pt x="3067050" y="168289"/>
                    </a:cubicBezTo>
                    <a:lnTo>
                      <a:pt x="3067050" y="592105"/>
                    </a:lnTo>
                    <a:lnTo>
                      <a:pt x="0" y="592105"/>
                    </a:lnTo>
                    <a:lnTo>
                      <a:pt x="0" y="168289"/>
                    </a:lnTo>
                    <a:cubicBezTo>
                      <a:pt x="0" y="75346"/>
                      <a:pt x="75346" y="0"/>
                      <a:pt x="168289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2237644" y="2677851"/>
                <a:ext cx="2752725" cy="2913659"/>
                <a:chOff x="2466244" y="2677851"/>
                <a:chExt cx="2752725" cy="2913659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2466244" y="3152945"/>
                  <a:ext cx="2752725" cy="0"/>
                </a:xfrm>
                <a:prstGeom prst="line">
                  <a:avLst/>
                </a:prstGeom>
                <a:ln w="19050">
                  <a:solidFill>
                    <a:srgbClr val="FFFF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文本框 20"/>
                <p:cNvSpPr txBox="1"/>
                <p:nvPr/>
              </p:nvSpPr>
              <p:spPr>
                <a:xfrm>
                  <a:off x="2612521" y="2677851"/>
                  <a:ext cx="2460171" cy="371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accent6">
                          <a:lumMod val="50000"/>
                        </a:schemeClr>
                      </a:solidFill>
                      <a:latin typeface="站酷快乐体2016修订版" panose="02010600030101010101" pitchFamily="2" charset="-122"/>
                      <a:ea typeface="站酷快乐体2016修订版" panose="02010600030101010101" pitchFamily="2" charset="-122"/>
                    </a:rPr>
                    <a:t>核心素养</a:t>
                  </a:r>
                  <a:r>
                    <a:rPr lang="en-US" altLang="zh-CN" sz="2400" dirty="0">
                      <a:solidFill>
                        <a:schemeClr val="accent6">
                          <a:lumMod val="50000"/>
                        </a:schemeClr>
                      </a:solidFill>
                      <a:latin typeface="站酷快乐体2016修订版" panose="02010600030101010101" pitchFamily="2" charset="-122"/>
                      <a:ea typeface="站酷快乐体2016修订版" panose="02010600030101010101" pitchFamily="2" charset="-122"/>
                    </a:rPr>
                    <a:t>2</a:t>
                  </a:r>
                  <a:endParaRPr lang="zh-CN" altLang="en-US" sz="2400" dirty="0">
                    <a:solidFill>
                      <a:schemeClr val="accent6">
                        <a:lumMod val="50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endParaRP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2485539" y="3333599"/>
                  <a:ext cx="2714134" cy="2257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360"/>
                    </a:spcBef>
                    <a:spcAft>
                      <a:spcPts val="360"/>
                    </a:spcAft>
                  </a:pPr>
                  <a:r>
                    <a:rPr lang="zh-CN" altLang="zh-CN" sz="2000" kern="0" dirty="0">
                      <a:latin typeface="小单纯体" panose="02010601030101010101" pitchFamily="2" charset="-122"/>
                      <a:ea typeface="小单纯体" panose="02010601030101010101" pitchFamily="2" charset="-122"/>
                    </a:rPr>
                    <a:t>通过</a:t>
                  </a:r>
                  <a:r>
                    <a:rPr lang="en-US" altLang="zh-CN" sz="2000" kern="0" dirty="0">
                      <a:latin typeface="小单纯体" panose="02010601030101010101" pitchFamily="2" charset="-122"/>
                      <a:ea typeface="小单纯体" panose="02010601030101010101" pitchFamily="2" charset="-122"/>
                    </a:rPr>
                    <a:t>“</a:t>
                  </a:r>
                  <a:r>
                    <a:rPr lang="zh-CN" altLang="zh-CN" sz="2000" kern="0" dirty="0">
                      <a:latin typeface="小单纯体" panose="02010601030101010101" pitchFamily="2" charset="-122"/>
                      <a:ea typeface="小单纯体" panose="02010601030101010101" pitchFamily="2" charset="-122"/>
                    </a:rPr>
                    <a:t>会说话的餐盘</a:t>
                  </a:r>
                  <a:r>
                    <a:rPr lang="en-US" altLang="zh-CN" sz="2000" kern="0" dirty="0">
                      <a:latin typeface="小单纯体" panose="02010601030101010101" pitchFamily="2" charset="-122"/>
                      <a:ea typeface="小单纯体" panose="02010601030101010101" pitchFamily="2" charset="-122"/>
                    </a:rPr>
                    <a:t>”</a:t>
                  </a:r>
                  <a:r>
                    <a:rPr lang="zh-CN" altLang="zh-CN" sz="2000" kern="0" dirty="0">
                      <a:latin typeface="小单纯体" panose="02010601030101010101" pitchFamily="2" charset="-122"/>
                      <a:ea typeface="小单纯体" panose="02010601030101010101" pitchFamily="2" charset="-122"/>
                    </a:rPr>
                    <a:t>的跨学科主题实践活动，让学生处于主体地位，充分发挥主观能动性，培养学生的实践能力和学习能力。</a:t>
                  </a:r>
                  <a:endParaRPr lang="zh-CN" altLang="zh-CN" sz="2000" kern="0" dirty="0">
                    <a:latin typeface="小单纯体" panose="02010601030101010101" pitchFamily="2" charset="-122"/>
                    <a:ea typeface="小单纯体" panose="02010601030101010101" pitchFamily="2" charset="-122"/>
                  </a:endParaRPr>
                </a:p>
              </p:txBody>
            </p:sp>
          </p:grpSp>
        </p:grp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5629" y="5070442"/>
              <a:ext cx="780356" cy="798645"/>
            </a:xfrm>
            <a:prstGeom prst="rect">
              <a:avLst/>
            </a:prstGeom>
          </p:spPr>
        </p:pic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274683" y="1618288"/>
            <a:ext cx="7188090" cy="923330"/>
            <a:chOff x="2111378" y="3134640"/>
            <a:chExt cx="5286376" cy="923330"/>
          </a:xfrm>
        </p:grpSpPr>
        <p:sp>
          <p:nvSpPr>
            <p:cNvPr id="8" name="文本框 7"/>
            <p:cNvSpPr txBox="1"/>
            <p:nvPr/>
          </p:nvSpPr>
          <p:spPr>
            <a:xfrm>
              <a:off x="2111378" y="3134640"/>
              <a:ext cx="12704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02</a:t>
              </a:r>
              <a:endParaRPr lang="zh-CN" alt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19717" y="3196195"/>
              <a:ext cx="38780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情境与任务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2545010" y="2670629"/>
            <a:ext cx="7637691" cy="0"/>
          </a:xfrm>
          <a:prstGeom prst="line">
            <a:avLst/>
          </a:prstGeom>
          <a:ln w="1905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105892" y="3045135"/>
            <a:ext cx="8515926" cy="1142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情境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表现性任务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作品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思想气泡: 云 3"/>
          <p:cNvSpPr/>
          <p:nvPr/>
        </p:nvSpPr>
        <p:spPr>
          <a:xfrm>
            <a:off x="1894847" y="1246143"/>
            <a:ext cx="9854504" cy="3602948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042741" y="487903"/>
            <a:ext cx="85008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02 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情境与任务</a:t>
            </a:r>
            <a:r>
              <a:rPr lang="en-US" altLang="zh-CN" sz="36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——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情境</a:t>
            </a:r>
            <a:endParaRPr lang="zh-CN" altLang="en-US" sz="3200" b="1" dirty="0">
              <a:latin typeface="卖女孩的小火柴" panose="02010600010101010101" pitchFamily="2" charset="-122"/>
              <a:ea typeface="卖女孩的小火柴" panose="0201060001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06227" y="72042"/>
            <a:ext cx="1188620" cy="127497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13018" y="2041236"/>
            <a:ext cx="6830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0" dirty="0">
                <a:solidFill>
                  <a:schemeClr val="bg1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近期，学校内午餐出现严重浪费情况，很多同学甚至只吃了两口就将食物全部扔掉，还有部分学生因挑食而造成了浪费。</a:t>
            </a:r>
            <a:endParaRPr lang="zh-CN" altLang="zh-CN" sz="2800" kern="0" dirty="0">
              <a:solidFill>
                <a:schemeClr val="bg1"/>
              </a:solidFill>
              <a:latin typeface="小单纯体" panose="02010601030101010101" pitchFamily="2" charset="-122"/>
              <a:ea typeface="小单纯体" panose="02010601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38688" y="5144653"/>
            <a:ext cx="1420491" cy="1530229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042741" y="487903"/>
            <a:ext cx="85008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02 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情境与任务</a:t>
            </a:r>
            <a:r>
              <a:rPr lang="en-US" altLang="zh-CN" sz="36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——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表现性任务</a:t>
            </a:r>
            <a:endParaRPr lang="zh-CN" altLang="en-US" sz="3200" b="1" dirty="0">
              <a:latin typeface="卖女孩的小火柴" panose="02010600010101010101" pitchFamily="2" charset="-122"/>
              <a:ea typeface="卖女孩的小火柴" panose="0201060001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06227" y="72042"/>
            <a:ext cx="1188620" cy="1274973"/>
          </a:xfrm>
          <a:prstGeom prst="rect">
            <a:avLst/>
          </a:prstGeom>
        </p:spPr>
      </p:pic>
      <p:sp>
        <p:nvSpPr>
          <p:cNvPr id="3" name="流程图: 离页连接符 14"/>
          <p:cNvSpPr/>
          <p:nvPr/>
        </p:nvSpPr>
        <p:spPr>
          <a:xfrm>
            <a:off x="1194388" y="1897277"/>
            <a:ext cx="3072812" cy="902651"/>
          </a:xfrm>
          <a:custGeom>
            <a:avLst/>
            <a:gdLst>
              <a:gd name="connsiteX0" fmla="*/ 2137041 w 2137041"/>
              <a:gd name="connsiteY0" fmla="*/ 180000 h 838066"/>
              <a:gd name="connsiteX1" fmla="*/ 2137041 w 2137041"/>
              <a:gd name="connsiteY1" fmla="*/ 658066 h 838066"/>
              <a:gd name="connsiteX2" fmla="*/ 1957041 w 2137041"/>
              <a:gd name="connsiteY2" fmla="*/ 838066 h 838066"/>
              <a:gd name="connsiteX3" fmla="*/ 433213 w 2137041"/>
              <a:gd name="connsiteY3" fmla="*/ 838066 h 838066"/>
              <a:gd name="connsiteX4" fmla="*/ 309645 w 2137041"/>
              <a:gd name="connsiteY4" fmla="*/ 788951 h 838066"/>
              <a:gd name="connsiteX5" fmla="*/ 56460 w 2137041"/>
              <a:gd name="connsiteY5" fmla="*/ 549918 h 838066"/>
              <a:gd name="connsiteX6" fmla="*/ 56460 w 2137041"/>
              <a:gd name="connsiteY6" fmla="*/ 288148 h 838066"/>
              <a:gd name="connsiteX7" fmla="*/ 309645 w 2137041"/>
              <a:gd name="connsiteY7" fmla="*/ 49115 h 838066"/>
              <a:gd name="connsiteX8" fmla="*/ 433213 w 2137041"/>
              <a:gd name="connsiteY8" fmla="*/ 0 h 838066"/>
              <a:gd name="connsiteX9" fmla="*/ 1957041 w 2137041"/>
              <a:gd name="connsiteY9" fmla="*/ 0 h 838066"/>
              <a:gd name="connsiteX10" fmla="*/ 2137041 w 2137041"/>
              <a:gd name="connsiteY10" fmla="*/ 180000 h 83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7041" h="838066">
                <a:moveTo>
                  <a:pt x="2137041" y="180000"/>
                </a:moveTo>
                <a:lnTo>
                  <a:pt x="2137041" y="658066"/>
                </a:lnTo>
                <a:cubicBezTo>
                  <a:pt x="2137041" y="757426"/>
                  <a:pt x="2056401" y="838066"/>
                  <a:pt x="1957041" y="838066"/>
                </a:cubicBezTo>
                <a:lnTo>
                  <a:pt x="433213" y="838066"/>
                </a:lnTo>
                <a:cubicBezTo>
                  <a:pt x="387281" y="838066"/>
                  <a:pt x="343044" y="820483"/>
                  <a:pt x="309645" y="788951"/>
                </a:cubicBezTo>
                <a:lnTo>
                  <a:pt x="56460" y="549918"/>
                </a:lnTo>
                <a:cubicBezTo>
                  <a:pt x="-18819" y="478847"/>
                  <a:pt x="-18819" y="359219"/>
                  <a:pt x="56460" y="288148"/>
                </a:cubicBezTo>
                <a:lnTo>
                  <a:pt x="309645" y="49115"/>
                </a:lnTo>
                <a:cubicBezTo>
                  <a:pt x="343044" y="17583"/>
                  <a:pt x="387281" y="0"/>
                  <a:pt x="433213" y="0"/>
                </a:cubicBezTo>
                <a:lnTo>
                  <a:pt x="1957041" y="0"/>
                </a:lnTo>
                <a:cubicBezTo>
                  <a:pt x="2056401" y="0"/>
                  <a:pt x="2137041" y="80640"/>
                  <a:pt x="2137041" y="18000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kern="0" dirty="0">
                <a:solidFill>
                  <a:schemeClr val="tx1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课前准备</a:t>
            </a:r>
            <a:endParaRPr lang="zh-CN" altLang="en-US" sz="3200" kern="0" dirty="0">
              <a:solidFill>
                <a:schemeClr val="tx1"/>
              </a:solidFill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  <p:sp>
        <p:nvSpPr>
          <p:cNvPr id="8" name="流程图: 离页连接符 14"/>
          <p:cNvSpPr/>
          <p:nvPr/>
        </p:nvSpPr>
        <p:spPr>
          <a:xfrm>
            <a:off x="3774503" y="3350190"/>
            <a:ext cx="4011751" cy="902651"/>
          </a:xfrm>
          <a:custGeom>
            <a:avLst/>
            <a:gdLst>
              <a:gd name="connsiteX0" fmla="*/ 2137041 w 2137041"/>
              <a:gd name="connsiteY0" fmla="*/ 180000 h 838066"/>
              <a:gd name="connsiteX1" fmla="*/ 2137041 w 2137041"/>
              <a:gd name="connsiteY1" fmla="*/ 658066 h 838066"/>
              <a:gd name="connsiteX2" fmla="*/ 1957041 w 2137041"/>
              <a:gd name="connsiteY2" fmla="*/ 838066 h 838066"/>
              <a:gd name="connsiteX3" fmla="*/ 433213 w 2137041"/>
              <a:gd name="connsiteY3" fmla="*/ 838066 h 838066"/>
              <a:gd name="connsiteX4" fmla="*/ 309645 w 2137041"/>
              <a:gd name="connsiteY4" fmla="*/ 788951 h 838066"/>
              <a:gd name="connsiteX5" fmla="*/ 56460 w 2137041"/>
              <a:gd name="connsiteY5" fmla="*/ 549918 h 838066"/>
              <a:gd name="connsiteX6" fmla="*/ 56460 w 2137041"/>
              <a:gd name="connsiteY6" fmla="*/ 288148 h 838066"/>
              <a:gd name="connsiteX7" fmla="*/ 309645 w 2137041"/>
              <a:gd name="connsiteY7" fmla="*/ 49115 h 838066"/>
              <a:gd name="connsiteX8" fmla="*/ 433213 w 2137041"/>
              <a:gd name="connsiteY8" fmla="*/ 0 h 838066"/>
              <a:gd name="connsiteX9" fmla="*/ 1957041 w 2137041"/>
              <a:gd name="connsiteY9" fmla="*/ 0 h 838066"/>
              <a:gd name="connsiteX10" fmla="*/ 2137041 w 2137041"/>
              <a:gd name="connsiteY10" fmla="*/ 180000 h 83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7041" h="838066">
                <a:moveTo>
                  <a:pt x="2137041" y="180000"/>
                </a:moveTo>
                <a:lnTo>
                  <a:pt x="2137041" y="658066"/>
                </a:lnTo>
                <a:cubicBezTo>
                  <a:pt x="2137041" y="757426"/>
                  <a:pt x="2056401" y="838066"/>
                  <a:pt x="1957041" y="838066"/>
                </a:cubicBezTo>
                <a:lnTo>
                  <a:pt x="433213" y="838066"/>
                </a:lnTo>
                <a:cubicBezTo>
                  <a:pt x="387281" y="838066"/>
                  <a:pt x="343044" y="820483"/>
                  <a:pt x="309645" y="788951"/>
                </a:cubicBezTo>
                <a:lnTo>
                  <a:pt x="56460" y="549918"/>
                </a:lnTo>
                <a:cubicBezTo>
                  <a:pt x="-18819" y="478847"/>
                  <a:pt x="-18819" y="359219"/>
                  <a:pt x="56460" y="288148"/>
                </a:cubicBezTo>
                <a:lnTo>
                  <a:pt x="309645" y="49115"/>
                </a:lnTo>
                <a:cubicBezTo>
                  <a:pt x="343044" y="17583"/>
                  <a:pt x="387281" y="0"/>
                  <a:pt x="433213" y="0"/>
                </a:cubicBezTo>
                <a:lnTo>
                  <a:pt x="1957041" y="0"/>
                </a:lnTo>
                <a:cubicBezTo>
                  <a:pt x="2056401" y="0"/>
                  <a:pt x="2137041" y="80640"/>
                  <a:pt x="2137041" y="18000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kern="0" dirty="0">
                <a:solidFill>
                  <a:schemeClr val="tx1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午餐情况调查与分析</a:t>
            </a:r>
            <a:endParaRPr lang="zh-CN" altLang="en-US" sz="3200" kern="0" dirty="0">
              <a:solidFill>
                <a:schemeClr val="tx1"/>
              </a:solidFill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  <p:sp>
        <p:nvSpPr>
          <p:cNvPr id="11" name="流程图: 离页连接符 14"/>
          <p:cNvSpPr/>
          <p:nvPr/>
        </p:nvSpPr>
        <p:spPr>
          <a:xfrm>
            <a:off x="6502400" y="4702567"/>
            <a:ext cx="4899890" cy="902651"/>
          </a:xfrm>
          <a:custGeom>
            <a:avLst/>
            <a:gdLst>
              <a:gd name="connsiteX0" fmla="*/ 2137041 w 2137041"/>
              <a:gd name="connsiteY0" fmla="*/ 180000 h 838066"/>
              <a:gd name="connsiteX1" fmla="*/ 2137041 w 2137041"/>
              <a:gd name="connsiteY1" fmla="*/ 658066 h 838066"/>
              <a:gd name="connsiteX2" fmla="*/ 1957041 w 2137041"/>
              <a:gd name="connsiteY2" fmla="*/ 838066 h 838066"/>
              <a:gd name="connsiteX3" fmla="*/ 433213 w 2137041"/>
              <a:gd name="connsiteY3" fmla="*/ 838066 h 838066"/>
              <a:gd name="connsiteX4" fmla="*/ 309645 w 2137041"/>
              <a:gd name="connsiteY4" fmla="*/ 788951 h 838066"/>
              <a:gd name="connsiteX5" fmla="*/ 56460 w 2137041"/>
              <a:gd name="connsiteY5" fmla="*/ 549918 h 838066"/>
              <a:gd name="connsiteX6" fmla="*/ 56460 w 2137041"/>
              <a:gd name="connsiteY6" fmla="*/ 288148 h 838066"/>
              <a:gd name="connsiteX7" fmla="*/ 309645 w 2137041"/>
              <a:gd name="connsiteY7" fmla="*/ 49115 h 838066"/>
              <a:gd name="connsiteX8" fmla="*/ 433213 w 2137041"/>
              <a:gd name="connsiteY8" fmla="*/ 0 h 838066"/>
              <a:gd name="connsiteX9" fmla="*/ 1957041 w 2137041"/>
              <a:gd name="connsiteY9" fmla="*/ 0 h 838066"/>
              <a:gd name="connsiteX10" fmla="*/ 2137041 w 2137041"/>
              <a:gd name="connsiteY10" fmla="*/ 180000 h 83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7041" h="838066">
                <a:moveTo>
                  <a:pt x="2137041" y="180000"/>
                </a:moveTo>
                <a:lnTo>
                  <a:pt x="2137041" y="658066"/>
                </a:lnTo>
                <a:cubicBezTo>
                  <a:pt x="2137041" y="757426"/>
                  <a:pt x="2056401" y="838066"/>
                  <a:pt x="1957041" y="838066"/>
                </a:cubicBezTo>
                <a:lnTo>
                  <a:pt x="433213" y="838066"/>
                </a:lnTo>
                <a:cubicBezTo>
                  <a:pt x="387281" y="838066"/>
                  <a:pt x="343044" y="820483"/>
                  <a:pt x="309645" y="788951"/>
                </a:cubicBezTo>
                <a:lnTo>
                  <a:pt x="56460" y="549918"/>
                </a:lnTo>
                <a:cubicBezTo>
                  <a:pt x="-18819" y="478847"/>
                  <a:pt x="-18819" y="359219"/>
                  <a:pt x="56460" y="288148"/>
                </a:cubicBezTo>
                <a:lnTo>
                  <a:pt x="309645" y="49115"/>
                </a:lnTo>
                <a:cubicBezTo>
                  <a:pt x="343044" y="17583"/>
                  <a:pt x="387281" y="0"/>
                  <a:pt x="433213" y="0"/>
                </a:cubicBezTo>
                <a:lnTo>
                  <a:pt x="1957041" y="0"/>
                </a:lnTo>
                <a:cubicBezTo>
                  <a:pt x="2056401" y="0"/>
                  <a:pt x="2137041" y="80640"/>
                  <a:pt x="2137041" y="18000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kern="0" dirty="0">
                <a:solidFill>
                  <a:schemeClr val="tx1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小学生基础营养物质调查</a:t>
            </a:r>
            <a:endParaRPr lang="zh-CN" altLang="en-US" sz="3200" kern="0" dirty="0">
              <a:solidFill>
                <a:schemeClr val="tx1"/>
              </a:solidFill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042741" y="487903"/>
            <a:ext cx="85008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02 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情境与任务</a:t>
            </a:r>
            <a:r>
              <a:rPr lang="en-US" altLang="zh-CN" sz="36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——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作品</a:t>
            </a:r>
            <a:endParaRPr lang="zh-CN" altLang="en-US" sz="3200" b="1" dirty="0">
              <a:latin typeface="卖女孩的小火柴" panose="02010600010101010101" pitchFamily="2" charset="-122"/>
              <a:ea typeface="卖女孩的小火柴" panose="0201060001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06227" y="72042"/>
            <a:ext cx="1188620" cy="127497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442532" y="2200126"/>
            <a:ext cx="2727958" cy="2029572"/>
            <a:chOff x="7437380" y="2219193"/>
            <a:chExt cx="2463814" cy="1751374"/>
          </a:xfrm>
        </p:grpSpPr>
        <p:sp>
          <p:nvSpPr>
            <p:cNvPr id="5" name="六边形 2"/>
            <p:cNvSpPr/>
            <p:nvPr/>
          </p:nvSpPr>
          <p:spPr>
            <a:xfrm>
              <a:off x="7689573" y="2219193"/>
              <a:ext cx="1959428" cy="1751374"/>
            </a:xfrm>
            <a:custGeom>
              <a:avLst/>
              <a:gdLst>
                <a:gd name="connsiteX0" fmla="*/ 38037 w 2305866"/>
                <a:gd name="connsiteY0" fmla="*/ 869517 h 2061028"/>
                <a:gd name="connsiteX1" fmla="*/ 373294 w 2305866"/>
                <a:gd name="connsiteY1" fmla="*/ 199003 h 2061028"/>
                <a:gd name="connsiteX2" fmla="*/ 695287 w 2305866"/>
                <a:gd name="connsiteY2" fmla="*/ 0 h 2061028"/>
                <a:gd name="connsiteX3" fmla="*/ 1610581 w 2305866"/>
                <a:gd name="connsiteY3" fmla="*/ 0 h 2061028"/>
                <a:gd name="connsiteX4" fmla="*/ 1932575 w 2305866"/>
                <a:gd name="connsiteY4" fmla="*/ 199003 h 2061028"/>
                <a:gd name="connsiteX5" fmla="*/ 2267831 w 2305866"/>
                <a:gd name="connsiteY5" fmla="*/ 869517 h 2061028"/>
                <a:gd name="connsiteX6" fmla="*/ 2267831 w 2305866"/>
                <a:gd name="connsiteY6" fmla="*/ 1191511 h 2061028"/>
                <a:gd name="connsiteX7" fmla="*/ 1932575 w 2305866"/>
                <a:gd name="connsiteY7" fmla="*/ 1862025 h 2061028"/>
                <a:gd name="connsiteX8" fmla="*/ 1610581 w 2305866"/>
                <a:gd name="connsiteY8" fmla="*/ 2061028 h 2061028"/>
                <a:gd name="connsiteX9" fmla="*/ 695287 w 2305866"/>
                <a:gd name="connsiteY9" fmla="*/ 2061028 h 2061028"/>
                <a:gd name="connsiteX10" fmla="*/ 373294 w 2305866"/>
                <a:gd name="connsiteY10" fmla="*/ 1862025 h 2061028"/>
                <a:gd name="connsiteX11" fmla="*/ 38037 w 2305866"/>
                <a:gd name="connsiteY11" fmla="*/ 1191511 h 2061028"/>
                <a:gd name="connsiteX12" fmla="*/ 38037 w 2305866"/>
                <a:gd name="connsiteY12" fmla="*/ 869517 h 206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5866" h="2061028">
                  <a:moveTo>
                    <a:pt x="38037" y="869517"/>
                  </a:moveTo>
                  <a:lnTo>
                    <a:pt x="373294" y="199003"/>
                  </a:lnTo>
                  <a:cubicBezTo>
                    <a:pt x="434288" y="77014"/>
                    <a:pt x="558900" y="0"/>
                    <a:pt x="695287" y="0"/>
                  </a:cubicBezTo>
                  <a:lnTo>
                    <a:pt x="1610581" y="0"/>
                  </a:lnTo>
                  <a:cubicBezTo>
                    <a:pt x="1746969" y="0"/>
                    <a:pt x="1871580" y="77014"/>
                    <a:pt x="1932575" y="199003"/>
                  </a:cubicBezTo>
                  <a:lnTo>
                    <a:pt x="2267831" y="869517"/>
                  </a:lnTo>
                  <a:cubicBezTo>
                    <a:pt x="2318546" y="970945"/>
                    <a:pt x="2318545" y="1090083"/>
                    <a:pt x="2267831" y="1191511"/>
                  </a:cubicBezTo>
                  <a:lnTo>
                    <a:pt x="1932575" y="1862025"/>
                  </a:lnTo>
                  <a:cubicBezTo>
                    <a:pt x="1871580" y="1984014"/>
                    <a:pt x="1746969" y="2061028"/>
                    <a:pt x="1610581" y="2061028"/>
                  </a:cubicBezTo>
                  <a:lnTo>
                    <a:pt x="695287" y="2061028"/>
                  </a:lnTo>
                  <a:cubicBezTo>
                    <a:pt x="558900" y="2061028"/>
                    <a:pt x="434288" y="1984014"/>
                    <a:pt x="373294" y="1862025"/>
                  </a:cubicBezTo>
                  <a:lnTo>
                    <a:pt x="38037" y="1191511"/>
                  </a:lnTo>
                  <a:cubicBezTo>
                    <a:pt x="-12678" y="1090083"/>
                    <a:pt x="-12678" y="970945"/>
                    <a:pt x="38037" y="869517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437380" y="2630099"/>
              <a:ext cx="2463814" cy="929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zh-CN" altLang="zh-CN" sz="3200" dirty="0">
                  <a:solidFill>
                    <a:srgbClr val="7153A1"/>
                  </a:solidFill>
                  <a:effectLst/>
                  <a:latin typeface="小单纯体" panose="02010601030101010101" pitchFamily="2" charset="-122"/>
                  <a:ea typeface="小单纯体" panose="02010601030101010101" pitchFamily="2" charset="-122"/>
                  <a:cs typeface="宋体" panose="02010600030101010101" pitchFamily="2" charset="-122"/>
                </a:rPr>
                <a:t>民以食为天</a:t>
              </a:r>
              <a:endParaRPr lang="en-US" altLang="zh-CN" sz="3200" dirty="0">
                <a:solidFill>
                  <a:srgbClr val="7153A1"/>
                </a:solidFill>
                <a:effectLst/>
                <a:latin typeface="小单纯体" panose="02010601030101010101" pitchFamily="2" charset="-122"/>
                <a:ea typeface="小单纯体" panose="02010601030101010101" pitchFamily="2" charset="-122"/>
                <a:cs typeface="宋体" panose="02010600030101010101" pitchFamily="2" charset="-122"/>
              </a:endParaRPr>
            </a:p>
            <a:p>
              <a:pPr algn="ctr" fontAlgn="b"/>
              <a:r>
                <a:rPr lang="zh-CN" altLang="zh-CN" sz="3200" dirty="0">
                  <a:solidFill>
                    <a:srgbClr val="7153A1"/>
                  </a:solidFill>
                  <a:effectLst/>
                  <a:latin typeface="小单纯体" panose="02010601030101010101" pitchFamily="2" charset="-122"/>
                  <a:ea typeface="小单纯体" panose="02010601030101010101" pitchFamily="2" charset="-122"/>
                  <a:cs typeface="宋体" panose="02010600030101010101" pitchFamily="2" charset="-122"/>
                </a:rPr>
                <a:t>粮以俭为先</a:t>
              </a:r>
              <a:endParaRPr lang="en-US" altLang="zh-CN" sz="3200" dirty="0">
                <a:solidFill>
                  <a:srgbClr val="7153A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56215" y="3559724"/>
            <a:ext cx="2317161" cy="2029572"/>
            <a:chOff x="6626079" y="3252988"/>
            <a:chExt cx="1959428" cy="1751374"/>
          </a:xfrm>
        </p:grpSpPr>
        <p:sp>
          <p:nvSpPr>
            <p:cNvPr id="13" name="六边形 2"/>
            <p:cNvSpPr/>
            <p:nvPr/>
          </p:nvSpPr>
          <p:spPr>
            <a:xfrm>
              <a:off x="6626079" y="3252988"/>
              <a:ext cx="1959428" cy="1751374"/>
            </a:xfrm>
            <a:custGeom>
              <a:avLst/>
              <a:gdLst>
                <a:gd name="connsiteX0" fmla="*/ 38037 w 2305866"/>
                <a:gd name="connsiteY0" fmla="*/ 869517 h 2061028"/>
                <a:gd name="connsiteX1" fmla="*/ 373294 w 2305866"/>
                <a:gd name="connsiteY1" fmla="*/ 199003 h 2061028"/>
                <a:gd name="connsiteX2" fmla="*/ 695287 w 2305866"/>
                <a:gd name="connsiteY2" fmla="*/ 0 h 2061028"/>
                <a:gd name="connsiteX3" fmla="*/ 1610581 w 2305866"/>
                <a:gd name="connsiteY3" fmla="*/ 0 h 2061028"/>
                <a:gd name="connsiteX4" fmla="*/ 1932575 w 2305866"/>
                <a:gd name="connsiteY4" fmla="*/ 199003 h 2061028"/>
                <a:gd name="connsiteX5" fmla="*/ 2267831 w 2305866"/>
                <a:gd name="connsiteY5" fmla="*/ 869517 h 2061028"/>
                <a:gd name="connsiteX6" fmla="*/ 2267831 w 2305866"/>
                <a:gd name="connsiteY6" fmla="*/ 1191511 h 2061028"/>
                <a:gd name="connsiteX7" fmla="*/ 1932575 w 2305866"/>
                <a:gd name="connsiteY7" fmla="*/ 1862025 h 2061028"/>
                <a:gd name="connsiteX8" fmla="*/ 1610581 w 2305866"/>
                <a:gd name="connsiteY8" fmla="*/ 2061028 h 2061028"/>
                <a:gd name="connsiteX9" fmla="*/ 695287 w 2305866"/>
                <a:gd name="connsiteY9" fmla="*/ 2061028 h 2061028"/>
                <a:gd name="connsiteX10" fmla="*/ 373294 w 2305866"/>
                <a:gd name="connsiteY10" fmla="*/ 1862025 h 2061028"/>
                <a:gd name="connsiteX11" fmla="*/ 38037 w 2305866"/>
                <a:gd name="connsiteY11" fmla="*/ 1191511 h 2061028"/>
                <a:gd name="connsiteX12" fmla="*/ 38037 w 2305866"/>
                <a:gd name="connsiteY12" fmla="*/ 869517 h 206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5866" h="2061028">
                  <a:moveTo>
                    <a:pt x="38037" y="869517"/>
                  </a:moveTo>
                  <a:lnTo>
                    <a:pt x="373294" y="199003"/>
                  </a:lnTo>
                  <a:cubicBezTo>
                    <a:pt x="434288" y="77014"/>
                    <a:pt x="558900" y="0"/>
                    <a:pt x="695287" y="0"/>
                  </a:cubicBezTo>
                  <a:lnTo>
                    <a:pt x="1610581" y="0"/>
                  </a:lnTo>
                  <a:cubicBezTo>
                    <a:pt x="1746969" y="0"/>
                    <a:pt x="1871580" y="77014"/>
                    <a:pt x="1932575" y="199003"/>
                  </a:cubicBezTo>
                  <a:lnTo>
                    <a:pt x="2267831" y="869517"/>
                  </a:lnTo>
                  <a:cubicBezTo>
                    <a:pt x="2318546" y="970945"/>
                    <a:pt x="2318545" y="1090083"/>
                    <a:pt x="2267831" y="1191511"/>
                  </a:cubicBezTo>
                  <a:lnTo>
                    <a:pt x="1932575" y="1862025"/>
                  </a:lnTo>
                  <a:cubicBezTo>
                    <a:pt x="1871580" y="1984014"/>
                    <a:pt x="1746969" y="2061028"/>
                    <a:pt x="1610581" y="2061028"/>
                  </a:cubicBezTo>
                  <a:lnTo>
                    <a:pt x="695287" y="2061028"/>
                  </a:lnTo>
                  <a:cubicBezTo>
                    <a:pt x="558900" y="2061028"/>
                    <a:pt x="434288" y="1984014"/>
                    <a:pt x="373294" y="1862025"/>
                  </a:cubicBezTo>
                  <a:lnTo>
                    <a:pt x="38037" y="1191511"/>
                  </a:lnTo>
                  <a:cubicBezTo>
                    <a:pt x="-12678" y="1090083"/>
                    <a:pt x="-12678" y="970945"/>
                    <a:pt x="38037" y="869517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773229" y="3663894"/>
              <a:ext cx="1694007" cy="929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zh-CN" altLang="zh-CN" sz="3200" dirty="0">
                  <a:solidFill>
                    <a:srgbClr val="B55475"/>
                  </a:solidFill>
                  <a:effectLst/>
                  <a:latin typeface="小单纯体" panose="02010601030101010101" pitchFamily="2" charset="-122"/>
                  <a:ea typeface="小单纯体" panose="02010601030101010101" pitchFamily="2" charset="-122"/>
                  <a:cs typeface="宋体" panose="02010600030101010101" pitchFamily="2" charset="-122"/>
                </a:rPr>
                <a:t>拒绝舌尖上的浪费</a:t>
              </a:r>
              <a:endParaRPr lang="en-US" altLang="zh-CN" sz="3200" dirty="0">
                <a:solidFill>
                  <a:srgbClr val="B55475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77687" y="2200127"/>
            <a:ext cx="2419638" cy="2029573"/>
            <a:chOff x="4760686" y="2339227"/>
            <a:chExt cx="1959428" cy="1751374"/>
          </a:xfrm>
        </p:grpSpPr>
        <p:sp>
          <p:nvSpPr>
            <p:cNvPr id="17" name="六边形 2"/>
            <p:cNvSpPr/>
            <p:nvPr/>
          </p:nvSpPr>
          <p:spPr>
            <a:xfrm>
              <a:off x="4760686" y="2339227"/>
              <a:ext cx="1959428" cy="1751374"/>
            </a:xfrm>
            <a:custGeom>
              <a:avLst/>
              <a:gdLst>
                <a:gd name="connsiteX0" fmla="*/ 38037 w 2305866"/>
                <a:gd name="connsiteY0" fmla="*/ 869517 h 2061028"/>
                <a:gd name="connsiteX1" fmla="*/ 373294 w 2305866"/>
                <a:gd name="connsiteY1" fmla="*/ 199003 h 2061028"/>
                <a:gd name="connsiteX2" fmla="*/ 695287 w 2305866"/>
                <a:gd name="connsiteY2" fmla="*/ 0 h 2061028"/>
                <a:gd name="connsiteX3" fmla="*/ 1610581 w 2305866"/>
                <a:gd name="connsiteY3" fmla="*/ 0 h 2061028"/>
                <a:gd name="connsiteX4" fmla="*/ 1932575 w 2305866"/>
                <a:gd name="connsiteY4" fmla="*/ 199003 h 2061028"/>
                <a:gd name="connsiteX5" fmla="*/ 2267831 w 2305866"/>
                <a:gd name="connsiteY5" fmla="*/ 869517 h 2061028"/>
                <a:gd name="connsiteX6" fmla="*/ 2267831 w 2305866"/>
                <a:gd name="connsiteY6" fmla="*/ 1191511 h 2061028"/>
                <a:gd name="connsiteX7" fmla="*/ 1932575 w 2305866"/>
                <a:gd name="connsiteY7" fmla="*/ 1862025 h 2061028"/>
                <a:gd name="connsiteX8" fmla="*/ 1610581 w 2305866"/>
                <a:gd name="connsiteY8" fmla="*/ 2061028 h 2061028"/>
                <a:gd name="connsiteX9" fmla="*/ 695287 w 2305866"/>
                <a:gd name="connsiteY9" fmla="*/ 2061028 h 2061028"/>
                <a:gd name="connsiteX10" fmla="*/ 373294 w 2305866"/>
                <a:gd name="connsiteY10" fmla="*/ 1862025 h 2061028"/>
                <a:gd name="connsiteX11" fmla="*/ 38037 w 2305866"/>
                <a:gd name="connsiteY11" fmla="*/ 1191511 h 2061028"/>
                <a:gd name="connsiteX12" fmla="*/ 38037 w 2305866"/>
                <a:gd name="connsiteY12" fmla="*/ 869517 h 206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5866" h="2061028">
                  <a:moveTo>
                    <a:pt x="38037" y="869517"/>
                  </a:moveTo>
                  <a:lnTo>
                    <a:pt x="373294" y="199003"/>
                  </a:lnTo>
                  <a:cubicBezTo>
                    <a:pt x="434288" y="77014"/>
                    <a:pt x="558900" y="0"/>
                    <a:pt x="695287" y="0"/>
                  </a:cubicBezTo>
                  <a:lnTo>
                    <a:pt x="1610581" y="0"/>
                  </a:lnTo>
                  <a:cubicBezTo>
                    <a:pt x="1746969" y="0"/>
                    <a:pt x="1871580" y="77014"/>
                    <a:pt x="1932575" y="199003"/>
                  </a:cubicBezTo>
                  <a:lnTo>
                    <a:pt x="2267831" y="869517"/>
                  </a:lnTo>
                  <a:cubicBezTo>
                    <a:pt x="2318546" y="970945"/>
                    <a:pt x="2318545" y="1090083"/>
                    <a:pt x="2267831" y="1191511"/>
                  </a:cubicBezTo>
                  <a:lnTo>
                    <a:pt x="1932575" y="1862025"/>
                  </a:lnTo>
                  <a:cubicBezTo>
                    <a:pt x="1871580" y="1984014"/>
                    <a:pt x="1746969" y="2061028"/>
                    <a:pt x="1610581" y="2061028"/>
                  </a:cubicBezTo>
                  <a:lnTo>
                    <a:pt x="695287" y="2061028"/>
                  </a:lnTo>
                  <a:cubicBezTo>
                    <a:pt x="558900" y="2061028"/>
                    <a:pt x="434288" y="1984014"/>
                    <a:pt x="373294" y="1862025"/>
                  </a:cubicBezTo>
                  <a:lnTo>
                    <a:pt x="38037" y="1191511"/>
                  </a:lnTo>
                  <a:cubicBezTo>
                    <a:pt x="-12678" y="1090083"/>
                    <a:pt x="-12678" y="970945"/>
                    <a:pt x="38037" y="869517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827329" y="2927686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zh-CN" altLang="zh-CN" sz="3200" dirty="0">
                  <a:solidFill>
                    <a:srgbClr val="9EB160"/>
                  </a:solidFill>
                  <a:effectLst/>
                  <a:latin typeface="小单纯体" panose="02010601030101010101" pitchFamily="2" charset="-122"/>
                  <a:ea typeface="小单纯体" panose="02010601030101010101" pitchFamily="2" charset="-122"/>
                  <a:cs typeface="宋体" panose="02010600030101010101" pitchFamily="2" charset="-122"/>
                </a:rPr>
                <a:t>光盘行动</a:t>
              </a:r>
              <a:endParaRPr lang="en-US" altLang="zh-CN" sz="3200" dirty="0">
                <a:solidFill>
                  <a:srgbClr val="9EB16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459413" y="1581611"/>
            <a:ext cx="7188090" cy="923330"/>
            <a:chOff x="2111378" y="3134640"/>
            <a:chExt cx="5286376" cy="923330"/>
          </a:xfrm>
        </p:grpSpPr>
        <p:sp>
          <p:nvSpPr>
            <p:cNvPr id="8" name="文本框 7"/>
            <p:cNvSpPr txBox="1"/>
            <p:nvPr/>
          </p:nvSpPr>
          <p:spPr>
            <a:xfrm>
              <a:off x="2111378" y="3134640"/>
              <a:ext cx="12704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03</a:t>
              </a:r>
              <a:endParaRPr lang="zh-CN" alt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19717" y="3196195"/>
              <a:ext cx="38780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评价设计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2545010" y="2670629"/>
            <a:ext cx="7637691" cy="0"/>
          </a:xfrm>
          <a:prstGeom prst="line">
            <a:avLst/>
          </a:prstGeom>
          <a:ln w="1905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105892" y="3261752"/>
            <a:ext cx="8515926" cy="7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过程性评价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终结性评价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042741" y="487903"/>
            <a:ext cx="8500856" cy="645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03 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评价设计</a:t>
            </a:r>
            <a:r>
              <a:rPr lang="en-US" altLang="zh-CN" sz="36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——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  <a:sym typeface="+mn-ea"/>
              </a:rPr>
              <a:t>终结性评价</a:t>
            </a:r>
            <a:endParaRPr lang="zh-CN" altLang="en-US" sz="3200" b="1" dirty="0">
              <a:latin typeface="卖女孩的小火柴" panose="02010600010101010101" pitchFamily="2" charset="-122"/>
              <a:ea typeface="卖女孩的小火柴" panose="0201060001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06227" y="72042"/>
            <a:ext cx="1188620" cy="1274973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656840" y="1773555"/>
            <a:ext cx="672973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200000"/>
              </a:lnSpc>
            </a:pPr>
            <a:r>
              <a:rPr lang="zh-CN" altLang="zh-CN" sz="32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对分层抽样结果统计、“光盘行动”、“拒绝舌尖上的浪费”、“民以食为天，粮以俭为先”等标题的美术作品进行评价，投票。</a:t>
            </a:r>
            <a:endParaRPr lang="zh-CN" altLang="zh-CN" sz="3200" b="0" kern="0" dirty="0">
              <a:solidFill>
                <a:schemeClr val="tx1">
                  <a:lumMod val="75000"/>
                  <a:lumOff val="25000"/>
                </a:schemeClr>
              </a:solidFill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0" grpId="0"/>
      <p:bldP spid="10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184802" y="1581611"/>
            <a:ext cx="8076808" cy="1508105"/>
            <a:chOff x="2111378" y="3134640"/>
            <a:chExt cx="5286376" cy="1508105"/>
          </a:xfrm>
        </p:grpSpPr>
        <p:sp>
          <p:nvSpPr>
            <p:cNvPr id="8" name="文本框 7"/>
            <p:cNvSpPr txBox="1"/>
            <p:nvPr/>
          </p:nvSpPr>
          <p:spPr>
            <a:xfrm>
              <a:off x="2111378" y="3134640"/>
              <a:ext cx="12704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04</a:t>
              </a:r>
              <a:endParaRPr lang="zh-CN" alt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19717" y="3196195"/>
              <a:ext cx="387803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学习活动设计（</a:t>
              </a:r>
              <a:r>
                <a:rPr lang="en-US" altLang="zh-CN" sz="44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5</a:t>
              </a:r>
              <a:r>
                <a:rPr lang="zh-CN" altLang="en-US" sz="44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课时）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2545010" y="2670629"/>
            <a:ext cx="7637691" cy="0"/>
          </a:xfrm>
          <a:prstGeom prst="line">
            <a:avLst/>
          </a:prstGeom>
          <a:ln w="1905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105892" y="3095500"/>
            <a:ext cx="8515926" cy="1142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学习环节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学习过程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设计意图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042741" y="487903"/>
            <a:ext cx="85008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04 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学习活动设计</a:t>
            </a:r>
            <a:endParaRPr lang="zh-CN" altLang="en-US" sz="3200" b="1" dirty="0">
              <a:latin typeface="卖女孩的小火柴" panose="02010600010101010101" pitchFamily="2" charset="-122"/>
              <a:ea typeface="卖女孩的小火柴" panose="0201060001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06227" y="72042"/>
            <a:ext cx="1188620" cy="1274973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87927" y="1347015"/>
          <a:ext cx="11582400" cy="5167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774"/>
                <a:gridCol w="6033159"/>
                <a:gridCol w="4199467"/>
              </a:tblGrid>
              <a:tr h="4540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65"/>
                        </a:spcBef>
                        <a:spcAft>
                          <a:spcPts val="465"/>
                        </a:spcAft>
                        <a:tabLst>
                          <a:tab pos="270510" algn="l"/>
                        </a:tabLst>
                      </a:pPr>
                      <a:r>
                        <a:rPr lang="zh-CN" sz="20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学习环节</a:t>
                      </a:r>
                      <a:endParaRPr lang="zh-CN" sz="20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Bef>
                          <a:spcPts val="465"/>
                        </a:spcBef>
                        <a:spcAft>
                          <a:spcPts val="465"/>
                        </a:spcAft>
                        <a:tabLst>
                          <a:tab pos="291465" algn="l"/>
                        </a:tabLst>
                      </a:pPr>
                      <a:r>
                        <a:rPr lang="zh-CN" sz="20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学习过程</a:t>
                      </a:r>
                      <a:endParaRPr lang="zh-CN" sz="20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65"/>
                        </a:spcBef>
                        <a:spcAft>
                          <a:spcPts val="465"/>
                        </a:spcAft>
                      </a:pPr>
                      <a:r>
                        <a:rPr lang="zh-CN" sz="20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设计意图</a:t>
                      </a:r>
                      <a:endParaRPr lang="zh-CN" sz="20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/>
                </a:tc>
              </a:tr>
              <a:tr h="13414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465"/>
                        </a:spcBef>
                        <a:spcAft>
                          <a:spcPts val="465"/>
                        </a:spcAft>
                        <a:tabLst>
                          <a:tab pos="270510" algn="l"/>
                        </a:tabLst>
                      </a:pPr>
                      <a:r>
                        <a:rPr lang="zh-CN" altLang="en-US" sz="2000" b="1" kern="0" dirty="0">
                          <a:solidFill>
                            <a:schemeClr val="lt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+mn-cs"/>
                        </a:rPr>
                        <a:t>前期调研</a:t>
                      </a:r>
                      <a:endParaRPr lang="zh-CN" altLang="en-US" sz="2000" b="1" kern="0" dirty="0">
                        <a:solidFill>
                          <a:schemeClr val="lt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+mn-cs"/>
                      </a:endParaRPr>
                    </a:p>
                  </a:txBody>
                  <a:tcPr marL="43848" marR="438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1.</a:t>
                      </a:r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你了解我校的粮食浪费情况吗？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pPr algn="just"/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2.</a:t>
                      </a:r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你曾在校园中浪费过粮食吗？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pPr algn="just"/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3.</a:t>
                      </a:r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你见过校园中浪费粮食现象是怎样的？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pPr algn="just"/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4.</a:t>
                      </a:r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本次探究我们将围绕校园节约粮食进行开展，对于这一块内容你有什么想要了解的知识或者想要提出的问题吗？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600" kern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将前测问卷发放给学生作答，提前了解学生能力水平，方便后续调整学习环节和内容。</a:t>
                      </a:r>
                      <a:endParaRPr lang="zh-CN" sz="1600" kern="10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/>
                </a:tc>
              </a:tr>
              <a:tr h="5357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465"/>
                        </a:spcBef>
                        <a:spcAft>
                          <a:spcPts val="465"/>
                        </a:spcAft>
                        <a:tabLst>
                          <a:tab pos="270510" algn="l"/>
                        </a:tabLst>
                      </a:pPr>
                      <a:r>
                        <a:rPr lang="zh-CN" altLang="en-US" sz="2000" b="1" kern="0" dirty="0">
                          <a:solidFill>
                            <a:schemeClr val="lt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+mn-cs"/>
                        </a:rPr>
                        <a:t>小组分工</a:t>
                      </a:r>
                      <a:endParaRPr lang="zh-CN" altLang="en-US" sz="2000" b="1" kern="0" dirty="0">
                        <a:solidFill>
                          <a:schemeClr val="lt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+mn-cs"/>
                      </a:endParaRPr>
                    </a:p>
                  </a:txBody>
                  <a:tcPr marL="43848" marR="438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分组，产生组长，理清分工，自由讨论，可全程录屏以便后续查看。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可以根据学生的能力水平和学习风格，将他们分成小组。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/>
                </a:tc>
              </a:tr>
              <a:tr h="10344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465"/>
                        </a:spcBef>
                        <a:spcAft>
                          <a:spcPts val="465"/>
                        </a:spcAft>
                        <a:tabLst>
                          <a:tab pos="270510" algn="l"/>
                        </a:tabLst>
                      </a:pPr>
                      <a:r>
                        <a:rPr lang="zh-CN" altLang="en-US" sz="2000" b="1" kern="0" dirty="0">
                          <a:solidFill>
                            <a:schemeClr val="lt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+mn-cs"/>
                        </a:rPr>
                        <a:t>头脑风暴</a:t>
                      </a:r>
                      <a:endParaRPr lang="zh-CN" altLang="en-US" sz="2000" b="1" kern="0" dirty="0">
                        <a:solidFill>
                          <a:schemeClr val="lt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+mn-cs"/>
                      </a:endParaRPr>
                    </a:p>
                  </a:txBody>
                  <a:tcPr marL="43848" marR="438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</a:t>
                      </a:r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粮食的度量单位是什么</a:t>
                      </a:r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?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pPr algn="just"/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</a:t>
                      </a:r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度量工具是什么</a:t>
                      </a:r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?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pPr algn="just"/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3</a:t>
                      </a:r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如何进行测量</a:t>
                      </a:r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?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pPr algn="just"/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4</a:t>
                      </a:r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测量之后要做什么？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600" kern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利用思维导图方式进行讨论。有助于学生明确学习目标及任务。</a:t>
                      </a:r>
                      <a:endParaRPr lang="zh-CN" sz="1600" kern="10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/>
                </a:tc>
              </a:tr>
              <a:tr h="9307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465"/>
                        </a:spcBef>
                        <a:spcAft>
                          <a:spcPts val="465"/>
                        </a:spcAft>
                        <a:tabLst>
                          <a:tab pos="270510" algn="l"/>
                        </a:tabLst>
                      </a:pPr>
                      <a:r>
                        <a:rPr lang="zh-CN" altLang="en-US" sz="2000" b="1" kern="0" dirty="0">
                          <a:solidFill>
                            <a:schemeClr val="lt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+mn-cs"/>
                        </a:rPr>
                        <a:t>进行测量</a:t>
                      </a:r>
                      <a:endParaRPr lang="zh-CN" altLang="en-US" sz="2000" b="1" kern="0" dirty="0">
                        <a:solidFill>
                          <a:schemeClr val="lt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+mn-cs"/>
                      </a:endParaRPr>
                    </a:p>
                  </a:txBody>
                  <a:tcPr marL="43848" marR="438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1.</a:t>
                      </a:r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分层抽样，进行测量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pPr algn="just"/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2.</a:t>
                      </a:r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绘制统计表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3.</a:t>
                      </a:r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查阅资料、信息汇总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使用教学素材库，浏览器等工具，演示内容，建构学生认知，让学生自行进行网络检索，自主开展学习，开展实践操作。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/>
                </a:tc>
              </a:tr>
              <a:tr h="8589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465"/>
                        </a:spcBef>
                        <a:spcAft>
                          <a:spcPts val="465"/>
                        </a:spcAft>
                        <a:tabLst>
                          <a:tab pos="270510" algn="l"/>
                        </a:tabLst>
                      </a:pPr>
                      <a:r>
                        <a:rPr lang="zh-CN" altLang="en-US" sz="2000" b="1" kern="0" dirty="0">
                          <a:solidFill>
                            <a:schemeClr val="lt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+mn-cs"/>
                        </a:rPr>
                        <a:t>节约粮食宣传</a:t>
                      </a:r>
                      <a:endParaRPr lang="zh-CN" altLang="en-US" sz="2000" b="1" kern="0" dirty="0">
                        <a:solidFill>
                          <a:schemeClr val="lt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+mn-cs"/>
                      </a:endParaRPr>
                    </a:p>
                  </a:txBody>
                  <a:tcPr marL="43848" marR="438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1.</a:t>
                      </a:r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整理实验数据，制作</a:t>
                      </a:r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PPT</a:t>
                      </a:r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汇报交流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pPr algn="just"/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2.</a:t>
                      </a:r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查阅资料，制做节约粮食海报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pPr algn="just"/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以文档、图片、</a:t>
                      </a:r>
                      <a:r>
                        <a:rPr lang="en-US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PPT</a:t>
                      </a:r>
                      <a:r>
                        <a:rPr lang="zh-CN" sz="1600" kern="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、微视频等方式，多元化布局呈现学习成果，或直接演出式呈现学习成果。</a:t>
                      </a:r>
                      <a:endParaRPr lang="zh-CN" sz="1600" kern="1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45010" y="1581611"/>
            <a:ext cx="7188090" cy="923330"/>
            <a:chOff x="2111378" y="3134640"/>
            <a:chExt cx="5286376" cy="923330"/>
          </a:xfrm>
        </p:grpSpPr>
        <p:sp>
          <p:nvSpPr>
            <p:cNvPr id="8" name="文本框 7"/>
            <p:cNvSpPr txBox="1"/>
            <p:nvPr/>
          </p:nvSpPr>
          <p:spPr>
            <a:xfrm>
              <a:off x="2111378" y="3134640"/>
              <a:ext cx="12704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05</a:t>
              </a:r>
              <a:endParaRPr lang="zh-CN" alt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19717" y="3196195"/>
              <a:ext cx="38780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对差异化教学的考虑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2545010" y="2670629"/>
            <a:ext cx="7637691" cy="0"/>
          </a:xfrm>
          <a:prstGeom prst="line">
            <a:avLst/>
          </a:prstGeom>
          <a:ln w="1905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rot="286132">
            <a:off x="492027" y="696687"/>
            <a:ext cx="11512744" cy="6081484"/>
            <a:chOff x="1549879" y="1255486"/>
            <a:chExt cx="9397040" cy="4963886"/>
          </a:xfrm>
          <a:solidFill>
            <a:schemeClr val="accent1">
              <a:lumMod val="75000"/>
            </a:schemeClr>
          </a:solidFill>
        </p:grpSpPr>
        <p:sp>
          <p:nvSpPr>
            <p:cNvPr id="29" name="矩形: 圆角 1"/>
            <p:cNvSpPr/>
            <p:nvPr/>
          </p:nvSpPr>
          <p:spPr>
            <a:xfrm>
              <a:off x="1549879" y="1255486"/>
              <a:ext cx="9397040" cy="4963886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5"/>
            <p:cNvSpPr/>
            <p:nvPr/>
          </p:nvSpPr>
          <p:spPr>
            <a:xfrm>
              <a:off x="1683655" y="1436914"/>
              <a:ext cx="9129488" cy="4688115"/>
            </a:xfrm>
            <a:prstGeom prst="cloud">
              <a:avLst/>
            </a:prstGeom>
            <a:grpFill/>
            <a:ln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517571" y="1568583"/>
            <a:ext cx="315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目录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960768" y="2602246"/>
            <a:ext cx="4283196" cy="646331"/>
            <a:chOff x="2442030" y="3134640"/>
            <a:chExt cx="4283196" cy="646331"/>
          </a:xfrm>
        </p:grpSpPr>
        <p:sp>
          <p:nvSpPr>
            <p:cNvPr id="8" name="文本框 7"/>
            <p:cNvSpPr txBox="1"/>
            <p:nvPr/>
          </p:nvSpPr>
          <p:spPr>
            <a:xfrm>
              <a:off x="2442030" y="3134640"/>
              <a:ext cx="93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01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14913" y="3196195"/>
              <a:ext cx="3510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站酷快乐体2016修订版" panose="02010600030101010101" pitchFamily="2" charset="-122"/>
                </a:rPr>
                <a:t>课程标准与学习目标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60768" y="3467424"/>
            <a:ext cx="4024084" cy="646331"/>
            <a:chOff x="2442030" y="3134640"/>
            <a:chExt cx="4024084" cy="646331"/>
          </a:xfrm>
        </p:grpSpPr>
        <p:sp>
          <p:nvSpPr>
            <p:cNvPr id="19" name="文本框 18"/>
            <p:cNvSpPr txBox="1"/>
            <p:nvPr/>
          </p:nvSpPr>
          <p:spPr>
            <a:xfrm>
              <a:off x="2442030" y="3134640"/>
              <a:ext cx="93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02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214914" y="3196195"/>
              <a:ext cx="325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情境与任务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960768" y="4390831"/>
            <a:ext cx="4024084" cy="646331"/>
            <a:chOff x="2442030" y="3134640"/>
            <a:chExt cx="4024084" cy="646331"/>
          </a:xfrm>
        </p:grpSpPr>
        <p:sp>
          <p:nvSpPr>
            <p:cNvPr id="22" name="文本框 21"/>
            <p:cNvSpPr txBox="1"/>
            <p:nvPr/>
          </p:nvSpPr>
          <p:spPr>
            <a:xfrm>
              <a:off x="2442030" y="3134640"/>
              <a:ext cx="93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03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214914" y="3196195"/>
              <a:ext cx="325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站酷快乐体2016修订版" panose="02010600030101010101" pitchFamily="2" charset="-122"/>
                </a:rPr>
                <a:t>评价设计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521576" y="2602245"/>
            <a:ext cx="4024084" cy="646331"/>
            <a:chOff x="2442030" y="3134640"/>
            <a:chExt cx="4024084" cy="646331"/>
          </a:xfrm>
        </p:grpSpPr>
        <p:sp>
          <p:nvSpPr>
            <p:cNvPr id="25" name="文本框 24"/>
            <p:cNvSpPr txBox="1"/>
            <p:nvPr/>
          </p:nvSpPr>
          <p:spPr>
            <a:xfrm>
              <a:off x="2442030" y="3134640"/>
              <a:ext cx="93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04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214914" y="3196195"/>
              <a:ext cx="325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学习活动设计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521576" y="3461901"/>
            <a:ext cx="4560808" cy="646331"/>
            <a:chOff x="2442030" y="3134640"/>
            <a:chExt cx="4560808" cy="646331"/>
          </a:xfrm>
        </p:grpSpPr>
        <p:sp>
          <p:nvSpPr>
            <p:cNvPr id="3" name="文本框 2"/>
            <p:cNvSpPr txBox="1"/>
            <p:nvPr/>
          </p:nvSpPr>
          <p:spPr>
            <a:xfrm>
              <a:off x="2442030" y="3134640"/>
              <a:ext cx="93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05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214914" y="3196195"/>
              <a:ext cx="37879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对差异化教学的考虑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21576" y="4320469"/>
            <a:ext cx="4024084" cy="646331"/>
            <a:chOff x="2442030" y="3134640"/>
            <a:chExt cx="4024084" cy="646331"/>
          </a:xfrm>
        </p:grpSpPr>
        <p:sp>
          <p:nvSpPr>
            <p:cNvPr id="10" name="文本框 9"/>
            <p:cNvSpPr txBox="1"/>
            <p:nvPr/>
          </p:nvSpPr>
          <p:spPr>
            <a:xfrm>
              <a:off x="2442030" y="3134640"/>
              <a:ext cx="93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06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214914" y="3196195"/>
              <a:ext cx="325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教学设计思路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042741" y="487903"/>
            <a:ext cx="85008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05 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对差异化教学的考虑</a:t>
            </a:r>
            <a:endParaRPr lang="zh-CN" altLang="en-US" sz="3200" b="1" dirty="0">
              <a:latin typeface="卖女孩的小火柴" panose="02010600010101010101" pitchFamily="2" charset="-122"/>
              <a:ea typeface="卖女孩的小火柴" panose="0201060001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06227" y="72042"/>
            <a:ext cx="1188620" cy="1274973"/>
          </a:xfrm>
          <a:prstGeom prst="rect">
            <a:avLst/>
          </a:prstGeom>
        </p:spPr>
      </p:pic>
      <p:sp>
        <p:nvSpPr>
          <p:cNvPr id="3" name="流程图: 离页连接符 14"/>
          <p:cNvSpPr/>
          <p:nvPr/>
        </p:nvSpPr>
        <p:spPr>
          <a:xfrm flipH="1">
            <a:off x="2231479" y="2097188"/>
            <a:ext cx="1188620" cy="584763"/>
          </a:xfrm>
          <a:custGeom>
            <a:avLst/>
            <a:gdLst>
              <a:gd name="connsiteX0" fmla="*/ 2137041 w 2137041"/>
              <a:gd name="connsiteY0" fmla="*/ 180000 h 838066"/>
              <a:gd name="connsiteX1" fmla="*/ 2137041 w 2137041"/>
              <a:gd name="connsiteY1" fmla="*/ 658066 h 838066"/>
              <a:gd name="connsiteX2" fmla="*/ 1957041 w 2137041"/>
              <a:gd name="connsiteY2" fmla="*/ 838066 h 838066"/>
              <a:gd name="connsiteX3" fmla="*/ 433213 w 2137041"/>
              <a:gd name="connsiteY3" fmla="*/ 838066 h 838066"/>
              <a:gd name="connsiteX4" fmla="*/ 309645 w 2137041"/>
              <a:gd name="connsiteY4" fmla="*/ 788951 h 838066"/>
              <a:gd name="connsiteX5" fmla="*/ 56460 w 2137041"/>
              <a:gd name="connsiteY5" fmla="*/ 549918 h 838066"/>
              <a:gd name="connsiteX6" fmla="*/ 56460 w 2137041"/>
              <a:gd name="connsiteY6" fmla="*/ 288148 h 838066"/>
              <a:gd name="connsiteX7" fmla="*/ 309645 w 2137041"/>
              <a:gd name="connsiteY7" fmla="*/ 49115 h 838066"/>
              <a:gd name="connsiteX8" fmla="*/ 433213 w 2137041"/>
              <a:gd name="connsiteY8" fmla="*/ 0 h 838066"/>
              <a:gd name="connsiteX9" fmla="*/ 1957041 w 2137041"/>
              <a:gd name="connsiteY9" fmla="*/ 0 h 838066"/>
              <a:gd name="connsiteX10" fmla="*/ 2137041 w 2137041"/>
              <a:gd name="connsiteY10" fmla="*/ 180000 h 83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7041" h="838066">
                <a:moveTo>
                  <a:pt x="2137041" y="180000"/>
                </a:moveTo>
                <a:lnTo>
                  <a:pt x="2137041" y="658066"/>
                </a:lnTo>
                <a:cubicBezTo>
                  <a:pt x="2137041" y="757426"/>
                  <a:pt x="2056401" y="838066"/>
                  <a:pt x="1957041" y="838066"/>
                </a:cubicBezTo>
                <a:lnTo>
                  <a:pt x="433213" y="838066"/>
                </a:lnTo>
                <a:cubicBezTo>
                  <a:pt x="387281" y="838066"/>
                  <a:pt x="343044" y="820483"/>
                  <a:pt x="309645" y="788951"/>
                </a:cubicBezTo>
                <a:lnTo>
                  <a:pt x="56460" y="549918"/>
                </a:lnTo>
                <a:cubicBezTo>
                  <a:pt x="-18819" y="478847"/>
                  <a:pt x="-18819" y="359219"/>
                  <a:pt x="56460" y="288148"/>
                </a:cubicBezTo>
                <a:lnTo>
                  <a:pt x="309645" y="49115"/>
                </a:lnTo>
                <a:cubicBezTo>
                  <a:pt x="343044" y="17583"/>
                  <a:pt x="387281" y="0"/>
                  <a:pt x="433213" y="0"/>
                </a:cubicBezTo>
                <a:lnTo>
                  <a:pt x="1957041" y="0"/>
                </a:lnTo>
                <a:cubicBezTo>
                  <a:pt x="2056401" y="0"/>
                  <a:pt x="2137041" y="80640"/>
                  <a:pt x="2137041" y="18000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l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</a:t>
            </a:r>
            <a:endParaRPr lang="zh-CN" altLang="en-US" sz="3200" dirty="0">
              <a:solidFill>
                <a:schemeClr val="lt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582200" y="2681951"/>
            <a:ext cx="7168927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3582200" y="2097176"/>
            <a:ext cx="7388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分组教学是差异化教学的一种重要策略。</a:t>
            </a:r>
            <a:endParaRPr lang="zh-CN" altLang="en-US" sz="3200" kern="0" dirty="0">
              <a:solidFill>
                <a:schemeClr val="tx1">
                  <a:lumMod val="75000"/>
                  <a:lumOff val="25000"/>
                </a:schemeClr>
              </a:solidFill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  <p:sp>
        <p:nvSpPr>
          <p:cNvPr id="109" name="流程图: 离页连接符 14"/>
          <p:cNvSpPr/>
          <p:nvPr/>
        </p:nvSpPr>
        <p:spPr>
          <a:xfrm flipH="1">
            <a:off x="2231479" y="2974350"/>
            <a:ext cx="1188620" cy="584763"/>
          </a:xfrm>
          <a:custGeom>
            <a:avLst/>
            <a:gdLst>
              <a:gd name="connsiteX0" fmla="*/ 2137041 w 2137041"/>
              <a:gd name="connsiteY0" fmla="*/ 180000 h 838066"/>
              <a:gd name="connsiteX1" fmla="*/ 2137041 w 2137041"/>
              <a:gd name="connsiteY1" fmla="*/ 658066 h 838066"/>
              <a:gd name="connsiteX2" fmla="*/ 1957041 w 2137041"/>
              <a:gd name="connsiteY2" fmla="*/ 838066 h 838066"/>
              <a:gd name="connsiteX3" fmla="*/ 433213 w 2137041"/>
              <a:gd name="connsiteY3" fmla="*/ 838066 h 838066"/>
              <a:gd name="connsiteX4" fmla="*/ 309645 w 2137041"/>
              <a:gd name="connsiteY4" fmla="*/ 788951 h 838066"/>
              <a:gd name="connsiteX5" fmla="*/ 56460 w 2137041"/>
              <a:gd name="connsiteY5" fmla="*/ 549918 h 838066"/>
              <a:gd name="connsiteX6" fmla="*/ 56460 w 2137041"/>
              <a:gd name="connsiteY6" fmla="*/ 288148 h 838066"/>
              <a:gd name="connsiteX7" fmla="*/ 309645 w 2137041"/>
              <a:gd name="connsiteY7" fmla="*/ 49115 h 838066"/>
              <a:gd name="connsiteX8" fmla="*/ 433213 w 2137041"/>
              <a:gd name="connsiteY8" fmla="*/ 0 h 838066"/>
              <a:gd name="connsiteX9" fmla="*/ 1957041 w 2137041"/>
              <a:gd name="connsiteY9" fmla="*/ 0 h 838066"/>
              <a:gd name="connsiteX10" fmla="*/ 2137041 w 2137041"/>
              <a:gd name="connsiteY10" fmla="*/ 180000 h 83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7041" h="838066">
                <a:moveTo>
                  <a:pt x="2137041" y="180000"/>
                </a:moveTo>
                <a:lnTo>
                  <a:pt x="2137041" y="658066"/>
                </a:lnTo>
                <a:cubicBezTo>
                  <a:pt x="2137041" y="757426"/>
                  <a:pt x="2056401" y="838066"/>
                  <a:pt x="1957041" y="838066"/>
                </a:cubicBezTo>
                <a:lnTo>
                  <a:pt x="433213" y="838066"/>
                </a:lnTo>
                <a:cubicBezTo>
                  <a:pt x="387281" y="838066"/>
                  <a:pt x="343044" y="820483"/>
                  <a:pt x="309645" y="788951"/>
                </a:cubicBezTo>
                <a:lnTo>
                  <a:pt x="56460" y="549918"/>
                </a:lnTo>
                <a:cubicBezTo>
                  <a:pt x="-18819" y="478847"/>
                  <a:pt x="-18819" y="359219"/>
                  <a:pt x="56460" y="288148"/>
                </a:cubicBezTo>
                <a:lnTo>
                  <a:pt x="309645" y="49115"/>
                </a:lnTo>
                <a:cubicBezTo>
                  <a:pt x="343044" y="17583"/>
                  <a:pt x="387281" y="0"/>
                  <a:pt x="433213" y="0"/>
                </a:cubicBezTo>
                <a:lnTo>
                  <a:pt x="1957041" y="0"/>
                </a:lnTo>
                <a:cubicBezTo>
                  <a:pt x="2056401" y="0"/>
                  <a:pt x="2137041" y="80640"/>
                  <a:pt x="2137041" y="18000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l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2</a:t>
            </a:r>
            <a:endParaRPr lang="zh-CN" altLang="en-US" sz="3200" dirty="0">
              <a:solidFill>
                <a:schemeClr val="lt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cxnSp>
        <p:nvCxnSpPr>
          <p:cNvPr id="110" name="直接连接符 109"/>
          <p:cNvCxnSpPr/>
          <p:nvPr/>
        </p:nvCxnSpPr>
        <p:spPr>
          <a:xfrm>
            <a:off x="3582200" y="3559113"/>
            <a:ext cx="7168927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/>
          <p:cNvSpPr txBox="1"/>
          <p:nvPr/>
        </p:nvSpPr>
        <p:spPr>
          <a:xfrm>
            <a:off x="3517545" y="2780908"/>
            <a:ext cx="738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差异化教学需要为学生提供个性化的学习资源，以满足他们的学习需求。</a:t>
            </a:r>
            <a:endParaRPr lang="zh-CN" alt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  <p:sp>
        <p:nvSpPr>
          <p:cNvPr id="112" name="流程图: 离页连接符 14"/>
          <p:cNvSpPr/>
          <p:nvPr/>
        </p:nvSpPr>
        <p:spPr>
          <a:xfrm flipH="1">
            <a:off x="2231479" y="3854178"/>
            <a:ext cx="1188620" cy="584763"/>
          </a:xfrm>
          <a:custGeom>
            <a:avLst/>
            <a:gdLst>
              <a:gd name="connsiteX0" fmla="*/ 2137041 w 2137041"/>
              <a:gd name="connsiteY0" fmla="*/ 180000 h 838066"/>
              <a:gd name="connsiteX1" fmla="*/ 2137041 w 2137041"/>
              <a:gd name="connsiteY1" fmla="*/ 658066 h 838066"/>
              <a:gd name="connsiteX2" fmla="*/ 1957041 w 2137041"/>
              <a:gd name="connsiteY2" fmla="*/ 838066 h 838066"/>
              <a:gd name="connsiteX3" fmla="*/ 433213 w 2137041"/>
              <a:gd name="connsiteY3" fmla="*/ 838066 h 838066"/>
              <a:gd name="connsiteX4" fmla="*/ 309645 w 2137041"/>
              <a:gd name="connsiteY4" fmla="*/ 788951 h 838066"/>
              <a:gd name="connsiteX5" fmla="*/ 56460 w 2137041"/>
              <a:gd name="connsiteY5" fmla="*/ 549918 h 838066"/>
              <a:gd name="connsiteX6" fmla="*/ 56460 w 2137041"/>
              <a:gd name="connsiteY6" fmla="*/ 288148 h 838066"/>
              <a:gd name="connsiteX7" fmla="*/ 309645 w 2137041"/>
              <a:gd name="connsiteY7" fmla="*/ 49115 h 838066"/>
              <a:gd name="connsiteX8" fmla="*/ 433213 w 2137041"/>
              <a:gd name="connsiteY8" fmla="*/ 0 h 838066"/>
              <a:gd name="connsiteX9" fmla="*/ 1957041 w 2137041"/>
              <a:gd name="connsiteY9" fmla="*/ 0 h 838066"/>
              <a:gd name="connsiteX10" fmla="*/ 2137041 w 2137041"/>
              <a:gd name="connsiteY10" fmla="*/ 180000 h 83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7041" h="838066">
                <a:moveTo>
                  <a:pt x="2137041" y="180000"/>
                </a:moveTo>
                <a:lnTo>
                  <a:pt x="2137041" y="658066"/>
                </a:lnTo>
                <a:cubicBezTo>
                  <a:pt x="2137041" y="757426"/>
                  <a:pt x="2056401" y="838066"/>
                  <a:pt x="1957041" y="838066"/>
                </a:cubicBezTo>
                <a:lnTo>
                  <a:pt x="433213" y="838066"/>
                </a:lnTo>
                <a:cubicBezTo>
                  <a:pt x="387281" y="838066"/>
                  <a:pt x="343044" y="820483"/>
                  <a:pt x="309645" y="788951"/>
                </a:cubicBezTo>
                <a:lnTo>
                  <a:pt x="56460" y="549918"/>
                </a:lnTo>
                <a:cubicBezTo>
                  <a:pt x="-18819" y="478847"/>
                  <a:pt x="-18819" y="359219"/>
                  <a:pt x="56460" y="288148"/>
                </a:cubicBezTo>
                <a:lnTo>
                  <a:pt x="309645" y="49115"/>
                </a:lnTo>
                <a:cubicBezTo>
                  <a:pt x="343044" y="17583"/>
                  <a:pt x="387281" y="0"/>
                  <a:pt x="433213" y="0"/>
                </a:cubicBezTo>
                <a:lnTo>
                  <a:pt x="1957041" y="0"/>
                </a:lnTo>
                <a:cubicBezTo>
                  <a:pt x="2056401" y="0"/>
                  <a:pt x="2137041" y="80640"/>
                  <a:pt x="2137041" y="18000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l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3</a:t>
            </a:r>
            <a:endParaRPr lang="zh-CN" altLang="en-US" sz="3200" dirty="0">
              <a:solidFill>
                <a:schemeClr val="lt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cxnSp>
        <p:nvCxnSpPr>
          <p:cNvPr id="113" name="直接连接符 112"/>
          <p:cNvCxnSpPr/>
          <p:nvPr/>
        </p:nvCxnSpPr>
        <p:spPr>
          <a:xfrm>
            <a:off x="3582200" y="4438941"/>
            <a:ext cx="7168927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本框 113"/>
          <p:cNvSpPr txBox="1"/>
          <p:nvPr/>
        </p:nvSpPr>
        <p:spPr>
          <a:xfrm>
            <a:off x="3472275" y="3706449"/>
            <a:ext cx="738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差异化教学需要教师采用多样化的教学策略，以满足不同学生的学习需求。</a:t>
            </a:r>
            <a:endParaRPr lang="zh-CN" alt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  <p:sp>
        <p:nvSpPr>
          <p:cNvPr id="115" name="流程图: 离页连接符 14"/>
          <p:cNvSpPr/>
          <p:nvPr/>
        </p:nvSpPr>
        <p:spPr>
          <a:xfrm flipH="1">
            <a:off x="2231479" y="4731340"/>
            <a:ext cx="1188620" cy="584763"/>
          </a:xfrm>
          <a:custGeom>
            <a:avLst/>
            <a:gdLst>
              <a:gd name="connsiteX0" fmla="*/ 2137041 w 2137041"/>
              <a:gd name="connsiteY0" fmla="*/ 180000 h 838066"/>
              <a:gd name="connsiteX1" fmla="*/ 2137041 w 2137041"/>
              <a:gd name="connsiteY1" fmla="*/ 658066 h 838066"/>
              <a:gd name="connsiteX2" fmla="*/ 1957041 w 2137041"/>
              <a:gd name="connsiteY2" fmla="*/ 838066 h 838066"/>
              <a:gd name="connsiteX3" fmla="*/ 433213 w 2137041"/>
              <a:gd name="connsiteY3" fmla="*/ 838066 h 838066"/>
              <a:gd name="connsiteX4" fmla="*/ 309645 w 2137041"/>
              <a:gd name="connsiteY4" fmla="*/ 788951 h 838066"/>
              <a:gd name="connsiteX5" fmla="*/ 56460 w 2137041"/>
              <a:gd name="connsiteY5" fmla="*/ 549918 h 838066"/>
              <a:gd name="connsiteX6" fmla="*/ 56460 w 2137041"/>
              <a:gd name="connsiteY6" fmla="*/ 288148 h 838066"/>
              <a:gd name="connsiteX7" fmla="*/ 309645 w 2137041"/>
              <a:gd name="connsiteY7" fmla="*/ 49115 h 838066"/>
              <a:gd name="connsiteX8" fmla="*/ 433213 w 2137041"/>
              <a:gd name="connsiteY8" fmla="*/ 0 h 838066"/>
              <a:gd name="connsiteX9" fmla="*/ 1957041 w 2137041"/>
              <a:gd name="connsiteY9" fmla="*/ 0 h 838066"/>
              <a:gd name="connsiteX10" fmla="*/ 2137041 w 2137041"/>
              <a:gd name="connsiteY10" fmla="*/ 180000 h 83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7041" h="838066">
                <a:moveTo>
                  <a:pt x="2137041" y="180000"/>
                </a:moveTo>
                <a:lnTo>
                  <a:pt x="2137041" y="658066"/>
                </a:lnTo>
                <a:cubicBezTo>
                  <a:pt x="2137041" y="757426"/>
                  <a:pt x="2056401" y="838066"/>
                  <a:pt x="1957041" y="838066"/>
                </a:cubicBezTo>
                <a:lnTo>
                  <a:pt x="433213" y="838066"/>
                </a:lnTo>
                <a:cubicBezTo>
                  <a:pt x="387281" y="838066"/>
                  <a:pt x="343044" y="820483"/>
                  <a:pt x="309645" y="788951"/>
                </a:cubicBezTo>
                <a:lnTo>
                  <a:pt x="56460" y="549918"/>
                </a:lnTo>
                <a:cubicBezTo>
                  <a:pt x="-18819" y="478847"/>
                  <a:pt x="-18819" y="359219"/>
                  <a:pt x="56460" y="288148"/>
                </a:cubicBezTo>
                <a:lnTo>
                  <a:pt x="309645" y="49115"/>
                </a:lnTo>
                <a:cubicBezTo>
                  <a:pt x="343044" y="17583"/>
                  <a:pt x="387281" y="0"/>
                  <a:pt x="433213" y="0"/>
                </a:cubicBezTo>
                <a:lnTo>
                  <a:pt x="1957041" y="0"/>
                </a:lnTo>
                <a:cubicBezTo>
                  <a:pt x="2056401" y="0"/>
                  <a:pt x="2137041" y="80640"/>
                  <a:pt x="2137041" y="18000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l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4</a:t>
            </a:r>
            <a:endParaRPr lang="zh-CN" altLang="en-US" sz="3200" dirty="0">
              <a:solidFill>
                <a:schemeClr val="lt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cxnSp>
        <p:nvCxnSpPr>
          <p:cNvPr id="116" name="直接连接符 115"/>
          <p:cNvCxnSpPr/>
          <p:nvPr/>
        </p:nvCxnSpPr>
        <p:spPr>
          <a:xfrm>
            <a:off x="3582200" y="5316103"/>
            <a:ext cx="7168927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文本框 116"/>
          <p:cNvSpPr txBox="1"/>
          <p:nvPr/>
        </p:nvSpPr>
        <p:spPr>
          <a:xfrm>
            <a:off x="3517545" y="4742898"/>
            <a:ext cx="7388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异化教学的评价方式也需要灵活多样。</a:t>
            </a:r>
            <a:endParaRPr lang="zh-CN" altLang="en-US" sz="3200" kern="0" dirty="0">
              <a:solidFill>
                <a:schemeClr val="tx1">
                  <a:lumMod val="75000"/>
                  <a:lumOff val="25000"/>
                </a:schemeClr>
              </a:solidFill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09" grpId="0" animBg="1"/>
      <p:bldP spid="112" grpId="0" animBg="1"/>
      <p:bldP spid="1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45010" y="1581611"/>
            <a:ext cx="7188090" cy="923330"/>
            <a:chOff x="2111378" y="3134640"/>
            <a:chExt cx="5286376" cy="923330"/>
          </a:xfrm>
        </p:grpSpPr>
        <p:sp>
          <p:nvSpPr>
            <p:cNvPr id="8" name="文本框 7"/>
            <p:cNvSpPr txBox="1"/>
            <p:nvPr/>
          </p:nvSpPr>
          <p:spPr>
            <a:xfrm>
              <a:off x="2111378" y="3134640"/>
              <a:ext cx="12704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06</a:t>
              </a:r>
              <a:endParaRPr lang="zh-CN" alt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19717" y="3196195"/>
              <a:ext cx="38780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教学设计思路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2545010" y="2670629"/>
            <a:ext cx="7637691" cy="0"/>
          </a:xfrm>
          <a:prstGeom prst="line">
            <a:avLst/>
          </a:prstGeom>
          <a:ln w="1905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042741" y="487903"/>
            <a:ext cx="85008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06 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教学设计思路</a:t>
            </a:r>
            <a:endParaRPr lang="zh-CN" altLang="en-US" sz="3200" b="1" dirty="0">
              <a:latin typeface="卖女孩的小火柴" panose="02010600010101010101" pitchFamily="2" charset="-122"/>
              <a:ea typeface="卖女孩的小火柴" panose="0201060001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06227" y="72042"/>
            <a:ext cx="1188620" cy="1274973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091180" y="1782445"/>
            <a:ext cx="68364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79400"/>
            <a:r>
              <a:rPr lang="zh-CN" altLang="zh-CN" sz="32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1、借“称”，重构数的概念</a:t>
            </a:r>
            <a:endParaRPr lang="zh-CN" altLang="zh-CN" sz="3200" b="0" kern="0" dirty="0">
              <a:solidFill>
                <a:schemeClr val="tx1">
                  <a:lumMod val="75000"/>
                  <a:lumOff val="25000"/>
                </a:schemeClr>
              </a:solidFill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91180" y="2864485"/>
            <a:ext cx="67113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79400" algn="l">
              <a:buClrTx/>
              <a:buSzTx/>
              <a:buFontTx/>
            </a:pPr>
            <a:r>
              <a:rPr lang="zh-CN" altLang="zh-CN" sz="32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2、借“换”，了解饮食健康</a:t>
            </a:r>
            <a:endParaRPr lang="zh-CN" altLang="zh-CN" sz="3200" b="0" kern="0" dirty="0">
              <a:solidFill>
                <a:schemeClr val="tx1">
                  <a:lumMod val="75000"/>
                  <a:lumOff val="25000"/>
                </a:schemeClr>
              </a:solidFill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1180" y="3946525"/>
            <a:ext cx="71767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79400"/>
            <a:r>
              <a:rPr lang="zh-CN" altLang="zh-CN" sz="32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3、借“收”，学会珍惜粮食</a:t>
            </a:r>
            <a:endParaRPr lang="zh-CN" altLang="zh-CN" sz="3200" b="0" kern="0" dirty="0">
              <a:solidFill>
                <a:schemeClr val="tx1">
                  <a:lumMod val="75000"/>
                  <a:lumOff val="25000"/>
                </a:schemeClr>
              </a:solidFill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01975" y="5100955"/>
            <a:ext cx="6825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79400" algn="l">
              <a:buClrTx/>
              <a:buSzTx/>
              <a:buFontTx/>
            </a:pPr>
            <a:r>
              <a:rPr lang="zh-CN" altLang="zh-CN" sz="32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4、借“俭”，激发学生创造力</a:t>
            </a:r>
            <a:endParaRPr lang="zh-CN" altLang="zh-CN" sz="3200" b="0" kern="0" dirty="0">
              <a:solidFill>
                <a:schemeClr val="tx1">
                  <a:lumMod val="75000"/>
                  <a:lumOff val="25000"/>
                </a:schemeClr>
              </a:solidFill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0" grpId="0"/>
      <p:bldP spid="100" grpId="1"/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542926" y="2210425"/>
            <a:ext cx="11106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gradFill>
                  <a:gsLst>
                    <a:gs pos="0">
                      <a:schemeClr val="accent4"/>
                    </a:gs>
                    <a:gs pos="100000">
                      <a:schemeClr val="accent2"/>
                    </a:gs>
                  </a:gsLst>
                  <a:lin ang="16200000" scaled="1"/>
                </a:gra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汇报完毕</a:t>
            </a:r>
            <a:endParaRPr lang="en-US" altLang="zh-CN" sz="7200" dirty="0">
              <a:gradFill>
                <a:gsLst>
                  <a:gs pos="0">
                    <a:schemeClr val="accent4"/>
                  </a:gs>
                  <a:gs pos="100000">
                    <a:schemeClr val="accent2"/>
                  </a:gs>
                </a:gsLst>
                <a:lin ang="16200000" scaled="1"/>
              </a:gra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10349" y="3357185"/>
            <a:ext cx="7571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gradFill>
                  <a:gsLst>
                    <a:gs pos="0">
                      <a:schemeClr val="accent4"/>
                    </a:gs>
                    <a:gs pos="100000">
                      <a:schemeClr val="accent2"/>
                    </a:gs>
                  </a:gsLst>
                  <a:lin ang="16200000" scaled="1"/>
                </a:gra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敬请老师批评指正</a:t>
            </a:r>
            <a:endParaRPr lang="zh-CN" altLang="en-US" sz="7200" dirty="0">
              <a:gradFill>
                <a:gsLst>
                  <a:gs pos="0">
                    <a:schemeClr val="accent4"/>
                  </a:gs>
                  <a:gs pos="100000">
                    <a:schemeClr val="accent2"/>
                  </a:gs>
                </a:gsLst>
                <a:lin ang="16200000" scaled="1"/>
              </a:gra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45010" y="1581611"/>
            <a:ext cx="7188090" cy="1508105"/>
            <a:chOff x="2111378" y="3134640"/>
            <a:chExt cx="5286376" cy="1508105"/>
          </a:xfrm>
        </p:grpSpPr>
        <p:sp>
          <p:nvSpPr>
            <p:cNvPr id="8" name="文本框 7"/>
            <p:cNvSpPr txBox="1"/>
            <p:nvPr/>
          </p:nvSpPr>
          <p:spPr>
            <a:xfrm>
              <a:off x="2111378" y="3134640"/>
              <a:ext cx="12704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01</a:t>
              </a:r>
              <a:endParaRPr lang="zh-CN" alt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19717" y="3196195"/>
              <a:ext cx="387803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课程标准与学习目标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2545010" y="2670629"/>
            <a:ext cx="7637691" cy="0"/>
          </a:xfrm>
          <a:prstGeom prst="line">
            <a:avLst/>
          </a:prstGeom>
          <a:ln w="1905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105892" y="2670629"/>
            <a:ext cx="8515926" cy="185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适应性的课程标准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所针对的教材内容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预计课时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大概念与核心问题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所指向的核心素养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810005" y="2637437"/>
            <a:ext cx="3067050" cy="3619500"/>
            <a:chOff x="2095500" y="2637437"/>
            <a:chExt cx="3067050" cy="3619500"/>
          </a:xfrm>
        </p:grpSpPr>
        <p:sp>
          <p:nvSpPr>
            <p:cNvPr id="2" name="矩形: 圆角 1"/>
            <p:cNvSpPr/>
            <p:nvPr/>
          </p:nvSpPr>
          <p:spPr>
            <a:xfrm>
              <a:off x="2095500" y="2637437"/>
              <a:ext cx="3067050" cy="3619500"/>
            </a:xfrm>
            <a:prstGeom prst="roundRect">
              <a:avLst>
                <a:gd name="adj" fmla="val 548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任意多边形: 形状 139"/>
            <p:cNvSpPr/>
            <p:nvPr/>
          </p:nvSpPr>
          <p:spPr>
            <a:xfrm>
              <a:off x="2095500" y="2637438"/>
              <a:ext cx="3067050" cy="592105"/>
            </a:xfrm>
            <a:custGeom>
              <a:avLst/>
              <a:gdLst>
                <a:gd name="connsiteX0" fmla="*/ 168289 w 3067050"/>
                <a:gd name="connsiteY0" fmla="*/ 0 h 592105"/>
                <a:gd name="connsiteX1" fmla="*/ 2898761 w 3067050"/>
                <a:gd name="connsiteY1" fmla="*/ 0 h 592105"/>
                <a:gd name="connsiteX2" fmla="*/ 3067050 w 3067050"/>
                <a:gd name="connsiteY2" fmla="*/ 168289 h 592105"/>
                <a:gd name="connsiteX3" fmla="*/ 3067050 w 3067050"/>
                <a:gd name="connsiteY3" fmla="*/ 592105 h 592105"/>
                <a:gd name="connsiteX4" fmla="*/ 0 w 3067050"/>
                <a:gd name="connsiteY4" fmla="*/ 592105 h 592105"/>
                <a:gd name="connsiteX5" fmla="*/ 0 w 3067050"/>
                <a:gd name="connsiteY5" fmla="*/ 168289 h 592105"/>
                <a:gd name="connsiteX6" fmla="*/ 168289 w 3067050"/>
                <a:gd name="connsiteY6" fmla="*/ 0 h 59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7050" h="592105">
                  <a:moveTo>
                    <a:pt x="168289" y="0"/>
                  </a:moveTo>
                  <a:lnTo>
                    <a:pt x="2898761" y="0"/>
                  </a:lnTo>
                  <a:cubicBezTo>
                    <a:pt x="2991704" y="0"/>
                    <a:pt x="3067050" y="75346"/>
                    <a:pt x="3067050" y="168289"/>
                  </a:cubicBezTo>
                  <a:lnTo>
                    <a:pt x="3067050" y="592105"/>
                  </a:lnTo>
                  <a:lnTo>
                    <a:pt x="0" y="592105"/>
                  </a:lnTo>
                  <a:lnTo>
                    <a:pt x="0" y="168289"/>
                  </a:lnTo>
                  <a:cubicBezTo>
                    <a:pt x="0" y="75346"/>
                    <a:pt x="75346" y="0"/>
                    <a:pt x="16828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237644" y="2677851"/>
              <a:ext cx="2916359" cy="3516218"/>
              <a:chOff x="2466244" y="2677851"/>
              <a:chExt cx="2916359" cy="351621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2466244" y="3152945"/>
                <a:ext cx="2752725" cy="0"/>
              </a:xfrm>
              <a:prstGeom prst="line">
                <a:avLst/>
              </a:prstGeom>
              <a:ln w="19050">
                <a:solidFill>
                  <a:srgbClr val="FFFF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文本框 152"/>
              <p:cNvSpPr txBox="1"/>
              <p:nvPr/>
            </p:nvSpPr>
            <p:spPr>
              <a:xfrm>
                <a:off x="2612521" y="2677851"/>
                <a:ext cx="2460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4">
                        <a:lumMod val="7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数学</a:t>
                </a:r>
                <a:endParaRPr lang="zh-CN" altLang="en-US" sz="2400" dirty="0">
                  <a:solidFill>
                    <a:schemeClr val="accent4">
                      <a:lumMod val="7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2466244" y="3328284"/>
                <a:ext cx="2916359" cy="2865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zh-CN" sz="1400" dirty="0">
                    <a:solidFill>
                      <a:srgbClr val="B55475"/>
                    </a:solidFill>
                    <a:latin typeface="+mn-ea"/>
                  </a:rPr>
                  <a:t>了解在现实生活中有许多问题应先做调查研究，收集数据，通过分析做出判断，体会数据中蕴涵着信息；</a:t>
                </a:r>
                <a:endParaRPr lang="en-US" altLang="zh-CN" sz="1400" dirty="0">
                  <a:solidFill>
                    <a:srgbClr val="B55475"/>
                  </a:solidFill>
                  <a:latin typeface="+mn-ea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zh-CN" sz="1400" dirty="0">
                    <a:solidFill>
                      <a:srgbClr val="B55475"/>
                    </a:solidFill>
                    <a:latin typeface="+mn-ea"/>
                  </a:rPr>
                  <a:t>了解对于同样的数据可以有多种分析的方法，需要根据问题的背景选择适宜的方法；</a:t>
                </a:r>
                <a:endParaRPr lang="en-US" altLang="zh-CN" sz="1400" dirty="0">
                  <a:solidFill>
                    <a:srgbClr val="B55475"/>
                  </a:solidFill>
                  <a:latin typeface="+mn-ea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zh-CN" sz="1400" dirty="0">
                    <a:solidFill>
                      <a:srgbClr val="B55475"/>
                    </a:solidFill>
                    <a:latin typeface="+mn-ea"/>
                  </a:rPr>
                  <a:t>通过数据分析体验随机性，一方面对于同样的事情每次收集到的数据可能不同，另一方面只要有足够的数据就可能从中发现规律。</a:t>
                </a:r>
                <a:endParaRPr lang="zh-CN" altLang="en-US" sz="1400" dirty="0">
                  <a:solidFill>
                    <a:srgbClr val="B55475"/>
                  </a:solidFill>
                  <a:latin typeface="+mn-ea"/>
                </a:endParaRPr>
              </a:p>
            </p:txBody>
          </p:sp>
        </p:grpSp>
      </p:grpSp>
      <p:grpSp>
        <p:nvGrpSpPr>
          <p:cNvPr id="171" name="组合 170"/>
          <p:cNvGrpSpPr/>
          <p:nvPr/>
        </p:nvGrpSpPr>
        <p:grpSpPr>
          <a:xfrm>
            <a:off x="4505705" y="2637437"/>
            <a:ext cx="3067050" cy="3619500"/>
            <a:chOff x="2095500" y="2637437"/>
            <a:chExt cx="3067050" cy="3619500"/>
          </a:xfrm>
        </p:grpSpPr>
        <p:sp>
          <p:nvSpPr>
            <p:cNvPr id="186" name="矩形: 圆角 185"/>
            <p:cNvSpPr/>
            <p:nvPr/>
          </p:nvSpPr>
          <p:spPr>
            <a:xfrm>
              <a:off x="2095500" y="2637437"/>
              <a:ext cx="3067050" cy="3619500"/>
            </a:xfrm>
            <a:prstGeom prst="roundRect">
              <a:avLst>
                <a:gd name="adj" fmla="val 548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任意多边形: 形状 186"/>
            <p:cNvSpPr/>
            <p:nvPr/>
          </p:nvSpPr>
          <p:spPr>
            <a:xfrm>
              <a:off x="2095500" y="2637438"/>
              <a:ext cx="3067050" cy="592105"/>
            </a:xfrm>
            <a:custGeom>
              <a:avLst/>
              <a:gdLst>
                <a:gd name="connsiteX0" fmla="*/ 168289 w 3067050"/>
                <a:gd name="connsiteY0" fmla="*/ 0 h 592105"/>
                <a:gd name="connsiteX1" fmla="*/ 2898761 w 3067050"/>
                <a:gd name="connsiteY1" fmla="*/ 0 h 592105"/>
                <a:gd name="connsiteX2" fmla="*/ 3067050 w 3067050"/>
                <a:gd name="connsiteY2" fmla="*/ 168289 h 592105"/>
                <a:gd name="connsiteX3" fmla="*/ 3067050 w 3067050"/>
                <a:gd name="connsiteY3" fmla="*/ 592105 h 592105"/>
                <a:gd name="connsiteX4" fmla="*/ 0 w 3067050"/>
                <a:gd name="connsiteY4" fmla="*/ 592105 h 592105"/>
                <a:gd name="connsiteX5" fmla="*/ 0 w 3067050"/>
                <a:gd name="connsiteY5" fmla="*/ 168289 h 592105"/>
                <a:gd name="connsiteX6" fmla="*/ 168289 w 3067050"/>
                <a:gd name="connsiteY6" fmla="*/ 0 h 59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7050" h="592105">
                  <a:moveTo>
                    <a:pt x="168289" y="0"/>
                  </a:moveTo>
                  <a:lnTo>
                    <a:pt x="2898761" y="0"/>
                  </a:lnTo>
                  <a:cubicBezTo>
                    <a:pt x="2991704" y="0"/>
                    <a:pt x="3067050" y="75346"/>
                    <a:pt x="3067050" y="168289"/>
                  </a:cubicBezTo>
                  <a:lnTo>
                    <a:pt x="3067050" y="592105"/>
                  </a:lnTo>
                  <a:lnTo>
                    <a:pt x="0" y="592105"/>
                  </a:lnTo>
                  <a:lnTo>
                    <a:pt x="0" y="168289"/>
                  </a:lnTo>
                  <a:cubicBezTo>
                    <a:pt x="0" y="75346"/>
                    <a:pt x="75346" y="0"/>
                    <a:pt x="168289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8" name="组合 187"/>
            <p:cNvGrpSpPr/>
            <p:nvPr/>
          </p:nvGrpSpPr>
          <p:grpSpPr>
            <a:xfrm>
              <a:off x="2237644" y="2677851"/>
              <a:ext cx="2805218" cy="3238530"/>
              <a:chOff x="2466244" y="2677851"/>
              <a:chExt cx="2805218" cy="3238530"/>
            </a:xfrm>
          </p:grpSpPr>
          <p:cxnSp>
            <p:nvCxnSpPr>
              <p:cNvPr id="189" name="直接连接符 188"/>
              <p:cNvCxnSpPr/>
              <p:nvPr/>
            </p:nvCxnSpPr>
            <p:spPr>
              <a:xfrm>
                <a:off x="2466244" y="3152945"/>
                <a:ext cx="2752725" cy="0"/>
              </a:xfrm>
              <a:prstGeom prst="line">
                <a:avLst/>
              </a:prstGeom>
              <a:ln w="19050">
                <a:solidFill>
                  <a:srgbClr val="FFFF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文本框 189"/>
              <p:cNvSpPr txBox="1"/>
              <p:nvPr/>
            </p:nvSpPr>
            <p:spPr>
              <a:xfrm>
                <a:off x="2612521" y="2677851"/>
                <a:ext cx="2460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2"/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自然与科学</a:t>
                </a:r>
                <a:endParaRPr lang="zh-CN" altLang="en-US" sz="2400" dirty="0">
                  <a:solidFill>
                    <a:schemeClr val="tx2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  <p:sp>
            <p:nvSpPr>
              <p:cNvPr id="191" name="文本框 190"/>
              <p:cNvSpPr txBox="1"/>
              <p:nvPr/>
            </p:nvSpPr>
            <p:spPr>
              <a:xfrm>
                <a:off x="2557328" y="3570098"/>
                <a:ext cx="2714134" cy="234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zh-CN" sz="2000" dirty="0">
                    <a:solidFill>
                      <a:srgbClr val="596433"/>
                    </a:solidFill>
                    <a:latin typeface="+mn-ea"/>
                  </a:rPr>
                  <a:t>将科学活动与生活情境结合起来，启发学生的好奇心和探究欲望，让学生在科学活动中感受乐趣。</a:t>
                </a:r>
                <a:endParaRPr lang="zh-CN" altLang="zh-CN" sz="2000" dirty="0">
                  <a:solidFill>
                    <a:srgbClr val="596433"/>
                  </a:solidFill>
                  <a:latin typeface="+mn-ea"/>
                </a:endParaRPr>
              </a:p>
            </p:txBody>
          </p:sp>
        </p:grpSp>
      </p:grpSp>
      <p:grpSp>
        <p:nvGrpSpPr>
          <p:cNvPr id="193" name="组合 192"/>
          <p:cNvGrpSpPr/>
          <p:nvPr/>
        </p:nvGrpSpPr>
        <p:grpSpPr>
          <a:xfrm>
            <a:off x="8201405" y="2637437"/>
            <a:ext cx="3107397" cy="3619500"/>
            <a:chOff x="2095500" y="2637437"/>
            <a:chExt cx="3107397" cy="3619500"/>
          </a:xfrm>
        </p:grpSpPr>
        <p:sp>
          <p:nvSpPr>
            <p:cNvPr id="215" name="矩形: 圆角 214"/>
            <p:cNvSpPr/>
            <p:nvPr/>
          </p:nvSpPr>
          <p:spPr>
            <a:xfrm>
              <a:off x="2095500" y="2637437"/>
              <a:ext cx="3067050" cy="3619500"/>
            </a:xfrm>
            <a:prstGeom prst="roundRect">
              <a:avLst>
                <a:gd name="adj" fmla="val 548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任意多边形: 形状 215"/>
            <p:cNvSpPr/>
            <p:nvPr/>
          </p:nvSpPr>
          <p:spPr>
            <a:xfrm>
              <a:off x="2095500" y="2637438"/>
              <a:ext cx="3067050" cy="592105"/>
            </a:xfrm>
            <a:custGeom>
              <a:avLst/>
              <a:gdLst>
                <a:gd name="connsiteX0" fmla="*/ 168289 w 3067050"/>
                <a:gd name="connsiteY0" fmla="*/ 0 h 592105"/>
                <a:gd name="connsiteX1" fmla="*/ 2898761 w 3067050"/>
                <a:gd name="connsiteY1" fmla="*/ 0 h 592105"/>
                <a:gd name="connsiteX2" fmla="*/ 3067050 w 3067050"/>
                <a:gd name="connsiteY2" fmla="*/ 168289 h 592105"/>
                <a:gd name="connsiteX3" fmla="*/ 3067050 w 3067050"/>
                <a:gd name="connsiteY3" fmla="*/ 592105 h 592105"/>
                <a:gd name="connsiteX4" fmla="*/ 0 w 3067050"/>
                <a:gd name="connsiteY4" fmla="*/ 592105 h 592105"/>
                <a:gd name="connsiteX5" fmla="*/ 0 w 3067050"/>
                <a:gd name="connsiteY5" fmla="*/ 168289 h 592105"/>
                <a:gd name="connsiteX6" fmla="*/ 168289 w 3067050"/>
                <a:gd name="connsiteY6" fmla="*/ 0 h 59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7050" h="592105">
                  <a:moveTo>
                    <a:pt x="168289" y="0"/>
                  </a:moveTo>
                  <a:lnTo>
                    <a:pt x="2898761" y="0"/>
                  </a:lnTo>
                  <a:cubicBezTo>
                    <a:pt x="2991704" y="0"/>
                    <a:pt x="3067050" y="75346"/>
                    <a:pt x="3067050" y="168289"/>
                  </a:cubicBezTo>
                  <a:lnTo>
                    <a:pt x="3067050" y="592105"/>
                  </a:lnTo>
                  <a:lnTo>
                    <a:pt x="0" y="592105"/>
                  </a:lnTo>
                  <a:lnTo>
                    <a:pt x="0" y="168289"/>
                  </a:lnTo>
                  <a:cubicBezTo>
                    <a:pt x="0" y="75346"/>
                    <a:pt x="75346" y="0"/>
                    <a:pt x="16828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7" name="组合 216"/>
            <p:cNvGrpSpPr/>
            <p:nvPr/>
          </p:nvGrpSpPr>
          <p:grpSpPr>
            <a:xfrm>
              <a:off x="2237644" y="2677851"/>
              <a:ext cx="2965253" cy="3238529"/>
              <a:chOff x="2466244" y="2677851"/>
              <a:chExt cx="2965253" cy="3238529"/>
            </a:xfrm>
          </p:grpSpPr>
          <p:cxnSp>
            <p:nvCxnSpPr>
              <p:cNvPr id="218" name="直接连接符 217"/>
              <p:cNvCxnSpPr/>
              <p:nvPr/>
            </p:nvCxnSpPr>
            <p:spPr>
              <a:xfrm>
                <a:off x="2466244" y="3152945"/>
                <a:ext cx="2752725" cy="0"/>
              </a:xfrm>
              <a:prstGeom prst="line">
                <a:avLst/>
              </a:prstGeom>
              <a:ln w="19050">
                <a:solidFill>
                  <a:srgbClr val="FFFF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文本框 218"/>
              <p:cNvSpPr txBox="1"/>
              <p:nvPr/>
            </p:nvSpPr>
            <p:spPr>
              <a:xfrm>
                <a:off x="2612521" y="2677851"/>
                <a:ext cx="2460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6">
                        <a:lumMod val="50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美术</a:t>
                </a:r>
                <a:endParaRPr lang="zh-CN" altLang="en-US" sz="2400" dirty="0">
                  <a:solidFill>
                    <a:schemeClr val="accent6">
                      <a:lumMod val="50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  <p:sp>
            <p:nvSpPr>
              <p:cNvPr id="220" name="文本框 219"/>
              <p:cNvSpPr txBox="1"/>
              <p:nvPr/>
            </p:nvSpPr>
            <p:spPr>
              <a:xfrm>
                <a:off x="2717363" y="3570097"/>
                <a:ext cx="2714134" cy="234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000" dirty="0">
                    <a:solidFill>
                      <a:srgbClr val="344E6D"/>
                    </a:solidFill>
                    <a:latin typeface="+mn-ea"/>
                  </a:rPr>
                  <a:t>了解美术学科 与其他学科的差异与联系；认识美术与生活的密切关系，发展综合解决问题的能力。</a:t>
                </a:r>
                <a:endParaRPr lang="zh-CN" altLang="en-US" sz="2000" dirty="0">
                  <a:solidFill>
                    <a:srgbClr val="344E6D"/>
                  </a:solidFill>
                  <a:latin typeface="+mn-ea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5460" y="1772120"/>
            <a:ext cx="1426588" cy="1475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760" y="1772120"/>
            <a:ext cx="1426588" cy="1475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59" y="1772120"/>
            <a:ext cx="1426588" cy="14753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042741" y="487903"/>
            <a:ext cx="85008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01 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课程标准与学习目标</a:t>
            </a:r>
            <a:r>
              <a:rPr lang="en-US" altLang="zh-CN" sz="36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——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适应性的课程标准</a:t>
            </a:r>
            <a:endParaRPr lang="zh-CN" altLang="en-US" sz="3200" b="1" dirty="0">
              <a:latin typeface="卖女孩的小火柴" panose="02010600010101010101" pitchFamily="2" charset="-122"/>
              <a:ea typeface="卖女孩的小火柴" panose="0201060001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227" y="72042"/>
            <a:ext cx="1188620" cy="127497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042741" y="487903"/>
            <a:ext cx="85008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01 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课程标准与学习目标</a:t>
            </a:r>
            <a:r>
              <a:rPr lang="en-US" altLang="zh-CN" sz="36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——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所针对的教材内容</a:t>
            </a:r>
            <a:endParaRPr lang="zh-CN" altLang="en-US" sz="3200" b="1" dirty="0">
              <a:latin typeface="卖女孩的小火柴" panose="02010600010101010101" pitchFamily="2" charset="-122"/>
              <a:ea typeface="卖女孩的小火柴" panose="0201060001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06227" y="72042"/>
            <a:ext cx="1188620" cy="127497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42741" y="1717963"/>
            <a:ext cx="95319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9400"/>
            <a:r>
              <a:rPr lang="zh-CN" altLang="en-US" sz="2800" kern="0" dirty="0">
                <a:solidFill>
                  <a:srgbClr val="1AA6A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教学对象：</a:t>
            </a:r>
            <a:r>
              <a:rPr lang="zh-CN" altLang="zh-CN" sz="2800" kern="0" dirty="0"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三年级学生</a:t>
            </a:r>
            <a:endParaRPr lang="en-US" altLang="zh-CN" sz="2800" kern="0" dirty="0">
              <a:effectLst/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</a:endParaRPr>
          </a:p>
          <a:p>
            <a:pPr indent="279400" algn="just"/>
            <a:endParaRPr lang="en-US" altLang="zh-CN" sz="1800" kern="0" dirty="0">
              <a:effectLst/>
              <a:latin typeface="Calibri" panose="020F050202020403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90618" y="2406317"/>
            <a:ext cx="846974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srgbClr val="1AA6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教材内容：</a:t>
            </a:r>
            <a:endParaRPr lang="en-US" altLang="zh-CN" sz="2800" kern="0" dirty="0">
              <a:solidFill>
                <a:srgbClr val="1AA6A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九年义务教育课本 数学 二年级第二学期（试用本）</a:t>
            </a:r>
            <a:r>
              <a:rPr lang="en-US" altLang="zh-CN" sz="2800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P42-44 </a:t>
            </a:r>
            <a:r>
              <a:rPr lang="zh-CN" altLang="zh-CN" sz="2800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《轻与重》</a:t>
            </a:r>
            <a:endParaRPr lang="zh-CN" altLang="zh-CN" sz="2800" kern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九年义务教育课本 数学 二年级第二学期（试用本）</a:t>
            </a:r>
            <a:r>
              <a:rPr lang="en-US" altLang="zh-CN" sz="2800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P45-47 </a:t>
            </a:r>
            <a:r>
              <a:rPr lang="zh-CN" altLang="zh-CN" sz="2800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《克、千克的认识与计算》</a:t>
            </a:r>
            <a:endParaRPr lang="zh-CN" altLang="en-US" sz="2800" kern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050" y="-123371"/>
            <a:ext cx="12007554" cy="4361542"/>
            <a:chOff x="19050" y="-123371"/>
            <a:chExt cx="12007554" cy="4361542"/>
          </a:xfrm>
        </p:grpSpPr>
        <p:sp>
          <p:nvSpPr>
            <p:cNvPr id="255" name="任意多边形: 形状 254"/>
            <p:cNvSpPr/>
            <p:nvPr/>
          </p:nvSpPr>
          <p:spPr>
            <a:xfrm>
              <a:off x="19050" y="-123371"/>
              <a:ext cx="11843657" cy="4361542"/>
            </a:xfrm>
            <a:custGeom>
              <a:avLst/>
              <a:gdLst>
                <a:gd name="connsiteX0" fmla="*/ 0 w 11843657"/>
                <a:gd name="connsiteY0" fmla="*/ 4361542 h 4361542"/>
                <a:gd name="connsiteX1" fmla="*/ 1175657 w 11843657"/>
                <a:gd name="connsiteY1" fmla="*/ 3904342 h 4361542"/>
                <a:gd name="connsiteX2" fmla="*/ 2714171 w 11843657"/>
                <a:gd name="connsiteY2" fmla="*/ 3766457 h 4361542"/>
                <a:gd name="connsiteX3" fmla="*/ 3810000 w 11843657"/>
                <a:gd name="connsiteY3" fmla="*/ 2895600 h 4361542"/>
                <a:gd name="connsiteX4" fmla="*/ 6734629 w 11843657"/>
                <a:gd name="connsiteY4" fmla="*/ 3824514 h 4361542"/>
                <a:gd name="connsiteX5" fmla="*/ 8868229 w 11843657"/>
                <a:gd name="connsiteY5" fmla="*/ 2213428 h 4361542"/>
                <a:gd name="connsiteX6" fmla="*/ 10203543 w 11843657"/>
                <a:gd name="connsiteY6" fmla="*/ 1770742 h 4361542"/>
                <a:gd name="connsiteX7" fmla="*/ 10885714 w 11843657"/>
                <a:gd name="connsiteY7" fmla="*/ 1240971 h 4361542"/>
                <a:gd name="connsiteX8" fmla="*/ 11843657 w 11843657"/>
                <a:gd name="connsiteY8" fmla="*/ 0 h 436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43657" h="4361542">
                  <a:moveTo>
                    <a:pt x="0" y="4361542"/>
                  </a:moveTo>
                  <a:cubicBezTo>
                    <a:pt x="361647" y="4182532"/>
                    <a:pt x="723295" y="4003523"/>
                    <a:pt x="1175657" y="3904342"/>
                  </a:cubicBezTo>
                  <a:cubicBezTo>
                    <a:pt x="1628019" y="3805161"/>
                    <a:pt x="2275114" y="3934581"/>
                    <a:pt x="2714171" y="3766457"/>
                  </a:cubicBezTo>
                  <a:cubicBezTo>
                    <a:pt x="3153228" y="3598333"/>
                    <a:pt x="3139924" y="2885924"/>
                    <a:pt x="3810000" y="2895600"/>
                  </a:cubicBezTo>
                  <a:cubicBezTo>
                    <a:pt x="4480076" y="2905276"/>
                    <a:pt x="5891591" y="3938209"/>
                    <a:pt x="6734629" y="3824514"/>
                  </a:cubicBezTo>
                  <a:cubicBezTo>
                    <a:pt x="7577667" y="3710819"/>
                    <a:pt x="8290077" y="2555723"/>
                    <a:pt x="8868229" y="2213428"/>
                  </a:cubicBezTo>
                  <a:cubicBezTo>
                    <a:pt x="9446381" y="1871133"/>
                    <a:pt x="9867296" y="1932818"/>
                    <a:pt x="10203543" y="1770742"/>
                  </a:cubicBezTo>
                  <a:cubicBezTo>
                    <a:pt x="10539790" y="1608666"/>
                    <a:pt x="10612362" y="1536095"/>
                    <a:pt x="10885714" y="1240971"/>
                  </a:cubicBezTo>
                  <a:cubicBezTo>
                    <a:pt x="11159066" y="945847"/>
                    <a:pt x="11501361" y="472923"/>
                    <a:pt x="11843657" y="0"/>
                  </a:cubicBezTo>
                </a:path>
              </a:pathLst>
            </a:custGeom>
            <a:noFill/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587823" y="18065"/>
              <a:ext cx="1438781" cy="1554615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8212605" y="1511631"/>
            <a:ext cx="2932725" cy="2653949"/>
            <a:chOff x="8212605" y="1511631"/>
            <a:chExt cx="2932725" cy="2653949"/>
          </a:xfrm>
        </p:grpSpPr>
        <p:sp>
          <p:nvSpPr>
            <p:cNvPr id="243" name="椭圆 242"/>
            <p:cNvSpPr/>
            <p:nvPr/>
          </p:nvSpPr>
          <p:spPr>
            <a:xfrm>
              <a:off x="8753867" y="1511631"/>
              <a:ext cx="940972" cy="940972"/>
            </a:xfrm>
            <a:prstGeom prst="ellipse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0" name="组合 239"/>
            <p:cNvGrpSpPr/>
            <p:nvPr/>
          </p:nvGrpSpPr>
          <p:grpSpPr>
            <a:xfrm>
              <a:off x="8212605" y="2545998"/>
              <a:ext cx="2932725" cy="1619582"/>
              <a:chOff x="8497275" y="2329540"/>
              <a:chExt cx="2932725" cy="1619582"/>
            </a:xfrm>
          </p:grpSpPr>
          <p:sp>
            <p:nvSpPr>
              <p:cNvPr id="241" name="文本框 240"/>
              <p:cNvSpPr txBox="1"/>
              <p:nvPr/>
            </p:nvSpPr>
            <p:spPr>
              <a:xfrm>
                <a:off x="8969829" y="2329540"/>
                <a:ext cx="2460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accent4">
                        <a:lumMod val="7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第</a:t>
                </a:r>
                <a:r>
                  <a:rPr lang="en-US" altLang="zh-CN" dirty="0">
                    <a:solidFill>
                      <a:schemeClr val="accent4">
                        <a:lumMod val="7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4</a:t>
                </a:r>
                <a:r>
                  <a:rPr lang="zh-CN" altLang="en-US" dirty="0">
                    <a:solidFill>
                      <a:schemeClr val="accent4">
                        <a:lumMod val="7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、</a:t>
                </a:r>
                <a:r>
                  <a:rPr lang="en-US" altLang="zh-CN" dirty="0">
                    <a:solidFill>
                      <a:schemeClr val="accent4">
                        <a:lumMod val="7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5</a:t>
                </a:r>
                <a:r>
                  <a:rPr lang="zh-CN" altLang="en-US" dirty="0">
                    <a:solidFill>
                      <a:schemeClr val="accent4">
                        <a:lumMod val="7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课时</a:t>
                </a:r>
                <a:endParaRPr lang="zh-CN" altLang="en-US" dirty="0">
                  <a:solidFill>
                    <a:schemeClr val="accent4">
                      <a:lumMod val="7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  <p:sp>
            <p:nvSpPr>
              <p:cNvPr id="242" name="文本框 241"/>
              <p:cNvSpPr txBox="1"/>
              <p:nvPr/>
            </p:nvSpPr>
            <p:spPr>
              <a:xfrm>
                <a:off x="8497275" y="2792267"/>
                <a:ext cx="2460171" cy="115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1600" b="1" dirty="0">
                    <a:solidFill>
                      <a:schemeClr val="tx2"/>
                    </a:solidFill>
                    <a:latin typeface="+mn-ea"/>
                  </a:rPr>
                  <a:t>借</a:t>
                </a:r>
                <a:r>
                  <a:rPr lang="en-US" altLang="zh-CN" sz="1600" b="1" dirty="0">
                    <a:solidFill>
                      <a:schemeClr val="tx2"/>
                    </a:solidFill>
                    <a:latin typeface="+mn-ea"/>
                  </a:rPr>
                  <a:t>“</a:t>
                </a:r>
                <a:r>
                  <a:rPr lang="zh-CN" altLang="zh-CN" sz="1600" b="1" dirty="0">
                    <a:solidFill>
                      <a:schemeClr val="tx2"/>
                    </a:solidFill>
                    <a:latin typeface="+mn-ea"/>
                  </a:rPr>
                  <a:t>俭</a:t>
                </a:r>
                <a:r>
                  <a:rPr lang="en-US" altLang="zh-CN" sz="1600" b="1" dirty="0">
                    <a:solidFill>
                      <a:schemeClr val="tx2"/>
                    </a:solidFill>
                    <a:latin typeface="+mn-ea"/>
                  </a:rPr>
                  <a:t>”</a:t>
                </a:r>
                <a:r>
                  <a:rPr lang="zh-CN" altLang="zh-CN" sz="1600" b="1" dirty="0">
                    <a:solidFill>
                      <a:schemeClr val="tx2"/>
                    </a:solidFill>
                    <a:latin typeface="+mn-ea"/>
                  </a:rPr>
                  <a:t>，激发学生创造力：进行</a:t>
                </a:r>
                <a:r>
                  <a:rPr lang="en-US" altLang="zh-CN" sz="1600" b="1" dirty="0">
                    <a:solidFill>
                      <a:schemeClr val="tx2"/>
                    </a:solidFill>
                    <a:latin typeface="+mn-ea"/>
                  </a:rPr>
                  <a:t>“</a:t>
                </a:r>
                <a:r>
                  <a:rPr lang="zh-CN" altLang="zh-CN" sz="1600" b="1" dirty="0">
                    <a:solidFill>
                      <a:schemeClr val="tx2"/>
                    </a:solidFill>
                    <a:latin typeface="+mn-ea"/>
                  </a:rPr>
                  <a:t>会说话的餐盘</a:t>
                </a:r>
                <a:r>
                  <a:rPr lang="en-US" altLang="zh-CN" sz="1600" b="1" dirty="0">
                    <a:solidFill>
                      <a:schemeClr val="tx2"/>
                    </a:solidFill>
                    <a:latin typeface="+mn-ea"/>
                  </a:rPr>
                  <a:t>”</a:t>
                </a:r>
                <a:r>
                  <a:rPr lang="zh-CN" altLang="zh-CN" sz="1600" b="1" dirty="0">
                    <a:solidFill>
                      <a:schemeClr val="tx2"/>
                    </a:solidFill>
                    <a:latin typeface="+mn-ea"/>
                  </a:rPr>
                  <a:t>为主题的美术活动。</a:t>
                </a:r>
                <a:endParaRPr lang="zh-CN" altLang="en-US" sz="1600" b="1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5033" y="1616325"/>
              <a:ext cx="737680" cy="731583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5617499" y="3121035"/>
            <a:ext cx="3312465" cy="2668881"/>
            <a:chOff x="5617499" y="3121035"/>
            <a:chExt cx="3312465" cy="2668881"/>
          </a:xfrm>
        </p:grpSpPr>
        <p:sp>
          <p:nvSpPr>
            <p:cNvPr id="226" name="椭圆 225"/>
            <p:cNvSpPr/>
            <p:nvPr/>
          </p:nvSpPr>
          <p:spPr>
            <a:xfrm>
              <a:off x="6538501" y="3121035"/>
              <a:ext cx="940972" cy="940972"/>
            </a:xfrm>
            <a:prstGeom prst="ellipse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3" name="组合 222"/>
            <p:cNvGrpSpPr/>
            <p:nvPr/>
          </p:nvGrpSpPr>
          <p:grpSpPr>
            <a:xfrm>
              <a:off x="5617499" y="4155402"/>
              <a:ext cx="3312465" cy="1634514"/>
              <a:chOff x="8117535" y="2329540"/>
              <a:chExt cx="3312465" cy="1634514"/>
            </a:xfrm>
          </p:grpSpPr>
          <p:sp>
            <p:nvSpPr>
              <p:cNvPr id="224" name="文本框 223"/>
              <p:cNvSpPr txBox="1"/>
              <p:nvPr/>
            </p:nvSpPr>
            <p:spPr>
              <a:xfrm>
                <a:off x="8969829" y="2329540"/>
                <a:ext cx="2460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accent4">
                        <a:lumMod val="7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第</a:t>
                </a:r>
                <a:r>
                  <a:rPr lang="en-US" altLang="zh-CN" dirty="0">
                    <a:solidFill>
                      <a:schemeClr val="accent4">
                        <a:lumMod val="7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3</a:t>
                </a:r>
                <a:r>
                  <a:rPr lang="zh-CN" altLang="en-US" dirty="0">
                    <a:solidFill>
                      <a:schemeClr val="accent4">
                        <a:lumMod val="7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课时</a:t>
                </a:r>
                <a:endParaRPr lang="zh-CN" altLang="en-US" dirty="0">
                  <a:solidFill>
                    <a:schemeClr val="accent4">
                      <a:lumMod val="7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  <p:sp>
            <p:nvSpPr>
              <p:cNvPr id="225" name="文本框 224"/>
              <p:cNvSpPr txBox="1"/>
              <p:nvPr/>
            </p:nvSpPr>
            <p:spPr>
              <a:xfrm>
                <a:off x="8117535" y="2807199"/>
                <a:ext cx="3233037" cy="115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zh-CN" sz="1600" b="1" dirty="0">
                    <a:solidFill>
                      <a:schemeClr val="tx2"/>
                    </a:solidFill>
                    <a:latin typeface="+mn-ea"/>
                  </a:rPr>
                  <a:t>借</a:t>
                </a:r>
                <a:r>
                  <a:rPr lang="en-US" altLang="zh-CN" sz="1600" b="1" dirty="0">
                    <a:solidFill>
                      <a:schemeClr val="tx2"/>
                    </a:solidFill>
                    <a:latin typeface="+mn-ea"/>
                  </a:rPr>
                  <a:t>“</a:t>
                </a:r>
                <a:r>
                  <a:rPr lang="zh-CN" altLang="zh-CN" sz="1600" b="1" dirty="0">
                    <a:solidFill>
                      <a:schemeClr val="tx2"/>
                    </a:solidFill>
                    <a:latin typeface="+mn-ea"/>
                  </a:rPr>
                  <a:t>收</a:t>
                </a:r>
                <a:r>
                  <a:rPr lang="en-US" altLang="zh-CN" sz="1600" b="1" dirty="0">
                    <a:solidFill>
                      <a:schemeClr val="tx2"/>
                    </a:solidFill>
                    <a:latin typeface="+mn-ea"/>
                  </a:rPr>
                  <a:t>”</a:t>
                </a:r>
                <a:r>
                  <a:rPr lang="zh-CN" altLang="zh-CN" sz="1600" b="1" dirty="0">
                    <a:solidFill>
                      <a:schemeClr val="tx2"/>
                    </a:solidFill>
                    <a:latin typeface="+mn-ea"/>
                  </a:rPr>
                  <a:t>，学会珍惜粮食：分析统计结果，体会 粮食的来之不易，最终体验收获是最幸福的时刻。</a:t>
                </a:r>
                <a:endParaRPr lang="zh-CN" altLang="zh-CN" sz="1600" b="1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8809" y="3201343"/>
              <a:ext cx="780356" cy="780356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120999" y="2223120"/>
            <a:ext cx="2843173" cy="2930902"/>
            <a:chOff x="3120999" y="2223120"/>
            <a:chExt cx="2843173" cy="2930902"/>
          </a:xfrm>
        </p:grpSpPr>
        <p:sp>
          <p:nvSpPr>
            <p:cNvPr id="209" name="椭圆 208"/>
            <p:cNvSpPr/>
            <p:nvPr/>
          </p:nvSpPr>
          <p:spPr>
            <a:xfrm>
              <a:off x="3572709" y="2223120"/>
              <a:ext cx="940972" cy="940972"/>
            </a:xfrm>
            <a:prstGeom prst="ellipse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120999" y="2303428"/>
              <a:ext cx="2843173" cy="2850594"/>
              <a:chOff x="3120999" y="2303428"/>
              <a:chExt cx="2843173" cy="2850594"/>
            </a:xfrm>
          </p:grpSpPr>
          <p:grpSp>
            <p:nvGrpSpPr>
              <p:cNvPr id="206" name="组合 205"/>
              <p:cNvGrpSpPr/>
              <p:nvPr/>
            </p:nvGrpSpPr>
            <p:grpSpPr>
              <a:xfrm>
                <a:off x="3120999" y="3257487"/>
                <a:ext cx="2843173" cy="1896535"/>
                <a:chOff x="8586827" y="2329540"/>
                <a:chExt cx="2843173" cy="1896535"/>
              </a:xfrm>
            </p:grpSpPr>
            <p:sp>
              <p:nvSpPr>
                <p:cNvPr id="207" name="文本框 206"/>
                <p:cNvSpPr txBox="1"/>
                <p:nvPr/>
              </p:nvSpPr>
              <p:spPr>
                <a:xfrm>
                  <a:off x="8969829" y="2329540"/>
                  <a:ext cx="24601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>
                      <a:solidFill>
                        <a:schemeClr val="accent4">
                          <a:lumMod val="75000"/>
                        </a:schemeClr>
                      </a:solidFill>
                      <a:latin typeface="站酷快乐体2016修订版" panose="02010600030101010101" pitchFamily="2" charset="-122"/>
                      <a:ea typeface="站酷快乐体2016修订版" panose="02010600030101010101" pitchFamily="2" charset="-122"/>
                    </a:rPr>
                    <a:t>第</a:t>
                  </a:r>
                  <a:r>
                    <a:rPr lang="en-US" altLang="zh-CN" dirty="0">
                      <a:solidFill>
                        <a:schemeClr val="accent4">
                          <a:lumMod val="75000"/>
                        </a:schemeClr>
                      </a:solidFill>
                      <a:latin typeface="站酷快乐体2016修订版" panose="02010600030101010101" pitchFamily="2" charset="-122"/>
                      <a:ea typeface="站酷快乐体2016修订版" panose="02010600030101010101" pitchFamily="2" charset="-122"/>
                    </a:rPr>
                    <a:t>2</a:t>
                  </a:r>
                  <a:r>
                    <a:rPr lang="zh-CN" altLang="en-US" dirty="0">
                      <a:solidFill>
                        <a:schemeClr val="accent4">
                          <a:lumMod val="75000"/>
                        </a:schemeClr>
                      </a:solidFill>
                      <a:latin typeface="站酷快乐体2016修订版" panose="02010600030101010101" pitchFamily="2" charset="-122"/>
                      <a:ea typeface="站酷快乐体2016修订版" panose="02010600030101010101" pitchFamily="2" charset="-122"/>
                    </a:rPr>
                    <a:t>课时</a:t>
                  </a:r>
                  <a:endParaRPr lang="zh-CN" altLang="en-US" dirty="0">
                    <a:solidFill>
                      <a:schemeClr val="accent4">
                        <a:lumMod val="7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endParaRPr>
                </a:p>
              </p:txBody>
            </p:sp>
            <p:sp>
              <p:nvSpPr>
                <p:cNvPr id="208" name="文本框 207"/>
                <p:cNvSpPr txBox="1"/>
                <p:nvPr/>
              </p:nvSpPr>
              <p:spPr>
                <a:xfrm>
                  <a:off x="8586827" y="2699888"/>
                  <a:ext cx="2460171" cy="1526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zh-CN" sz="1600" b="1" dirty="0">
                      <a:solidFill>
                        <a:schemeClr val="tx2"/>
                      </a:solidFill>
                      <a:latin typeface="+mn-ea"/>
                    </a:rPr>
                    <a:t>借</a:t>
                  </a:r>
                  <a:r>
                    <a:rPr lang="en-US" altLang="zh-CN" sz="1600" b="1" dirty="0">
                      <a:solidFill>
                        <a:schemeClr val="tx2"/>
                      </a:solidFill>
                      <a:latin typeface="+mn-ea"/>
                    </a:rPr>
                    <a:t>“</a:t>
                  </a:r>
                  <a:r>
                    <a:rPr lang="zh-CN" altLang="zh-CN" sz="1600" b="1" dirty="0">
                      <a:solidFill>
                        <a:schemeClr val="tx2"/>
                      </a:solidFill>
                      <a:latin typeface="+mn-ea"/>
                    </a:rPr>
                    <a:t>换</a:t>
                  </a:r>
                  <a:r>
                    <a:rPr lang="en-US" altLang="zh-CN" sz="1600" b="1" dirty="0">
                      <a:solidFill>
                        <a:schemeClr val="tx2"/>
                      </a:solidFill>
                      <a:latin typeface="+mn-ea"/>
                    </a:rPr>
                    <a:t>”</a:t>
                  </a:r>
                  <a:r>
                    <a:rPr lang="zh-CN" altLang="zh-CN" sz="1600" b="1" dirty="0">
                      <a:solidFill>
                        <a:schemeClr val="tx2"/>
                      </a:solidFill>
                      <a:latin typeface="+mn-ea"/>
                    </a:rPr>
                    <a:t>，了解饮食健康：可以邀请科学老师讲解，也可以分享自己上网查找的相关资料。</a:t>
                  </a:r>
                  <a:endParaRPr lang="zh-CN" altLang="zh-CN" sz="1600" b="1" dirty="0">
                    <a:solidFill>
                      <a:schemeClr val="tx2"/>
                    </a:solidFill>
                    <a:latin typeface="+mn-ea"/>
                  </a:endParaRPr>
                </a:p>
              </p:txBody>
            </p:sp>
          </p:grp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6066" y="2303428"/>
                <a:ext cx="774259" cy="780356"/>
              </a:xfrm>
              <a:prstGeom prst="rect">
                <a:avLst/>
              </a:prstGeom>
            </p:spPr>
          </p:pic>
        </p:grpSp>
      </p:grpSp>
      <p:grpSp>
        <p:nvGrpSpPr>
          <p:cNvPr id="8" name="组合 7"/>
          <p:cNvGrpSpPr/>
          <p:nvPr/>
        </p:nvGrpSpPr>
        <p:grpSpPr>
          <a:xfrm>
            <a:off x="456059" y="3150944"/>
            <a:ext cx="3005116" cy="2581506"/>
            <a:chOff x="456059" y="3150944"/>
            <a:chExt cx="3005116" cy="2581506"/>
          </a:xfrm>
        </p:grpSpPr>
        <p:grpSp>
          <p:nvGrpSpPr>
            <p:cNvPr id="202" name="组合 201"/>
            <p:cNvGrpSpPr/>
            <p:nvPr/>
          </p:nvGrpSpPr>
          <p:grpSpPr>
            <a:xfrm>
              <a:off x="456059" y="4193402"/>
              <a:ext cx="3005116" cy="1539048"/>
              <a:chOff x="8424884" y="2329540"/>
              <a:chExt cx="3005116" cy="1539048"/>
            </a:xfrm>
          </p:grpSpPr>
          <p:sp>
            <p:nvSpPr>
              <p:cNvPr id="200" name="文本框 199"/>
              <p:cNvSpPr txBox="1"/>
              <p:nvPr/>
            </p:nvSpPr>
            <p:spPr>
              <a:xfrm>
                <a:off x="8969829" y="2329540"/>
                <a:ext cx="2460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accent4">
                        <a:lumMod val="7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第</a:t>
                </a:r>
                <a:r>
                  <a:rPr lang="en-US" altLang="zh-CN" dirty="0">
                    <a:solidFill>
                      <a:schemeClr val="accent4">
                        <a:lumMod val="7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1</a:t>
                </a:r>
                <a:r>
                  <a:rPr lang="zh-CN" altLang="en-US" dirty="0">
                    <a:solidFill>
                      <a:schemeClr val="accent4">
                        <a:lumMod val="7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课时</a:t>
                </a:r>
                <a:endParaRPr lang="zh-CN" altLang="en-US" dirty="0">
                  <a:solidFill>
                    <a:schemeClr val="accent4">
                      <a:lumMod val="7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  <p:sp>
            <p:nvSpPr>
              <p:cNvPr id="201" name="文本框 200"/>
              <p:cNvSpPr txBox="1"/>
              <p:nvPr/>
            </p:nvSpPr>
            <p:spPr>
              <a:xfrm>
                <a:off x="8424884" y="2711733"/>
                <a:ext cx="2460171" cy="115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zh-CN" sz="1600" b="1" dirty="0">
                    <a:solidFill>
                      <a:schemeClr val="tx2"/>
                    </a:solidFill>
                    <a:latin typeface="+mn-ea"/>
                  </a:rPr>
                  <a:t>借</a:t>
                </a:r>
                <a:r>
                  <a:rPr lang="en-US" altLang="zh-CN" sz="1600" b="1" dirty="0">
                    <a:solidFill>
                      <a:schemeClr val="tx2"/>
                    </a:solidFill>
                    <a:latin typeface="+mn-ea"/>
                  </a:rPr>
                  <a:t>“</a:t>
                </a:r>
                <a:r>
                  <a:rPr lang="zh-CN" altLang="zh-CN" sz="1600" b="1" dirty="0">
                    <a:solidFill>
                      <a:schemeClr val="tx2"/>
                    </a:solidFill>
                    <a:latin typeface="+mn-ea"/>
                  </a:rPr>
                  <a:t>称</a:t>
                </a:r>
                <a:r>
                  <a:rPr lang="en-US" altLang="zh-CN" sz="1600" b="1" dirty="0">
                    <a:solidFill>
                      <a:schemeClr val="tx2"/>
                    </a:solidFill>
                    <a:latin typeface="+mn-ea"/>
                  </a:rPr>
                  <a:t>”</a:t>
                </a:r>
                <a:r>
                  <a:rPr lang="zh-CN" altLang="zh-CN" sz="1600" b="1" dirty="0">
                    <a:solidFill>
                      <a:schemeClr val="tx2"/>
                    </a:solidFill>
                    <a:latin typeface="+mn-ea"/>
                  </a:rPr>
                  <a:t>，重构数的概念：采用分层抽样的方式对午餐浪费的粮食进行统计。</a:t>
                </a:r>
                <a:endParaRPr lang="zh-CN" altLang="zh-CN" sz="1600" b="1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1620" y="3150944"/>
              <a:ext cx="957155" cy="95715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2042741" y="487903"/>
            <a:ext cx="85008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01 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课程标准与学习目标</a:t>
            </a:r>
            <a:r>
              <a:rPr lang="en-US" altLang="zh-CN" sz="36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——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预计课时</a:t>
            </a:r>
            <a:endParaRPr lang="zh-CN" altLang="en-US" sz="3200" b="1" dirty="0">
              <a:latin typeface="卖女孩的小火柴" panose="02010600010101010101" pitchFamily="2" charset="-122"/>
              <a:ea typeface="卖女孩的小火柴" panose="0201060001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6227" y="72042"/>
            <a:ext cx="1188620" cy="1274973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042741" y="487903"/>
            <a:ext cx="85008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01 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课程标准与学习目标</a:t>
            </a:r>
            <a:r>
              <a:rPr lang="en-US" altLang="zh-CN" sz="36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——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大概念与核心问题</a:t>
            </a:r>
            <a:endParaRPr lang="zh-CN" altLang="en-US" sz="3200" b="1" dirty="0">
              <a:latin typeface="卖女孩的小火柴" panose="02010600010101010101" pitchFamily="2" charset="-122"/>
              <a:ea typeface="卖女孩的小火柴" panose="0201060001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06227" y="72042"/>
            <a:ext cx="1188620" cy="127497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27205" y="1884218"/>
            <a:ext cx="95319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9400"/>
            <a:r>
              <a:rPr lang="zh-CN" altLang="en-US" sz="2800" kern="0" dirty="0">
                <a:solidFill>
                  <a:srgbClr val="1AA6A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大概念</a:t>
            </a:r>
            <a:r>
              <a:rPr lang="zh-CN" altLang="en-US" sz="2800" kern="0" dirty="0">
                <a:solidFill>
                  <a:srgbClr val="1AA6A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：</a:t>
            </a:r>
            <a:endParaRPr lang="en-US" altLang="zh-CN" sz="2800" kern="0" dirty="0">
              <a:solidFill>
                <a:srgbClr val="1AA6A0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</a:endParaRPr>
          </a:p>
          <a:p>
            <a:pPr indent="279400"/>
            <a:r>
              <a:rPr lang="en-US" altLang="zh-CN" sz="2800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zh-CN" altLang="zh-CN" sz="2800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随着社会的发展和生活水平的逐步提高，如今的小学生出现了很多</a:t>
            </a:r>
            <a:r>
              <a:rPr lang="zh-CN" altLang="zh-CN" sz="2800" kern="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挑食、浪费</a:t>
            </a:r>
            <a:r>
              <a:rPr lang="zh-CN" altLang="zh-CN" sz="2800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等现象，快餐、外卖等许多</a:t>
            </a:r>
            <a:r>
              <a:rPr lang="zh-CN" altLang="zh-CN" sz="2800" kern="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垃圾食品</a:t>
            </a:r>
            <a:r>
              <a:rPr lang="zh-CN" altLang="zh-CN" sz="2800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代替了原本可以带来营养的主食，在学校，很多学生不愿吃饭而与老师“斗智斗勇”，这一现象的发生导致小学生的身体素质变差，所需营养得不到及时补给，如：</a:t>
            </a:r>
            <a:r>
              <a:rPr lang="zh-CN" altLang="zh-CN" sz="2800" kern="0" dirty="0">
                <a:solidFill>
                  <a:srgbClr val="C172A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近视率逐年提高、肥胖率显著增加、小学生慢性病逐年增加</a:t>
            </a:r>
            <a:r>
              <a:rPr lang="zh-CN" altLang="zh-CN" sz="2800" kern="0" dirty="0">
                <a:latin typeface="华文新魏" panose="02010800040101010101" pitchFamily="2" charset="-122"/>
                <a:ea typeface="华文新魏" panose="02010800040101010101" pitchFamily="2" charset="-122"/>
              </a:rPr>
              <a:t>等。而要解决这一问题，就需要学生自己发现问题。</a:t>
            </a:r>
            <a:endParaRPr lang="zh-CN" altLang="zh-CN" sz="2800" kern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23211" y="1860977"/>
            <a:ext cx="4101641" cy="4097370"/>
            <a:chOff x="3823211" y="1860977"/>
            <a:chExt cx="4101641" cy="4097370"/>
          </a:xfrm>
        </p:grpSpPr>
        <p:grpSp>
          <p:nvGrpSpPr>
            <p:cNvPr id="56" name="组合 55"/>
            <p:cNvGrpSpPr/>
            <p:nvPr/>
          </p:nvGrpSpPr>
          <p:grpSpPr>
            <a:xfrm>
              <a:off x="3823211" y="1860977"/>
              <a:ext cx="4101641" cy="4097370"/>
              <a:chOff x="5767223" y="2593761"/>
              <a:chExt cx="1753200" cy="1751374"/>
            </a:xfrm>
          </p:grpSpPr>
          <p:sp>
            <p:nvSpPr>
              <p:cNvPr id="57" name="六边形 2"/>
              <p:cNvSpPr/>
              <p:nvPr/>
            </p:nvSpPr>
            <p:spPr>
              <a:xfrm>
                <a:off x="5767223" y="2593761"/>
                <a:ext cx="1753200" cy="17513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8" name="矩形 17"/>
              <p:cNvSpPr/>
              <p:nvPr/>
            </p:nvSpPr>
            <p:spPr>
              <a:xfrm>
                <a:off x="6218340" y="2893359"/>
                <a:ext cx="850964" cy="277488"/>
              </a:xfrm>
              <a:prstGeom prst="ellipse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solidFill>
                      <a:schemeClr val="accent4">
                        <a:lumMod val="7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核心问题</a:t>
                </a:r>
                <a:endParaRPr lang="zh-CN" altLang="en-US" sz="2400" dirty="0">
                  <a:solidFill>
                    <a:schemeClr val="accent4">
                      <a:lumMod val="7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</p:grpSp>
        <p:sp>
          <p:nvSpPr>
            <p:cNvPr id="91" name="椭圆 90"/>
            <p:cNvSpPr/>
            <p:nvPr/>
          </p:nvSpPr>
          <p:spPr>
            <a:xfrm>
              <a:off x="3932120" y="1967750"/>
              <a:ext cx="3883825" cy="3883826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6537757" y="1381099"/>
            <a:ext cx="4572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子问题</a:t>
            </a:r>
            <a:r>
              <a:rPr lang="en-US" altLang="zh-CN" sz="2000" dirty="0">
                <a:solidFill>
                  <a:schemeClr val="accent4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</a:t>
            </a: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、</a:t>
            </a:r>
            <a:r>
              <a:rPr lang="zh-CN" altLang="zh-CN" sz="2000" dirty="0">
                <a:solidFill>
                  <a:schemeClr val="accent4">
                    <a:lumMod val="75000"/>
                  </a:schemeClr>
                </a:solidFill>
                <a:ea typeface="站酷快乐体2016修订版" panose="02010600030101010101" pitchFamily="2" charset="-122"/>
              </a:rPr>
              <a:t>学校每天浪费了多少粮食？</a:t>
            </a:r>
            <a:endParaRPr lang="zh-CN" altLang="zh-CN" sz="2000" dirty="0">
              <a:solidFill>
                <a:schemeClr val="accent4">
                  <a:lumMod val="75000"/>
                </a:schemeClr>
              </a:solidFill>
              <a:ea typeface="站酷快乐体2016修订版" panose="02010600030101010101" pitchFamily="2" charset="-122"/>
            </a:endParaRPr>
          </a:p>
          <a:p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182065" y="2672692"/>
            <a:ext cx="1203610" cy="1202356"/>
            <a:chOff x="9879134" y="3988816"/>
            <a:chExt cx="1203610" cy="1202356"/>
          </a:xfrm>
        </p:grpSpPr>
        <p:sp>
          <p:nvSpPr>
            <p:cNvPr id="165" name="六边形 2"/>
            <p:cNvSpPr/>
            <p:nvPr/>
          </p:nvSpPr>
          <p:spPr>
            <a:xfrm>
              <a:off x="9879134" y="3988816"/>
              <a:ext cx="1203610" cy="12023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  <a:effectLst>
              <a:outerShdw blurRad="635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6" name="椭圆 165"/>
            <p:cNvSpPr/>
            <p:nvPr/>
          </p:nvSpPr>
          <p:spPr>
            <a:xfrm>
              <a:off x="9949216" y="4058272"/>
              <a:ext cx="1063446" cy="1063445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112099" y="4242492"/>
              <a:ext cx="737680" cy="695004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3127774" y="2742147"/>
            <a:ext cx="1203610" cy="1202356"/>
            <a:chOff x="9879134" y="2295213"/>
            <a:chExt cx="1203610" cy="1202356"/>
          </a:xfrm>
        </p:grpSpPr>
        <p:sp>
          <p:nvSpPr>
            <p:cNvPr id="122" name="六边形 2"/>
            <p:cNvSpPr/>
            <p:nvPr/>
          </p:nvSpPr>
          <p:spPr>
            <a:xfrm>
              <a:off x="9879134" y="2295213"/>
              <a:ext cx="1203610" cy="12023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  <a:effectLst>
              <a:outerShdw blurRad="635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9949216" y="2364669"/>
              <a:ext cx="1063446" cy="1063445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12099" y="2634241"/>
              <a:ext cx="737680" cy="524301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5227710" y="1106218"/>
            <a:ext cx="1203610" cy="1202356"/>
            <a:chOff x="8110762" y="2295213"/>
            <a:chExt cx="1203610" cy="1202356"/>
          </a:xfrm>
        </p:grpSpPr>
        <p:sp>
          <p:nvSpPr>
            <p:cNvPr id="17" name="六边形 2"/>
            <p:cNvSpPr/>
            <p:nvPr/>
          </p:nvSpPr>
          <p:spPr>
            <a:xfrm>
              <a:off x="8110762" y="2295213"/>
              <a:ext cx="1203610" cy="12023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  <a:effectLst>
              <a:outerShdw blurRad="635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8180844" y="2364668"/>
              <a:ext cx="1063446" cy="1063445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5175" y="2436103"/>
              <a:ext cx="554784" cy="920576"/>
            </a:xfrm>
            <a:prstGeom prst="rect">
              <a:avLst/>
            </a:prstGeom>
          </p:spPr>
        </p:pic>
      </p:grpSp>
      <p:sp>
        <p:nvSpPr>
          <p:cNvPr id="192" name="文本框 191"/>
          <p:cNvSpPr txBox="1"/>
          <p:nvPr/>
        </p:nvSpPr>
        <p:spPr>
          <a:xfrm>
            <a:off x="8620289" y="2967773"/>
            <a:ext cx="3126422" cy="75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0000"/>
              </a:lnSpc>
              <a:spcBef>
                <a:spcPts val="360"/>
              </a:spcBef>
              <a:spcAft>
                <a:spcPts val="360"/>
              </a:spcAft>
            </a:pP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ea typeface="站酷快乐体2016修订版" panose="02010600030101010101" pitchFamily="2" charset="-122"/>
              </a:rPr>
              <a:t>子问题</a:t>
            </a:r>
            <a:r>
              <a:rPr lang="en-US" altLang="zh-CN" sz="2000" dirty="0">
                <a:solidFill>
                  <a:schemeClr val="accent4">
                    <a:lumMod val="75000"/>
                  </a:schemeClr>
                </a:solidFill>
                <a:ea typeface="站酷快乐体2016修订版" panose="02010600030101010101" pitchFamily="2" charset="-122"/>
              </a:rPr>
              <a:t>2</a:t>
            </a: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ea typeface="站酷快乐体2016修订版" panose="02010600030101010101" pitchFamily="2" charset="-122"/>
              </a:rPr>
              <a:t>、</a:t>
            </a:r>
            <a:r>
              <a:rPr lang="zh-CN" altLang="zh-CN" sz="2000" dirty="0">
                <a:solidFill>
                  <a:schemeClr val="accent4">
                    <a:lumMod val="75000"/>
                  </a:schemeClr>
                </a:solidFill>
                <a:ea typeface="站酷快乐体2016修订版" panose="02010600030101010101" pitchFamily="2" charset="-122"/>
              </a:rPr>
              <a:t>小学生每天需要摄取哪些必要营养物质？</a:t>
            </a:r>
            <a:endParaRPr lang="zh-CN" altLang="zh-CN" sz="2000" dirty="0">
              <a:solidFill>
                <a:schemeClr val="accent4">
                  <a:lumMod val="75000"/>
                </a:schemeClr>
              </a:solidFill>
              <a:ea typeface="站酷快乐体2016修订版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42741" y="487903"/>
            <a:ext cx="85008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01 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课程标准与学习目标</a:t>
            </a:r>
            <a:r>
              <a:rPr lang="en-US" altLang="zh-CN" sz="36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——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大概念与核心问题</a:t>
            </a:r>
            <a:endParaRPr lang="zh-CN" altLang="en-US" sz="3200" b="1" dirty="0">
              <a:latin typeface="卖女孩的小火柴" panose="02010600010101010101" pitchFamily="2" charset="-122"/>
              <a:ea typeface="卖女孩的小火柴" panose="0201060001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227" y="72042"/>
            <a:ext cx="1188620" cy="127497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76072" y="3211080"/>
            <a:ext cx="2334727" cy="20928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zh-CN" sz="2800" kern="0" dirty="0">
                <a:effectLst/>
                <a:latin typeface="小单纯体" panose="02010601030101010101" pitchFamily="2" charset="-122"/>
                <a:ea typeface="小单纯体" panose="02010601030101010101" pitchFamily="2" charset="-122"/>
                <a:cs typeface="宋体" panose="02010600030101010101" pitchFamily="2" charset="-122"/>
              </a:rPr>
              <a:t>为什么学校提供的午餐学生不喜欢</a:t>
            </a:r>
            <a:r>
              <a:rPr lang="zh-CN" altLang="en-US" sz="2800" kern="0" dirty="0">
                <a:effectLst/>
                <a:latin typeface="小单纯体" panose="02010601030101010101" pitchFamily="2" charset="-122"/>
                <a:ea typeface="小单纯体" panose="02010601030101010101" pitchFamily="2" charset="-122"/>
                <a:cs typeface="宋体" panose="02010600030101010101" pitchFamily="2" charset="-122"/>
              </a:rPr>
              <a:t>？</a:t>
            </a:r>
            <a:r>
              <a:rPr lang="zh-CN" altLang="zh-CN" sz="2800" kern="0" dirty="0">
                <a:effectLst/>
                <a:latin typeface="小单纯体" panose="02010601030101010101" pitchFamily="2" charset="-122"/>
                <a:ea typeface="小单纯体" panose="02010601030101010101" pitchFamily="2" charset="-122"/>
                <a:cs typeface="宋体" panose="02010600030101010101" pitchFamily="2" charset="-122"/>
              </a:rPr>
              <a:t>如何减少粮食浪费？</a:t>
            </a:r>
            <a:endParaRPr lang="zh-CN" altLang="zh-CN" sz="2800" kern="100" dirty="0">
              <a:effectLst/>
              <a:latin typeface="小单纯体" panose="02010601030101010101" pitchFamily="2" charset="-122"/>
              <a:ea typeface="小单纯体" panose="02010601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612335" y="4991685"/>
            <a:ext cx="1203610" cy="1202356"/>
            <a:chOff x="9879134" y="2295213"/>
            <a:chExt cx="1203610" cy="1202356"/>
          </a:xfrm>
        </p:grpSpPr>
        <p:sp>
          <p:nvSpPr>
            <p:cNvPr id="13" name="六边形 2"/>
            <p:cNvSpPr/>
            <p:nvPr/>
          </p:nvSpPr>
          <p:spPr>
            <a:xfrm>
              <a:off x="9879134" y="2295213"/>
              <a:ext cx="1203610" cy="12023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  <a:effectLst>
              <a:outerShdw blurRad="635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949216" y="2364669"/>
              <a:ext cx="1063446" cy="1063445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12099" y="2634241"/>
              <a:ext cx="737680" cy="524301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761590" y="5021840"/>
            <a:ext cx="1203610" cy="1202356"/>
            <a:chOff x="9879134" y="3988816"/>
            <a:chExt cx="1203610" cy="1202356"/>
          </a:xfrm>
        </p:grpSpPr>
        <p:sp>
          <p:nvSpPr>
            <p:cNvPr id="18" name="六边形 2"/>
            <p:cNvSpPr/>
            <p:nvPr/>
          </p:nvSpPr>
          <p:spPr>
            <a:xfrm>
              <a:off x="9879134" y="3988816"/>
              <a:ext cx="1203610" cy="12023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  <a:effectLst>
              <a:outerShdw blurRad="635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9949216" y="4058272"/>
              <a:ext cx="1063446" cy="1063445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112099" y="4242492"/>
              <a:ext cx="737680" cy="695004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7954125" y="5075389"/>
            <a:ext cx="3126422" cy="119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360"/>
              </a:spcBef>
              <a:spcAft>
                <a:spcPts val="360"/>
              </a:spcAft>
            </a:pP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ea typeface="站酷快乐体2016修订版" panose="02010600030101010101" pitchFamily="2" charset="-122"/>
              </a:rPr>
              <a:t>子问题</a:t>
            </a:r>
            <a:r>
              <a:rPr lang="en-US" altLang="zh-CN" sz="2000" dirty="0">
                <a:solidFill>
                  <a:schemeClr val="accent4">
                    <a:lumMod val="75000"/>
                  </a:schemeClr>
                </a:solidFill>
                <a:ea typeface="站酷快乐体2016修订版" panose="02010600030101010101" pitchFamily="2" charset="-122"/>
              </a:rPr>
              <a:t>3</a:t>
            </a: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ea typeface="站酷快乐体2016修订版" panose="02010600030101010101" pitchFamily="2" charset="-122"/>
              </a:rPr>
              <a:t>、</a:t>
            </a:r>
            <a:r>
              <a:rPr lang="zh-CN" altLang="zh-CN" sz="2000" dirty="0">
                <a:solidFill>
                  <a:schemeClr val="accent4">
                    <a:lumMod val="75000"/>
                  </a:schemeClr>
                </a:solidFill>
                <a:ea typeface="站酷快乐体2016修订版" panose="02010600030101010101" pitchFamily="2" charset="-122"/>
              </a:rPr>
              <a:t>粮食是如何进入我们的餐盘的？</a:t>
            </a:r>
            <a:endParaRPr lang="zh-CN" altLang="zh-CN" sz="2000" dirty="0">
              <a:solidFill>
                <a:schemeClr val="accent4">
                  <a:lumMod val="75000"/>
                </a:schemeClr>
              </a:solidFill>
              <a:ea typeface="站酷快乐体2016修订版" panose="02010600030101010101" pitchFamily="2" charset="-122"/>
            </a:endParaRPr>
          </a:p>
          <a:p>
            <a:pPr lvl="0" algn="just">
              <a:lnSpc>
                <a:spcPct val="110000"/>
              </a:lnSpc>
              <a:spcBef>
                <a:spcPts val="360"/>
              </a:spcBef>
              <a:spcAft>
                <a:spcPts val="360"/>
              </a:spcAft>
            </a:pPr>
            <a:endParaRPr lang="zh-CN" altLang="zh-CN" sz="2000" dirty="0">
              <a:solidFill>
                <a:schemeClr val="accent4">
                  <a:lumMod val="75000"/>
                </a:schemeClr>
              </a:solidFill>
              <a:ea typeface="站酷快乐体2016修订版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7750" y="4964617"/>
            <a:ext cx="3126422" cy="75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360"/>
              </a:spcBef>
              <a:spcAft>
                <a:spcPts val="360"/>
              </a:spcAft>
            </a:pP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ea typeface="站酷快乐体2016修订版" panose="02010600030101010101" pitchFamily="2" charset="-122"/>
              </a:rPr>
              <a:t>子问题</a:t>
            </a:r>
            <a:r>
              <a:rPr lang="en-US" altLang="zh-CN" sz="2000" dirty="0">
                <a:solidFill>
                  <a:schemeClr val="accent4">
                    <a:lumMod val="75000"/>
                  </a:schemeClr>
                </a:solidFill>
                <a:ea typeface="站酷快乐体2016修订版" panose="02010600030101010101" pitchFamily="2" charset="-122"/>
              </a:rPr>
              <a:t>4</a:t>
            </a: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ea typeface="站酷快乐体2016修订版" panose="02010600030101010101" pitchFamily="2" charset="-122"/>
              </a:rPr>
              <a:t>、</a:t>
            </a:r>
            <a:r>
              <a:rPr lang="zh-CN" altLang="zh-CN" sz="2000" dirty="0">
                <a:solidFill>
                  <a:schemeClr val="accent4">
                    <a:lumMod val="75000"/>
                  </a:schemeClr>
                </a:solidFill>
                <a:ea typeface="站酷快乐体2016修订版" panose="02010600030101010101" pitchFamily="2" charset="-122"/>
              </a:rPr>
              <a:t>导致小学生大量浪费粮食的原因是什么？</a:t>
            </a:r>
            <a:endParaRPr lang="zh-CN" altLang="zh-CN" sz="2000" dirty="0">
              <a:solidFill>
                <a:schemeClr val="accent4">
                  <a:lumMod val="75000"/>
                </a:schemeClr>
              </a:solidFill>
              <a:ea typeface="站酷快乐体2016修订版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3050" y="2981965"/>
            <a:ext cx="3126422" cy="75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360"/>
              </a:spcBef>
              <a:spcAft>
                <a:spcPts val="360"/>
              </a:spcAft>
            </a:pP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ea typeface="站酷快乐体2016修订版" panose="02010600030101010101" pitchFamily="2" charset="-122"/>
              </a:rPr>
              <a:t>子问题</a:t>
            </a:r>
            <a:r>
              <a:rPr lang="en-US" altLang="zh-CN" sz="2000" dirty="0">
                <a:solidFill>
                  <a:schemeClr val="accent4">
                    <a:lumMod val="75000"/>
                  </a:schemeClr>
                </a:solidFill>
                <a:ea typeface="站酷快乐体2016修订版" panose="02010600030101010101" pitchFamily="2" charset="-122"/>
              </a:rPr>
              <a:t>5</a:t>
            </a: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ea typeface="站酷快乐体2016修订版" panose="02010600030101010101" pitchFamily="2" charset="-122"/>
              </a:rPr>
              <a:t>、</a:t>
            </a:r>
            <a:r>
              <a:rPr lang="zh-CN" altLang="zh-CN" sz="2000" dirty="0">
                <a:solidFill>
                  <a:schemeClr val="accent4">
                    <a:lumMod val="75000"/>
                  </a:schemeClr>
                </a:solidFill>
                <a:ea typeface="站酷快乐体2016修订版" panose="02010600030101010101" pitchFamily="2" charset="-122"/>
              </a:rPr>
              <a:t>如何制作海报？提醒同学珍惜粮食？</a:t>
            </a:r>
            <a:endParaRPr lang="zh-CN" altLang="zh-CN" sz="2000" dirty="0">
              <a:solidFill>
                <a:schemeClr val="accent4">
                  <a:lumMod val="75000"/>
                </a:schemeClr>
              </a:solidFill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92" grpId="0"/>
      <p:bldP spid="7" grpId="0"/>
      <p:bldP spid="11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042741" y="487903"/>
            <a:ext cx="85008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01 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课程标准与学习目标</a:t>
            </a:r>
            <a:r>
              <a:rPr lang="en-US" altLang="zh-CN" sz="36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——</a:t>
            </a:r>
            <a:r>
              <a:rPr lang="zh-CN" altLang="en-US" sz="3200" b="1" dirty="0">
                <a:latin typeface="卖女孩的小火柴" panose="02010600010101010101" pitchFamily="2" charset="-122"/>
                <a:ea typeface="卖女孩的小火柴" panose="02010600010101010101" pitchFamily="2" charset="-122"/>
              </a:rPr>
              <a:t>学习目标</a:t>
            </a:r>
            <a:endParaRPr lang="zh-CN" altLang="en-US" sz="3200" b="1" dirty="0">
              <a:latin typeface="卖女孩的小火柴" panose="02010600010101010101" pitchFamily="2" charset="-122"/>
              <a:ea typeface="卖女孩的小火柴" panose="0201060001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06227" y="72042"/>
            <a:ext cx="1188620" cy="127497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65650" y="1287135"/>
            <a:ext cx="2787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55475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知识与技能：</a:t>
            </a:r>
            <a:endParaRPr lang="zh-CN" altLang="en-US" sz="2800" b="1" dirty="0">
              <a:solidFill>
                <a:srgbClr val="B55475"/>
              </a:solidFill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50204" y="2972381"/>
            <a:ext cx="2787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AA6A0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过程与方法：</a:t>
            </a:r>
            <a:endParaRPr lang="zh-CN" altLang="en-US" sz="2800" b="1" dirty="0">
              <a:solidFill>
                <a:srgbClr val="1AA6A0"/>
              </a:solidFill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17759" y="4723086"/>
            <a:ext cx="3323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6A65E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情感态度与价值观：</a:t>
            </a:r>
            <a:endParaRPr lang="zh-CN" altLang="en-US" sz="2800" b="1" dirty="0">
              <a:solidFill>
                <a:srgbClr val="F6A65E"/>
              </a:solidFill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8081" y="1256322"/>
            <a:ext cx="5292436" cy="152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360"/>
              </a:spcBef>
              <a:spcAft>
                <a:spcPts val="360"/>
              </a:spcAft>
              <a:buFont typeface="+mj-lt"/>
              <a:buAutoNum type="arabicPeriod"/>
            </a:pPr>
            <a:r>
              <a:rPr lang="zh-CN" altLang="zh-CN" sz="2000" dirty="0">
                <a:latin typeface="小单纯体" panose="02010601030101010101" pitchFamily="2" charset="-122"/>
                <a:ea typeface="小单纯体" panose="02010601030101010101" pitchFamily="2" charset="-122"/>
              </a:rPr>
              <a:t>了解学校粮食浪费的情况，培掌握数据分析的能力。</a:t>
            </a:r>
            <a:endParaRPr lang="zh-CN" altLang="zh-CN" sz="2000" dirty="0">
              <a:latin typeface="小单纯体" panose="02010601030101010101" pitchFamily="2" charset="-122"/>
              <a:ea typeface="小单纯体" panose="02010601030101010101" pitchFamily="2" charset="-122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360"/>
              </a:spcBef>
              <a:spcAft>
                <a:spcPts val="360"/>
              </a:spcAft>
              <a:buFont typeface="+mj-lt"/>
              <a:buAutoNum type="arabicPeriod"/>
            </a:pPr>
            <a:r>
              <a:rPr lang="zh-CN" altLang="zh-CN" sz="2000" dirty="0">
                <a:latin typeface="小单纯体" panose="02010601030101010101" pitchFamily="2" charset="-122"/>
                <a:ea typeface="小单纯体" panose="02010601030101010101" pitchFamily="2" charset="-122"/>
              </a:rPr>
              <a:t>了解小学生需要的基础营养物质，树立均衡膳食的意识。</a:t>
            </a:r>
            <a:endParaRPr lang="zh-CN" altLang="zh-CN" sz="2000" dirty="0"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38081" y="3037840"/>
            <a:ext cx="5292436" cy="152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360"/>
              </a:spcBef>
              <a:spcAft>
                <a:spcPts val="360"/>
              </a:spcAft>
              <a:buFont typeface="+mj-lt"/>
              <a:buAutoNum type="arabicPeriod"/>
            </a:pPr>
            <a:r>
              <a:rPr lang="zh-CN" altLang="zh-CN" sz="2000" dirty="0">
                <a:latin typeface="小单纯体" panose="02010601030101010101" pitchFamily="2" charset="-122"/>
                <a:ea typeface="小单纯体" panose="02010601030101010101" pitchFamily="2" charset="-122"/>
              </a:rPr>
              <a:t>通过分层抽样，培养学生汇总、整理、分析数据的能力。</a:t>
            </a:r>
            <a:endParaRPr lang="zh-CN" altLang="zh-CN" sz="2000" dirty="0">
              <a:latin typeface="小单纯体" panose="02010601030101010101" pitchFamily="2" charset="-122"/>
              <a:ea typeface="小单纯体" panose="02010601030101010101" pitchFamily="2" charset="-122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360"/>
              </a:spcBef>
              <a:spcAft>
                <a:spcPts val="360"/>
              </a:spcAft>
              <a:buFont typeface="+mj-lt"/>
              <a:buAutoNum type="arabicPeriod"/>
            </a:pPr>
            <a:r>
              <a:rPr lang="zh-CN" altLang="zh-CN" sz="2000" dirty="0">
                <a:latin typeface="小单纯体" panose="02010601030101010101" pitchFamily="2" charset="-122"/>
                <a:ea typeface="小单纯体" panose="02010601030101010101" pitchFamily="2" charset="-122"/>
              </a:rPr>
              <a:t>通过绘制统计图，使学生直观感知日常粮食浪费情况。</a:t>
            </a:r>
            <a:endParaRPr lang="zh-CN" altLang="zh-CN" sz="2000" dirty="0"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53999" y="4819358"/>
            <a:ext cx="5971021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360"/>
              </a:spcBef>
              <a:spcAft>
                <a:spcPts val="360"/>
              </a:spcAft>
              <a:buFont typeface="+mj-lt"/>
              <a:buAutoNum type="arabicPeriod"/>
            </a:pPr>
            <a:r>
              <a:rPr lang="zh-CN" altLang="zh-CN" sz="2000" dirty="0">
                <a:latin typeface="小单纯体" panose="02010601030101010101" pitchFamily="2" charset="-122"/>
                <a:ea typeface="小单纯体" panose="02010601030101010101" pitchFamily="2" charset="-122"/>
              </a:rPr>
              <a:t>通过制作“会说话的餐盘”主题海报，培养学生小组合作、沟通的能力。</a:t>
            </a:r>
            <a:endParaRPr lang="zh-CN" altLang="zh-CN" sz="2000" dirty="0">
              <a:latin typeface="小单纯体" panose="02010601030101010101" pitchFamily="2" charset="-122"/>
              <a:ea typeface="小单纯体" panose="02010601030101010101" pitchFamily="2" charset="-122"/>
            </a:endParaRPr>
          </a:p>
          <a:p>
            <a:r>
              <a:rPr lang="en-US" altLang="zh-CN" sz="2000" dirty="0">
                <a:latin typeface="小单纯体" panose="02010601030101010101" pitchFamily="2" charset="-122"/>
                <a:ea typeface="小单纯体" panose="02010601030101010101" pitchFamily="2" charset="-122"/>
              </a:rPr>
              <a:t>2.   </a:t>
            </a:r>
            <a:r>
              <a:rPr lang="zh-CN" altLang="zh-CN" sz="2000" dirty="0">
                <a:latin typeface="小单纯体" panose="02010601030101010101" pitchFamily="2" charset="-122"/>
                <a:ea typeface="小单纯体" panose="02010601030101010101" pitchFamily="2" charset="-122"/>
              </a:rPr>
              <a:t>通过分析、统计数据，激发学生珍惜粮食的热情。</a:t>
            </a:r>
            <a:endParaRPr lang="zh-CN" altLang="zh-CN" sz="2000" dirty="0"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ISLIDE.VECTOR" val="#308444;#214188;#308444;#214178;"/>
</p:tagLst>
</file>

<file path=ppt/tags/tag11.xml><?xml version="1.0" encoding="utf-8"?>
<p:tagLst xmlns:p="http://schemas.openxmlformats.org/presentationml/2006/main">
  <p:tag name="ISLIDE.VECTOR" val="#308444;#214188;#308444;#214178;"/>
</p:tagLst>
</file>

<file path=ppt/tags/tag12.xml><?xml version="1.0" encoding="utf-8"?>
<p:tagLst xmlns:p="http://schemas.openxmlformats.org/presentationml/2006/main">
  <p:tag name="ISLIDE.VECTOR" val="#308444;#214188;#308444;#214178;"/>
</p:tagLst>
</file>

<file path=ppt/tags/tag13.xml><?xml version="1.0" encoding="utf-8"?>
<p:tagLst xmlns:p="http://schemas.openxmlformats.org/presentationml/2006/main">
  <p:tag name="ISLIDE.VECTOR" val="#308444;#214188;#308444;#214178;"/>
</p:tagLst>
</file>

<file path=ppt/tags/tag14.xml><?xml version="1.0" encoding="utf-8"?>
<p:tagLst xmlns:p="http://schemas.openxmlformats.org/presentationml/2006/main">
  <p:tag name="ISLIDE.VECTOR" val="#308444;#214188;#308444;#214178;"/>
</p:tagLst>
</file>

<file path=ppt/tags/tag15.xml><?xml version="1.0" encoding="utf-8"?>
<p:tagLst xmlns:p="http://schemas.openxmlformats.org/presentationml/2006/main">
  <p:tag name="ISLIDE.VECTOR" val="#308444;#214188;#308444;#214178;"/>
</p:tagLst>
</file>

<file path=ppt/tags/tag16.xml><?xml version="1.0" encoding="utf-8"?>
<p:tagLst xmlns:p="http://schemas.openxmlformats.org/presentationml/2006/main">
  <p:tag name="ISLIDE.VECTOR" val="#308444;#214188;#308444;#214178;"/>
</p:tagLst>
</file>

<file path=ppt/tags/tag17.xml><?xml version="1.0" encoding="utf-8"?>
<p:tagLst xmlns:p="http://schemas.openxmlformats.org/presentationml/2006/main">
  <p:tag name="ISLIDE.VECTOR" val="#308444;#214188;#308444;#214178;"/>
</p:tagLst>
</file>

<file path=ppt/tags/tag18.xml><?xml version="1.0" encoding="utf-8"?>
<p:tagLst xmlns:p="http://schemas.openxmlformats.org/presentationml/2006/main">
  <p:tag name="ISLIDE.VECTOR" val="#308444;#214188;#308444;#214178;"/>
</p:tagLst>
</file>

<file path=ppt/tags/tag19.xml><?xml version="1.0" encoding="utf-8"?>
<p:tagLst xmlns:p="http://schemas.openxmlformats.org/presentationml/2006/main">
  <p:tag name="ISLIDE.VECTOR" val="#308444;#214188;#308444;#214178;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commondata" val="eyJjb3VudCI6MiwiaGRpZCI6IjQyNmUwNTY5MjFlMDY1NjA2Y2ZmYWRmNThhMWNiZTA1IiwidXNlckNvdW50Ijoy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ISLIDE.VECTOR" val="#308444;#214188;#308444;#214178;"/>
</p:tagLst>
</file>

<file path=ppt/tags/tag8.xml><?xml version="1.0" encoding="utf-8"?>
<p:tagLst xmlns:p="http://schemas.openxmlformats.org/presentationml/2006/main">
  <p:tag name="ISLIDE.VECTOR" val="#308444;#214188;#308444;#214178;"/>
</p:tagLst>
</file>

<file path=ppt/tags/tag9.xml><?xml version="1.0" encoding="utf-8"?>
<p:tagLst xmlns:p="http://schemas.openxmlformats.org/presentationml/2006/main">
  <p:tag name="ISLIDE.VECTOR" val="#308444;#214188;#308444;#214178;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自定义 1">
      <a:majorFont>
        <a:latin typeface="Alibaba Sans Heavy"/>
        <a:ea typeface="阿里巴巴普惠体 R"/>
        <a:cs typeface=""/>
      </a:majorFont>
      <a:minorFont>
        <a:latin typeface="Alibaba Sans Light"/>
        <a:ea typeface="阿里巴巴普惠体 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2360</Words>
  <Application>WPS 演示</Application>
  <PresentationFormat>宽屏</PresentationFormat>
  <Paragraphs>275</Paragraphs>
  <Slides>23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5" baseType="lpstr">
      <vt:lpstr>Arial</vt:lpstr>
      <vt:lpstr>宋体</vt:lpstr>
      <vt:lpstr>Wingdings</vt:lpstr>
      <vt:lpstr>站酷快乐体2016修订版</vt:lpstr>
      <vt:lpstr>字魂107号-萌趣欢乐体</vt:lpstr>
      <vt:lpstr>卖女孩的小火柴</vt:lpstr>
      <vt:lpstr>华文新魏</vt:lpstr>
      <vt:lpstr>Calibri</vt:lpstr>
      <vt:lpstr>小单纯体</vt:lpstr>
      <vt:lpstr>Times New Roman</vt:lpstr>
      <vt:lpstr>阿里巴巴普惠体 L</vt:lpstr>
      <vt:lpstr>Segoe Print</vt:lpstr>
      <vt:lpstr>Alibaba Sans Light</vt:lpstr>
      <vt:lpstr>微软雅黑</vt:lpstr>
      <vt:lpstr>Arial Unicode MS</vt:lpstr>
      <vt:lpstr>阿里巴巴普惠体 R</vt:lpstr>
      <vt:lpstr>Alibaba Sans Heavy</vt:lpstr>
      <vt:lpstr>等线</vt:lpstr>
      <vt:lpstr>Alibaba Sans Light</vt:lpstr>
      <vt:lpstr>阿里巴巴普惠体 L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教学PPT</Company>
  <LinksUpToDate>false</LinksUpToDate>
  <SharedDoc>false</SharedDoc>
  <HyperlinksChanged>false</HyperlinksChanged>
  <AppVersion>14.0000</AppVersion>
  <Manager>教学PPT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教学PPT</dc:title>
  <dc:creator>教学PPT</dc:creator>
  <cp:keywords>教学PPT</cp:keywords>
  <dc:description>教学PPT</dc:description>
  <dc:subject>教学PPT</dc:subject>
  <cp:category>教学PPT</cp:category>
  <cp:lastModifiedBy>沉迷于工作的顾有福</cp:lastModifiedBy>
  <cp:revision>82</cp:revision>
  <dcterms:created xsi:type="dcterms:W3CDTF">2020-04-13T10:30:00Z</dcterms:created>
  <dcterms:modified xsi:type="dcterms:W3CDTF">2023-11-07T07:14:57Z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KSOTemplateUUID">
    <vt:lpwstr>v1.0_mb_lZ+3aIhxao5s5bO+Il8How==</vt:lpwstr>
  </property>
  <property fmtid="{D5CDD505-2E9C-101B-9397-08002B2CF9AE}" pid="4" name="ICV">
    <vt:lpwstr>C4910983342447A5B2AA3B57B9F8C7DA</vt:lpwstr>
  </property>
</Properties>
</file>