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80" r:id="rId3"/>
    <p:sldId id="261" r:id="rId4"/>
    <p:sldId id="262" r:id="rId5"/>
    <p:sldId id="293" r:id="rId6"/>
    <p:sldId id="290" r:id="rId7"/>
    <p:sldId id="296" r:id="rId8"/>
    <p:sldId id="291" r:id="rId9"/>
    <p:sldId id="297" r:id="rId10"/>
    <p:sldId id="292" r:id="rId11"/>
    <p:sldId id="299" r:id="rId12"/>
    <p:sldId id="279" r:id="rId13"/>
    <p:sldId id="300" r:id="rId14"/>
    <p:sldId id="301" r:id="rId15"/>
    <p:sldId id="298" r:id="rId16"/>
    <p:sldId id="295" r:id="rId17"/>
    <p:sldId id="282" r:id="rId18"/>
    <p:sldId id="294" r:id="rId19"/>
    <p:sldId id="269" r:id="rId20"/>
    <p:sldId id="302" r:id="rId21"/>
    <p:sldId id="285"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855"/>
    <a:srgbClr val="FDC873"/>
    <a:srgbClr val="6077B6"/>
    <a:srgbClr val="6BF4CD"/>
    <a:srgbClr val="BFBFBF"/>
    <a:srgbClr val="FFF5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41" autoAdjust="0"/>
    <p:restoredTop sz="99033" autoAdjust="0"/>
  </p:normalViewPr>
  <p:slideViewPr>
    <p:cSldViewPr snapToGrid="0">
      <p:cViewPr varScale="1">
        <p:scale>
          <a:sx n="122" d="100"/>
          <a:sy n="122" d="100"/>
        </p:scale>
        <p:origin x="2323" y="4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2023-11-02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a:t>亮亮图文旗舰店  亮亮图文旗舰店</a:t>
            </a:r>
          </a:p>
          <a:p>
            <a:r>
              <a:rPr lang="en-US" altLang="zh-CN" dirty="0"/>
              <a:t>https://liangliangtuwen.tmall.com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B5EA7979-3AFE-4107-BB93-749F1AFCF966}" type="datetimeFigureOut">
              <a:rPr lang="zh-CN" altLang="en-US" smtClean="0"/>
              <a:t>2023-11-02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981F6C-F266-4A36-93A0-8E6D2F7477B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A7979-3AFE-4107-BB93-749F1AFCF966}" type="datetimeFigureOut">
              <a:rPr lang="zh-CN" altLang="en-US" smtClean="0"/>
              <a:t>2023-11-02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981F6C-F266-4A36-93A0-8E6D2F7477B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pic>
        <p:nvPicPr>
          <p:cNvPr id="5" name="图片 4"/>
          <p:cNvPicPr>
            <a:picLocks noChangeAspect="1"/>
          </p:cNvPicPr>
          <p:nvPr/>
        </p:nvPicPr>
        <p:blipFill>
          <a:blip r:embed="rId3" cstate="print"/>
          <a:stretch>
            <a:fillRect/>
          </a:stretch>
        </p:blipFill>
        <p:spPr>
          <a:xfrm>
            <a:off x="3510891" y="1586105"/>
            <a:ext cx="2551940" cy="2197433"/>
          </a:xfrm>
          <a:prstGeom prst="rect">
            <a:avLst/>
          </a:prstGeom>
        </p:spPr>
      </p:pic>
      <p:sp>
        <p:nvSpPr>
          <p:cNvPr id="7" name="文本框 6"/>
          <p:cNvSpPr txBox="1"/>
          <p:nvPr/>
        </p:nvSpPr>
        <p:spPr>
          <a:xfrm>
            <a:off x="1657092" y="4018843"/>
            <a:ext cx="9530173" cy="1107996"/>
          </a:xfrm>
          <a:prstGeom prst="rect">
            <a:avLst/>
          </a:prstGeom>
          <a:noFill/>
          <a:effectLst/>
        </p:spPr>
        <p:txBody>
          <a:bodyPr wrap="none" rtlCol="0">
            <a:spAutoFit/>
          </a:bodyPr>
          <a:lstStyle/>
          <a:p>
            <a:r>
              <a:rPr lang="en-US" altLang="zh-CN" sz="6600" b="1" dirty="0">
                <a:solidFill>
                  <a:schemeClr val="bg2">
                    <a:lumMod val="50000"/>
                  </a:schemeClr>
                </a:solidFill>
                <a:latin typeface="幼圆" pitchFamily="49" charset="-122"/>
                <a:ea typeface="幼圆" pitchFamily="49" charset="-122"/>
              </a:rPr>
              <a:t>《</a:t>
            </a:r>
            <a:r>
              <a:rPr lang="zh-CN" altLang="en-US" sz="6600" b="1" dirty="0">
                <a:solidFill>
                  <a:schemeClr val="bg2">
                    <a:lumMod val="50000"/>
                  </a:schemeClr>
                </a:solidFill>
                <a:latin typeface="幼圆" pitchFamily="49" charset="-122"/>
                <a:ea typeface="幼圆" pitchFamily="49" charset="-122"/>
              </a:rPr>
              <a:t>中国少年，强国有我</a:t>
            </a:r>
            <a:r>
              <a:rPr lang="en-US" altLang="zh-CN" sz="6600" b="1" dirty="0">
                <a:solidFill>
                  <a:schemeClr val="bg2">
                    <a:lumMod val="50000"/>
                  </a:schemeClr>
                </a:solidFill>
                <a:latin typeface="幼圆" pitchFamily="49" charset="-122"/>
                <a:ea typeface="幼圆" pitchFamily="49" charset="-122"/>
              </a:rPr>
              <a:t>》</a:t>
            </a:r>
            <a:endParaRPr lang="zh-CN" altLang="en-US" sz="4800" b="1" dirty="0">
              <a:solidFill>
                <a:schemeClr val="bg2">
                  <a:lumMod val="50000"/>
                </a:schemeClr>
              </a:solidFill>
              <a:latin typeface="幼圆" pitchFamily="49" charset="-122"/>
              <a:ea typeface="幼圆" pitchFamily="49" charset="-122"/>
            </a:endParaRPr>
          </a:p>
        </p:txBody>
      </p:sp>
      <p:sp>
        <p:nvSpPr>
          <p:cNvPr id="8" name="文本框 7"/>
          <p:cNvSpPr txBox="1"/>
          <p:nvPr/>
        </p:nvSpPr>
        <p:spPr>
          <a:xfrm>
            <a:off x="3909480" y="5271895"/>
            <a:ext cx="5708614" cy="584775"/>
          </a:xfrm>
          <a:prstGeom prst="rect">
            <a:avLst/>
          </a:prstGeom>
          <a:noFill/>
        </p:spPr>
        <p:txBody>
          <a:bodyPr wrap="none" rtlCol="0">
            <a:spAutoFit/>
          </a:bodyPr>
          <a:lstStyle/>
          <a:p>
            <a:pPr algn="l"/>
            <a:r>
              <a:rPr lang="zh-CN" altLang="en-US" sz="2000" b="1" dirty="0">
                <a:solidFill>
                  <a:schemeClr val="tx1">
                    <a:lumMod val="65000"/>
                    <a:lumOff val="35000"/>
                  </a:schemeClr>
                </a:solidFill>
                <a:latin typeface="幼圆" pitchFamily="49" charset="-122"/>
                <a:ea typeface="幼圆" pitchFamily="49" charset="-122"/>
                <a:cs typeface="Kartika" pitchFamily="18" charset="0"/>
              </a:rPr>
              <a:t>跨学科项目化学习案例</a:t>
            </a:r>
            <a:r>
              <a:rPr lang="en-US" altLang="zh-CN" sz="2000" b="1" dirty="0">
                <a:solidFill>
                  <a:schemeClr val="tx1">
                    <a:lumMod val="65000"/>
                    <a:lumOff val="35000"/>
                  </a:schemeClr>
                </a:solidFill>
                <a:latin typeface="幼圆" pitchFamily="49" charset="-122"/>
                <a:ea typeface="幼圆" pitchFamily="49" charset="-122"/>
                <a:cs typeface="Kartika" pitchFamily="18" charset="0"/>
              </a:rPr>
              <a:t>——</a:t>
            </a:r>
            <a:r>
              <a:rPr lang="zh-CN" altLang="en-US" sz="2000" b="1" dirty="0">
                <a:solidFill>
                  <a:schemeClr val="tx1">
                    <a:lumMod val="65000"/>
                    <a:lumOff val="35000"/>
                  </a:schemeClr>
                </a:solidFill>
                <a:latin typeface="幼圆" pitchFamily="49" charset="-122"/>
                <a:ea typeface="幼圆" pitchFamily="49" charset="-122"/>
                <a:cs typeface="Kartika" pitchFamily="18" charset="0"/>
              </a:rPr>
              <a:t>梅园小学五年级</a:t>
            </a:r>
            <a:r>
              <a:rPr lang="en-US" altLang="zh-CN" sz="3200" b="1" dirty="0">
                <a:solidFill>
                  <a:schemeClr val="bg1"/>
                </a:solidFill>
                <a:latin typeface="幼圆" pitchFamily="49" charset="-122"/>
                <a:ea typeface="幼圆" pitchFamily="49" charset="-122"/>
                <a:cs typeface="Kartika" pitchFamily="18" charset="0"/>
              </a:rPr>
              <a:t>   </a:t>
            </a:r>
          </a:p>
        </p:txBody>
      </p:sp>
      <p:cxnSp>
        <p:nvCxnSpPr>
          <p:cNvPr id="9" name="直接连接符 8"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p:nvPr/>
        </p:nvCxnSpPr>
        <p:spPr>
          <a:xfrm rot="5400000">
            <a:off x="6424061" y="2379691"/>
            <a:ext cx="0" cy="576000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6418729" y="1380298"/>
            <a:ext cx="3042769" cy="1107996"/>
          </a:xfrm>
          <a:prstGeom prst="rect">
            <a:avLst/>
          </a:prstGeom>
          <a:noFill/>
        </p:spPr>
        <p:txBody>
          <a:bodyPr wrap="square">
            <a:spAutoFit/>
          </a:bodyPr>
          <a:lstStyle/>
          <a:p>
            <a:pPr marL="0" marR="0" algn="just">
              <a:spcBef>
                <a:spcPts val="0"/>
              </a:spcBef>
              <a:spcAft>
                <a:spcPts val="0"/>
              </a:spcAft>
            </a:pPr>
            <a:r>
              <a:rPr lang="zh-CN" altLang="en-US" sz="6600" kern="100" dirty="0">
                <a:solidFill>
                  <a:srgbClr val="6077B6"/>
                </a:solidFill>
                <a:effectLst/>
                <a:latin typeface="华光标题黑_CNKI" pitchFamily="2" charset="-122"/>
                <a:ea typeface="华光标题黑_CNKI" pitchFamily="2" charset="-122"/>
              </a:rPr>
              <a:t>语   文</a:t>
            </a:r>
            <a:endParaRPr lang="zh-CN" altLang="en-US" sz="1800" kern="100" dirty="0">
              <a:solidFill>
                <a:srgbClr val="6077B6"/>
              </a:solidFill>
              <a:effectLst/>
              <a:latin typeface="华光标题黑_CNKI" pitchFamily="2" charset="-122"/>
              <a:ea typeface="华光标题黑_CNKI" pitchFamily="2" charset="-122"/>
            </a:endParaRPr>
          </a:p>
        </p:txBody>
      </p:sp>
      <p:sp>
        <p:nvSpPr>
          <p:cNvPr id="6" name="文本框 5"/>
          <p:cNvSpPr txBox="1"/>
          <p:nvPr/>
        </p:nvSpPr>
        <p:spPr>
          <a:xfrm>
            <a:off x="6418730" y="2480755"/>
            <a:ext cx="1005840" cy="1200329"/>
          </a:xfrm>
          <a:prstGeom prst="rect">
            <a:avLst/>
          </a:prstGeom>
          <a:noFill/>
        </p:spPr>
        <p:txBody>
          <a:bodyPr wrap="square">
            <a:spAutoFit/>
          </a:bodyPr>
          <a:lstStyle/>
          <a:p>
            <a:r>
              <a:rPr lang="zh-CN" altLang="en-US" sz="3600" kern="100" dirty="0">
                <a:solidFill>
                  <a:srgbClr val="FDC873"/>
                </a:solidFill>
                <a:effectLst/>
                <a:latin typeface="华光标题黑_CNKI" pitchFamily="2" charset="-122"/>
                <a:ea typeface="华光标题黑_CNKI" pitchFamily="2" charset="-122"/>
              </a:rPr>
              <a:t>道</a:t>
            </a:r>
            <a:endParaRPr lang="en-US" altLang="zh-CN" sz="3600" kern="100" dirty="0">
              <a:solidFill>
                <a:srgbClr val="FDC873"/>
              </a:solidFill>
              <a:effectLst/>
              <a:latin typeface="华光标题黑_CNKI" pitchFamily="2" charset="-122"/>
              <a:ea typeface="华光标题黑_CNKI" pitchFamily="2" charset="-122"/>
            </a:endParaRPr>
          </a:p>
          <a:p>
            <a:r>
              <a:rPr lang="zh-CN" altLang="en-US" sz="3600" kern="100" dirty="0">
                <a:solidFill>
                  <a:srgbClr val="FDC873"/>
                </a:solidFill>
                <a:effectLst/>
                <a:latin typeface="华光标题黑_CNKI" pitchFamily="2" charset="-122"/>
                <a:ea typeface="华光标题黑_CNKI" pitchFamily="2" charset="-122"/>
              </a:rPr>
              <a:t>德</a:t>
            </a:r>
            <a:endParaRPr lang="zh-CN" altLang="en-US" sz="3600" dirty="0">
              <a:solidFill>
                <a:srgbClr val="FDC873"/>
              </a:solidFill>
              <a:latin typeface="华光标题黑_CNKI" pitchFamily="2" charset="-122"/>
              <a:ea typeface="华光标题黑_CNKI" pitchFamily="2" charset="-122"/>
            </a:endParaRPr>
          </a:p>
        </p:txBody>
      </p:sp>
      <p:sp>
        <p:nvSpPr>
          <p:cNvPr id="15" name="文本框 14"/>
          <p:cNvSpPr txBox="1"/>
          <p:nvPr/>
        </p:nvSpPr>
        <p:spPr>
          <a:xfrm>
            <a:off x="7015397" y="2691228"/>
            <a:ext cx="2288664" cy="830997"/>
          </a:xfrm>
          <a:prstGeom prst="rect">
            <a:avLst/>
          </a:prstGeom>
          <a:noFill/>
        </p:spPr>
        <p:txBody>
          <a:bodyPr wrap="square">
            <a:spAutoFit/>
          </a:bodyPr>
          <a:lstStyle/>
          <a:p>
            <a:r>
              <a:rPr lang="zh-CN" altLang="en-US" sz="4800" kern="100" dirty="0">
                <a:solidFill>
                  <a:srgbClr val="FF5855"/>
                </a:solidFill>
                <a:effectLst/>
                <a:latin typeface="华光标题黑_CNKI" pitchFamily="2" charset="-122"/>
                <a:ea typeface="华光标题黑_CNKI" pitchFamily="2" charset="-122"/>
              </a:rPr>
              <a:t>与法治</a:t>
            </a:r>
            <a:endParaRPr lang="zh-CN" altLang="en-US" sz="4800" dirty="0">
              <a:solidFill>
                <a:srgbClr val="FF5855"/>
              </a:solidFill>
              <a:latin typeface="华光标题黑_CNKI" pitchFamily="2" charset="-122"/>
              <a:ea typeface="华光标题黑_CNKI"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225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3250"/>
                            </p:stCondLst>
                            <p:childTnLst>
                              <p:par>
                                <p:cTn id="12" presetID="31"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par>
                          <p:cTn id="18" fill="hold">
                            <p:stCondLst>
                              <p:cond delay="4250"/>
                            </p:stCondLst>
                            <p:childTnLst>
                              <p:par>
                                <p:cTn id="19" presetID="31"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style.rotation</p:attrName>
                                        </p:attrNameLst>
                                      </p:cBhvr>
                                      <p:tavLst>
                                        <p:tav tm="0">
                                          <p:val>
                                            <p:fltVal val="90"/>
                                          </p:val>
                                        </p:tav>
                                        <p:tav tm="100000">
                                          <p:val>
                                            <p:fltVal val="0"/>
                                          </p:val>
                                        </p:tav>
                                      </p:tavLst>
                                    </p:anim>
                                    <p:animEffect transition="in" filter="fade">
                                      <p:cBhvr>
                                        <p:cTn id="24" dur="1000"/>
                                        <p:tgtEl>
                                          <p:spTgt spid="6"/>
                                        </p:tgtEl>
                                      </p:cBhvr>
                                    </p:animEffect>
                                  </p:childTnLst>
                                </p:cTn>
                              </p:par>
                            </p:childTnLst>
                          </p:cTn>
                        </p:par>
                        <p:par>
                          <p:cTn id="25" fill="hold">
                            <p:stCondLst>
                              <p:cond delay="5250"/>
                            </p:stCondLst>
                            <p:childTnLst>
                              <p:par>
                                <p:cTn id="26" presetID="31" presetClass="entr" presetSubtype="0" fill="hold" grpId="0" nodeType="after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1000" fill="hold"/>
                                        <p:tgtEl>
                                          <p:spTgt spid="15"/>
                                        </p:tgtEl>
                                        <p:attrNameLst>
                                          <p:attrName>ppt_w</p:attrName>
                                        </p:attrNameLst>
                                      </p:cBhvr>
                                      <p:tavLst>
                                        <p:tav tm="0">
                                          <p:val>
                                            <p:fltVal val="0"/>
                                          </p:val>
                                        </p:tav>
                                        <p:tav tm="100000">
                                          <p:val>
                                            <p:strVal val="#ppt_w"/>
                                          </p:val>
                                        </p:tav>
                                      </p:tavLst>
                                    </p:anim>
                                    <p:anim calcmode="lin" valueType="num">
                                      <p:cBhvr>
                                        <p:cTn id="29" dur="1000" fill="hold"/>
                                        <p:tgtEl>
                                          <p:spTgt spid="15"/>
                                        </p:tgtEl>
                                        <p:attrNameLst>
                                          <p:attrName>ppt_h</p:attrName>
                                        </p:attrNameLst>
                                      </p:cBhvr>
                                      <p:tavLst>
                                        <p:tav tm="0">
                                          <p:val>
                                            <p:fltVal val="0"/>
                                          </p:val>
                                        </p:tav>
                                        <p:tav tm="100000">
                                          <p:val>
                                            <p:strVal val="#ppt_h"/>
                                          </p:val>
                                        </p:tav>
                                      </p:tavLst>
                                    </p:anim>
                                    <p:anim calcmode="lin" valueType="num">
                                      <p:cBhvr>
                                        <p:cTn id="30" dur="1000" fill="hold"/>
                                        <p:tgtEl>
                                          <p:spTgt spid="15"/>
                                        </p:tgtEl>
                                        <p:attrNameLst>
                                          <p:attrName>style.rotation</p:attrName>
                                        </p:attrNameLst>
                                      </p:cBhvr>
                                      <p:tavLst>
                                        <p:tav tm="0">
                                          <p:val>
                                            <p:fltVal val="90"/>
                                          </p:val>
                                        </p:tav>
                                        <p:tav tm="100000">
                                          <p:val>
                                            <p:fltVal val="0"/>
                                          </p:val>
                                        </p:tav>
                                      </p:tavLst>
                                    </p:anim>
                                    <p:animEffect transition="in" filter="fade">
                                      <p:cBhvr>
                                        <p:cTn id="31" dur="1000"/>
                                        <p:tgtEl>
                                          <p:spTgt spid="15"/>
                                        </p:tgtEl>
                                      </p:cBhvr>
                                    </p:animEffect>
                                  </p:childTnLst>
                                </p:cTn>
                              </p:par>
                            </p:childTnLst>
                          </p:cTn>
                        </p:par>
                        <p:par>
                          <p:cTn id="32" fill="hold">
                            <p:stCondLst>
                              <p:cond delay="6250"/>
                            </p:stCondLst>
                            <p:childTnLst>
                              <p:par>
                                <p:cTn id="33" presetID="37"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900" decel="100000" fill="hold"/>
                                        <p:tgtEl>
                                          <p:spTgt spid="7"/>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39" fill="hold">
                            <p:stCondLst>
                              <p:cond delay="7250"/>
                            </p:stCondLst>
                            <p:childTnLst>
                              <p:par>
                                <p:cTn id="40" presetID="16" presetClass="entr" presetSubtype="37" fill="hold" nodeType="after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arn(outVertical)">
                                      <p:cBhvr>
                                        <p:cTn id="42" dur="500"/>
                                        <p:tgtEl>
                                          <p:spTgt spid="9"/>
                                        </p:tgtEl>
                                      </p:cBhvr>
                                    </p:animEffect>
                                  </p:childTnLst>
                                </p:cTn>
                              </p:par>
                            </p:childTnLst>
                          </p:cTn>
                        </p:par>
                        <p:par>
                          <p:cTn id="43" fill="hold">
                            <p:stCondLst>
                              <p:cond delay="7750"/>
                            </p:stCondLst>
                            <p:childTnLst>
                              <p:par>
                                <p:cTn id="44" presetID="53" presetClass="entr" presetSubtype="16"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p:cTn id="46" dur="750" fill="hold"/>
                                        <p:tgtEl>
                                          <p:spTgt spid="8"/>
                                        </p:tgtEl>
                                        <p:attrNameLst>
                                          <p:attrName>ppt_w</p:attrName>
                                        </p:attrNameLst>
                                      </p:cBhvr>
                                      <p:tavLst>
                                        <p:tav tm="0">
                                          <p:val>
                                            <p:fltVal val="0"/>
                                          </p:val>
                                        </p:tav>
                                        <p:tav tm="100000">
                                          <p:val>
                                            <p:strVal val="#ppt_w"/>
                                          </p:val>
                                        </p:tav>
                                      </p:tavLst>
                                    </p:anim>
                                    <p:anim calcmode="lin" valueType="num">
                                      <p:cBhvr>
                                        <p:cTn id="47" dur="750" fill="hold"/>
                                        <p:tgtEl>
                                          <p:spTgt spid="8"/>
                                        </p:tgtEl>
                                        <p:attrNameLst>
                                          <p:attrName>ppt_h</p:attrName>
                                        </p:attrNameLst>
                                      </p:cBhvr>
                                      <p:tavLst>
                                        <p:tav tm="0">
                                          <p:val>
                                            <p:fltVal val="0"/>
                                          </p:val>
                                        </p:tav>
                                        <p:tav tm="100000">
                                          <p:val>
                                            <p:strVal val="#ppt_h"/>
                                          </p:val>
                                        </p:tav>
                                      </p:tavLst>
                                    </p:anim>
                                    <p:animEffect transition="in" filter="fade">
                                      <p:cBhvr>
                                        <p:cTn id="48" dur="7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3" grpId="0"/>
      <p:bldP spid="6"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119180" y="300723"/>
            <a:ext cx="4849404"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项目过程</a:t>
            </a:r>
            <a:r>
              <a:rPr lang="en-US" altLang="zh-CN" sz="2400" b="1" kern="0" dirty="0">
                <a:effectLst/>
                <a:latin typeface="微软雅黑" pitchFamily="34" charset="-122"/>
                <a:ea typeface="微软雅黑" pitchFamily="34" charset="-122"/>
                <a:cs typeface="Times New Roman" pitchFamily="18" charset="0"/>
              </a:rPr>
              <a:t>——</a:t>
            </a:r>
            <a:r>
              <a:rPr lang="zh-CN" altLang="en-US" sz="2400" b="1" kern="0" dirty="0">
                <a:effectLst/>
                <a:latin typeface="微软雅黑" pitchFamily="34" charset="-122"/>
                <a:ea typeface="微软雅黑" pitchFamily="34" charset="-122"/>
                <a:cs typeface="Times New Roman" pitchFamily="18" charset="0"/>
              </a:rPr>
              <a:t>“中国强”教学环节</a:t>
            </a:r>
            <a:endParaRPr lang="zh-CN" altLang="en-US" sz="2400" kern="100" dirty="0">
              <a:effectLst/>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grpSp>
        <p:nvGrpSpPr>
          <p:cNvPr id="42" name="组合 41">
            <a:extLst>
              <a:ext uri="{FF2B5EF4-FFF2-40B4-BE49-F238E27FC236}">
                <a16:creationId xmlns:a16="http://schemas.microsoft.com/office/drawing/2014/main" id="{4A4452E8-8F74-7E5B-16BC-9ACD46AAFC65}"/>
              </a:ext>
            </a:extLst>
          </p:cNvPr>
          <p:cNvGrpSpPr/>
          <p:nvPr/>
        </p:nvGrpSpPr>
        <p:grpSpPr>
          <a:xfrm>
            <a:off x="801948" y="1240737"/>
            <a:ext cx="2885630" cy="971869"/>
            <a:chOff x="801948" y="1240737"/>
            <a:chExt cx="2885630" cy="971869"/>
          </a:xfrm>
        </p:grpSpPr>
        <p:sp>
          <p:nvSpPr>
            <p:cNvPr id="31" name="Freeform 78">
              <a:extLst>
                <a:ext uri="{FF2B5EF4-FFF2-40B4-BE49-F238E27FC236}">
                  <a16:creationId xmlns:a16="http://schemas.microsoft.com/office/drawing/2014/main" id="{98AD7117-1530-4511-C902-A345FF16C487}"/>
                </a:ext>
              </a:extLst>
            </p:cNvPr>
            <p:cNvSpPr/>
            <p:nvPr/>
          </p:nvSpPr>
          <p:spPr bwMode="auto">
            <a:xfrm>
              <a:off x="801948" y="1240737"/>
              <a:ext cx="2885630" cy="971869"/>
            </a:xfrm>
            <a:custGeom>
              <a:avLst/>
              <a:gdLst>
                <a:gd name="T0" fmla="*/ 385 w 391"/>
                <a:gd name="T1" fmla="*/ 101 h 225"/>
                <a:gd name="T2" fmla="*/ 290 w 391"/>
                <a:gd name="T3" fmla="*/ 7 h 225"/>
                <a:gd name="T4" fmla="*/ 279 w 391"/>
                <a:gd name="T5" fmla="*/ 11 h 225"/>
                <a:gd name="T6" fmla="*/ 279 w 391"/>
                <a:gd name="T7" fmla="*/ 34 h 225"/>
                <a:gd name="T8" fmla="*/ 9 w 391"/>
                <a:gd name="T9" fmla="*/ 34 h 225"/>
                <a:gd name="T10" fmla="*/ 0 w 391"/>
                <a:gd name="T11" fmla="*/ 44 h 225"/>
                <a:gd name="T12" fmla="*/ 0 w 391"/>
                <a:gd name="T13" fmla="*/ 182 h 225"/>
                <a:gd name="T14" fmla="*/ 9 w 391"/>
                <a:gd name="T15" fmla="*/ 191 h 225"/>
                <a:gd name="T16" fmla="*/ 279 w 391"/>
                <a:gd name="T17" fmla="*/ 191 h 225"/>
                <a:gd name="T18" fmla="*/ 279 w 391"/>
                <a:gd name="T19" fmla="*/ 214 h 225"/>
                <a:gd name="T20" fmla="*/ 290 w 391"/>
                <a:gd name="T21" fmla="*/ 219 h 225"/>
                <a:gd name="T22" fmla="*/ 385 w 391"/>
                <a:gd name="T23" fmla="*/ 124 h 225"/>
                <a:gd name="T24" fmla="*/ 385 w 391"/>
                <a:gd name="T25" fmla="*/ 101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25">
                  <a:moveTo>
                    <a:pt x="385" y="101"/>
                  </a:moveTo>
                  <a:cubicBezTo>
                    <a:pt x="290" y="7"/>
                    <a:pt x="290" y="7"/>
                    <a:pt x="290" y="7"/>
                  </a:cubicBezTo>
                  <a:cubicBezTo>
                    <a:pt x="284" y="0"/>
                    <a:pt x="279" y="2"/>
                    <a:pt x="279" y="11"/>
                  </a:cubicBezTo>
                  <a:cubicBezTo>
                    <a:pt x="279" y="34"/>
                    <a:pt x="279" y="34"/>
                    <a:pt x="279" y="34"/>
                  </a:cubicBezTo>
                  <a:cubicBezTo>
                    <a:pt x="9" y="34"/>
                    <a:pt x="9" y="34"/>
                    <a:pt x="9" y="34"/>
                  </a:cubicBezTo>
                  <a:cubicBezTo>
                    <a:pt x="4" y="34"/>
                    <a:pt x="0" y="39"/>
                    <a:pt x="0" y="44"/>
                  </a:cubicBezTo>
                  <a:cubicBezTo>
                    <a:pt x="0" y="182"/>
                    <a:pt x="0" y="182"/>
                    <a:pt x="0" y="182"/>
                  </a:cubicBezTo>
                  <a:cubicBezTo>
                    <a:pt x="0" y="187"/>
                    <a:pt x="4" y="191"/>
                    <a:pt x="9" y="191"/>
                  </a:cubicBezTo>
                  <a:cubicBezTo>
                    <a:pt x="279" y="191"/>
                    <a:pt x="279" y="191"/>
                    <a:pt x="279" y="191"/>
                  </a:cubicBezTo>
                  <a:cubicBezTo>
                    <a:pt x="279" y="214"/>
                    <a:pt x="279" y="214"/>
                    <a:pt x="279" y="214"/>
                  </a:cubicBezTo>
                  <a:cubicBezTo>
                    <a:pt x="279" y="223"/>
                    <a:pt x="284" y="225"/>
                    <a:pt x="290" y="219"/>
                  </a:cubicBezTo>
                  <a:cubicBezTo>
                    <a:pt x="385" y="124"/>
                    <a:pt x="385" y="124"/>
                    <a:pt x="385" y="124"/>
                  </a:cubicBezTo>
                  <a:cubicBezTo>
                    <a:pt x="391" y="118"/>
                    <a:pt x="391" y="107"/>
                    <a:pt x="385" y="101"/>
                  </a:cubicBezTo>
                  <a:close/>
                </a:path>
              </a:pathLst>
            </a:custGeom>
            <a:solidFill>
              <a:srgbClr val="FF5855"/>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solidFill>
                  <a:prstClr val="black"/>
                </a:solidFill>
              </a:endParaRPr>
            </a:p>
          </p:txBody>
        </p:sp>
        <p:sp>
          <p:nvSpPr>
            <p:cNvPr id="32" name="Rectangle 82">
              <a:extLst>
                <a:ext uri="{FF2B5EF4-FFF2-40B4-BE49-F238E27FC236}">
                  <a16:creationId xmlns:a16="http://schemas.microsoft.com/office/drawing/2014/main" id="{05429547-6EAC-7316-15B5-4469E81162B0}"/>
                </a:ext>
              </a:extLst>
            </p:cNvPr>
            <p:cNvSpPr/>
            <p:nvPr/>
          </p:nvSpPr>
          <p:spPr bwMode="auto">
            <a:xfrm>
              <a:off x="898407" y="1542853"/>
              <a:ext cx="34304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spAutoFit/>
            </a:bodyPr>
            <a:lstStyle>
              <a:lvl1pPr eaLnBrk="0" fontAlgn="base" hangingPunct="0">
                <a:spcBef>
                  <a:spcPct val="0"/>
                </a:spcBef>
                <a:spcAft>
                  <a:spcPct val="0"/>
                </a:spcAft>
                <a:defRPr>
                  <a:solidFill>
                    <a:schemeClr val="tx1"/>
                  </a:solidFill>
                  <a:latin typeface="Arial" charset="0"/>
                </a:defRPr>
              </a:lvl1pPr>
              <a:lvl2pPr eaLnBrk="0" fontAlgn="base" hangingPunct="0">
                <a:spcBef>
                  <a:spcPct val="0"/>
                </a:spcBef>
                <a:spcAft>
                  <a:spcPct val="0"/>
                </a:spcAft>
                <a:defRPr>
                  <a:solidFill>
                    <a:schemeClr val="tx1"/>
                  </a:solidFill>
                  <a:latin typeface="Arial" charset="0"/>
                </a:defRPr>
              </a:lvl2pPr>
              <a:lvl3pPr eaLnBrk="0" fontAlgn="base" hangingPunct="0">
                <a:spcBef>
                  <a:spcPct val="0"/>
                </a:spcBef>
                <a:spcAft>
                  <a:spcPct val="0"/>
                </a:spcAft>
                <a:defRPr>
                  <a:solidFill>
                    <a:schemeClr val="tx1"/>
                  </a:solidFill>
                  <a:latin typeface="Arial" charset="0"/>
                </a:defRPr>
              </a:lvl3pPr>
              <a:lvl4pPr eaLnBrk="0" fontAlgn="base" hangingPunct="0">
                <a:spcBef>
                  <a:spcPct val="0"/>
                </a:spcBef>
                <a:spcAft>
                  <a:spcPct val="0"/>
                </a:spcAft>
                <a:defRPr>
                  <a:solidFill>
                    <a:schemeClr val="tx1"/>
                  </a:solidFill>
                  <a:latin typeface="Arial" charset="0"/>
                </a:defRPr>
              </a:lvl4pPr>
              <a:lvl5pPr eaLnBrk="0" fontAlgn="base" hangingPunct="0">
                <a:spcBef>
                  <a:spcPct val="0"/>
                </a:spcBef>
                <a:spcAft>
                  <a:spcPct val="0"/>
                </a:spcAft>
                <a:defRPr>
                  <a:solidFill>
                    <a:schemeClr val="tx1"/>
                  </a:solidFill>
                  <a:latin typeface="Arial" charset="0"/>
                </a:defRPr>
              </a:lvl5pPr>
              <a:lvl6pPr eaLnBrk="0" fontAlgn="base" hangingPunct="0">
                <a:spcBef>
                  <a:spcPct val="0"/>
                </a:spcBef>
                <a:spcAft>
                  <a:spcPct val="0"/>
                </a:spcAft>
                <a:defRPr>
                  <a:solidFill>
                    <a:schemeClr val="tx1"/>
                  </a:solidFill>
                  <a:latin typeface="Arial" charset="0"/>
                </a:defRPr>
              </a:lvl6pPr>
              <a:lvl7pPr eaLnBrk="0" fontAlgn="base" hangingPunct="0">
                <a:spcBef>
                  <a:spcPct val="0"/>
                </a:spcBef>
                <a:spcAft>
                  <a:spcPct val="0"/>
                </a:spcAft>
                <a:defRPr>
                  <a:solidFill>
                    <a:schemeClr val="tx1"/>
                  </a:solidFill>
                  <a:latin typeface="Arial" charset="0"/>
                </a:defRPr>
              </a:lvl7pPr>
              <a:lvl8pPr eaLnBrk="0" fontAlgn="base" hangingPunct="0">
                <a:spcBef>
                  <a:spcPct val="0"/>
                </a:spcBef>
                <a:spcAft>
                  <a:spcPct val="0"/>
                </a:spcAft>
                <a:defRPr>
                  <a:solidFill>
                    <a:schemeClr val="tx1"/>
                  </a:solidFill>
                  <a:latin typeface="Arial" charset="0"/>
                </a:defRPr>
              </a:lvl8pPr>
              <a:lvl9pPr eaLnBrk="0" fontAlgn="base" hangingPunct="0">
                <a:spcBef>
                  <a:spcPct val="0"/>
                </a:spcBef>
                <a:spcAft>
                  <a:spcPct val="0"/>
                </a:spcAft>
                <a:defRPr>
                  <a:solidFill>
                    <a:schemeClr val="tx1"/>
                  </a:solidFill>
                  <a:latin typeface="Arial" charset="0"/>
                </a:defRPr>
              </a:lvl9pPr>
            </a:lstStyle>
            <a:p>
              <a:r>
                <a:rPr lang="zh-CN" altLang="zh-CN" sz="2600" dirty="0">
                  <a:solidFill>
                    <a:srgbClr val="FFFFFF"/>
                  </a:solidFill>
                  <a:latin typeface="Myriad Pro" pitchFamily="34" charset="0"/>
                </a:rPr>
                <a:t>0</a:t>
              </a:r>
              <a:r>
                <a:rPr lang="en-US" altLang="zh-CN" sz="2600" dirty="0">
                  <a:solidFill>
                    <a:srgbClr val="FFFFFF"/>
                  </a:solidFill>
                  <a:latin typeface="Myriad Pro" pitchFamily="34" charset="0"/>
                </a:rPr>
                <a:t>1</a:t>
              </a:r>
              <a:endParaRPr lang="zh-CN" altLang="zh-CN" dirty="0">
                <a:solidFill>
                  <a:prstClr val="black"/>
                </a:solidFill>
              </a:endParaRPr>
            </a:p>
          </p:txBody>
        </p:sp>
        <p:sp>
          <p:nvSpPr>
            <p:cNvPr id="33" name="矩形 32">
              <a:extLst>
                <a:ext uri="{FF2B5EF4-FFF2-40B4-BE49-F238E27FC236}">
                  <a16:creationId xmlns:a16="http://schemas.microsoft.com/office/drawing/2014/main" id="{BA9C63F2-6F08-E169-363D-72733F51B9DF}"/>
                </a:ext>
              </a:extLst>
            </p:cNvPr>
            <p:cNvSpPr/>
            <p:nvPr/>
          </p:nvSpPr>
          <p:spPr>
            <a:xfrm>
              <a:off x="1269188" y="1431929"/>
              <a:ext cx="2031325" cy="525657"/>
            </a:xfrm>
            <a:prstGeom prst="rect">
              <a:avLst/>
            </a:prstGeom>
          </p:spPr>
          <p:txBody>
            <a:bodyPr wrap="none">
              <a:spAutoFit/>
            </a:bodyPr>
            <a:lstStyle/>
            <a:p>
              <a:pPr>
                <a:lnSpc>
                  <a:spcPct val="130000"/>
                </a:lnSpc>
              </a:pPr>
              <a:r>
                <a:rPr lang="zh-CN" altLang="en-US" sz="2400" b="1" dirty="0">
                  <a:solidFill>
                    <a:prstClr val="white"/>
                  </a:solidFill>
                  <a:latin typeface="微软雅黑" pitchFamily="34" charset="-122"/>
                  <a:ea typeface="微软雅黑" pitchFamily="34" charset="-122"/>
                  <a:cs typeface="Open Sans" pitchFamily="34" charset="0"/>
                </a:rPr>
                <a:t>观看主题视频</a:t>
              </a:r>
              <a:endParaRPr lang="en-US" altLang="zh-CN" sz="2400" b="1" dirty="0">
                <a:solidFill>
                  <a:prstClr val="white"/>
                </a:solidFill>
                <a:latin typeface="微软雅黑" pitchFamily="34" charset="-122"/>
                <a:ea typeface="微软雅黑" pitchFamily="34" charset="-122"/>
                <a:cs typeface="Open Sans" pitchFamily="34" charset="0"/>
              </a:endParaRPr>
            </a:p>
          </p:txBody>
        </p:sp>
      </p:grpSp>
      <p:grpSp>
        <p:nvGrpSpPr>
          <p:cNvPr id="43" name="组合 42">
            <a:extLst>
              <a:ext uri="{FF2B5EF4-FFF2-40B4-BE49-F238E27FC236}">
                <a16:creationId xmlns:a16="http://schemas.microsoft.com/office/drawing/2014/main" id="{2176280F-D213-5AA5-2D25-7876EBA74854}"/>
              </a:ext>
            </a:extLst>
          </p:cNvPr>
          <p:cNvGrpSpPr/>
          <p:nvPr/>
        </p:nvGrpSpPr>
        <p:grpSpPr>
          <a:xfrm>
            <a:off x="3355262" y="2497787"/>
            <a:ext cx="5179124" cy="2176081"/>
            <a:chOff x="3355262" y="2497787"/>
            <a:chExt cx="5179124" cy="2176081"/>
          </a:xfrm>
        </p:grpSpPr>
        <p:sp>
          <p:nvSpPr>
            <p:cNvPr id="34" name="Freeform 76">
              <a:extLst>
                <a:ext uri="{FF2B5EF4-FFF2-40B4-BE49-F238E27FC236}">
                  <a16:creationId xmlns:a16="http://schemas.microsoft.com/office/drawing/2014/main" id="{F2055A43-03DA-BF51-71B6-CA50AD828E53}"/>
                </a:ext>
              </a:extLst>
            </p:cNvPr>
            <p:cNvSpPr/>
            <p:nvPr/>
          </p:nvSpPr>
          <p:spPr bwMode="auto">
            <a:xfrm>
              <a:off x="3355262" y="2497787"/>
              <a:ext cx="4711885" cy="2176081"/>
            </a:xfrm>
            <a:custGeom>
              <a:avLst/>
              <a:gdLst>
                <a:gd name="T0" fmla="*/ 385 w 391"/>
                <a:gd name="T1" fmla="*/ 100 h 224"/>
                <a:gd name="T2" fmla="*/ 290 w 391"/>
                <a:gd name="T3" fmla="*/ 6 h 224"/>
                <a:gd name="T4" fmla="*/ 279 w 391"/>
                <a:gd name="T5" fmla="*/ 11 h 224"/>
                <a:gd name="T6" fmla="*/ 279 w 391"/>
                <a:gd name="T7" fmla="*/ 34 h 224"/>
                <a:gd name="T8" fmla="*/ 9 w 391"/>
                <a:gd name="T9" fmla="*/ 34 h 224"/>
                <a:gd name="T10" fmla="*/ 0 w 391"/>
                <a:gd name="T11" fmla="*/ 43 h 224"/>
                <a:gd name="T12" fmla="*/ 0 w 391"/>
                <a:gd name="T13" fmla="*/ 181 h 224"/>
                <a:gd name="T14" fmla="*/ 9 w 391"/>
                <a:gd name="T15" fmla="*/ 191 h 224"/>
                <a:gd name="T16" fmla="*/ 279 w 391"/>
                <a:gd name="T17" fmla="*/ 191 h 224"/>
                <a:gd name="T18" fmla="*/ 279 w 391"/>
                <a:gd name="T19" fmla="*/ 213 h 224"/>
                <a:gd name="T20" fmla="*/ 290 w 391"/>
                <a:gd name="T21" fmla="*/ 218 h 224"/>
                <a:gd name="T22" fmla="*/ 385 w 391"/>
                <a:gd name="T23" fmla="*/ 123 h 224"/>
                <a:gd name="T24" fmla="*/ 385 w 391"/>
                <a:gd name="T25" fmla="*/ 10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24">
                  <a:moveTo>
                    <a:pt x="385" y="100"/>
                  </a:moveTo>
                  <a:cubicBezTo>
                    <a:pt x="290" y="6"/>
                    <a:pt x="290" y="6"/>
                    <a:pt x="290" y="6"/>
                  </a:cubicBezTo>
                  <a:cubicBezTo>
                    <a:pt x="284" y="0"/>
                    <a:pt x="279" y="2"/>
                    <a:pt x="279" y="11"/>
                  </a:cubicBezTo>
                  <a:cubicBezTo>
                    <a:pt x="279" y="34"/>
                    <a:pt x="279" y="34"/>
                    <a:pt x="279" y="34"/>
                  </a:cubicBezTo>
                  <a:cubicBezTo>
                    <a:pt x="9" y="34"/>
                    <a:pt x="9" y="34"/>
                    <a:pt x="9" y="34"/>
                  </a:cubicBezTo>
                  <a:cubicBezTo>
                    <a:pt x="4" y="34"/>
                    <a:pt x="0" y="38"/>
                    <a:pt x="0" y="43"/>
                  </a:cubicBezTo>
                  <a:cubicBezTo>
                    <a:pt x="0" y="181"/>
                    <a:pt x="0" y="181"/>
                    <a:pt x="0" y="181"/>
                  </a:cubicBezTo>
                  <a:cubicBezTo>
                    <a:pt x="0" y="186"/>
                    <a:pt x="4" y="191"/>
                    <a:pt x="9" y="191"/>
                  </a:cubicBezTo>
                  <a:cubicBezTo>
                    <a:pt x="279" y="191"/>
                    <a:pt x="279" y="191"/>
                    <a:pt x="279" y="191"/>
                  </a:cubicBezTo>
                  <a:cubicBezTo>
                    <a:pt x="279" y="213"/>
                    <a:pt x="279" y="213"/>
                    <a:pt x="279" y="213"/>
                  </a:cubicBezTo>
                  <a:cubicBezTo>
                    <a:pt x="279" y="222"/>
                    <a:pt x="284" y="224"/>
                    <a:pt x="290" y="218"/>
                  </a:cubicBezTo>
                  <a:cubicBezTo>
                    <a:pt x="385" y="123"/>
                    <a:pt x="385" y="123"/>
                    <a:pt x="385" y="123"/>
                  </a:cubicBezTo>
                  <a:cubicBezTo>
                    <a:pt x="391" y="117"/>
                    <a:pt x="391" y="107"/>
                    <a:pt x="385" y="100"/>
                  </a:cubicBezTo>
                  <a:close/>
                </a:path>
              </a:pathLst>
            </a:custGeom>
            <a:solidFill>
              <a:srgbClr val="FDC873"/>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dirty="0">
                <a:solidFill>
                  <a:prstClr val="black"/>
                </a:solidFill>
              </a:endParaRPr>
            </a:p>
          </p:txBody>
        </p:sp>
        <p:sp>
          <p:nvSpPr>
            <p:cNvPr id="35" name="Rectangle 81">
              <a:extLst>
                <a:ext uri="{FF2B5EF4-FFF2-40B4-BE49-F238E27FC236}">
                  <a16:creationId xmlns:a16="http://schemas.microsoft.com/office/drawing/2014/main" id="{1A09ADA1-A540-6721-AA16-21876B9126F3}"/>
                </a:ext>
              </a:extLst>
            </p:cNvPr>
            <p:cNvSpPr/>
            <p:nvPr/>
          </p:nvSpPr>
          <p:spPr bwMode="auto">
            <a:xfrm>
              <a:off x="3447750" y="3381988"/>
              <a:ext cx="34304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spAutoFit/>
            </a:bodyPr>
            <a:lstStyle>
              <a:lvl1pPr eaLnBrk="0" fontAlgn="base" hangingPunct="0">
                <a:spcBef>
                  <a:spcPct val="0"/>
                </a:spcBef>
                <a:spcAft>
                  <a:spcPct val="0"/>
                </a:spcAft>
                <a:defRPr>
                  <a:solidFill>
                    <a:schemeClr val="tx1"/>
                  </a:solidFill>
                  <a:latin typeface="Arial" charset="0"/>
                </a:defRPr>
              </a:lvl1pPr>
              <a:lvl2pPr eaLnBrk="0" fontAlgn="base" hangingPunct="0">
                <a:spcBef>
                  <a:spcPct val="0"/>
                </a:spcBef>
                <a:spcAft>
                  <a:spcPct val="0"/>
                </a:spcAft>
                <a:defRPr>
                  <a:solidFill>
                    <a:schemeClr val="tx1"/>
                  </a:solidFill>
                  <a:latin typeface="Arial" charset="0"/>
                </a:defRPr>
              </a:lvl2pPr>
              <a:lvl3pPr eaLnBrk="0" fontAlgn="base" hangingPunct="0">
                <a:spcBef>
                  <a:spcPct val="0"/>
                </a:spcBef>
                <a:spcAft>
                  <a:spcPct val="0"/>
                </a:spcAft>
                <a:defRPr>
                  <a:solidFill>
                    <a:schemeClr val="tx1"/>
                  </a:solidFill>
                  <a:latin typeface="Arial" charset="0"/>
                </a:defRPr>
              </a:lvl3pPr>
              <a:lvl4pPr eaLnBrk="0" fontAlgn="base" hangingPunct="0">
                <a:spcBef>
                  <a:spcPct val="0"/>
                </a:spcBef>
                <a:spcAft>
                  <a:spcPct val="0"/>
                </a:spcAft>
                <a:defRPr>
                  <a:solidFill>
                    <a:schemeClr val="tx1"/>
                  </a:solidFill>
                  <a:latin typeface="Arial" charset="0"/>
                </a:defRPr>
              </a:lvl4pPr>
              <a:lvl5pPr eaLnBrk="0" fontAlgn="base" hangingPunct="0">
                <a:spcBef>
                  <a:spcPct val="0"/>
                </a:spcBef>
                <a:spcAft>
                  <a:spcPct val="0"/>
                </a:spcAft>
                <a:defRPr>
                  <a:solidFill>
                    <a:schemeClr val="tx1"/>
                  </a:solidFill>
                  <a:latin typeface="Arial" charset="0"/>
                </a:defRPr>
              </a:lvl5pPr>
              <a:lvl6pPr eaLnBrk="0" fontAlgn="base" hangingPunct="0">
                <a:spcBef>
                  <a:spcPct val="0"/>
                </a:spcBef>
                <a:spcAft>
                  <a:spcPct val="0"/>
                </a:spcAft>
                <a:defRPr>
                  <a:solidFill>
                    <a:schemeClr val="tx1"/>
                  </a:solidFill>
                  <a:latin typeface="Arial" charset="0"/>
                </a:defRPr>
              </a:lvl6pPr>
              <a:lvl7pPr eaLnBrk="0" fontAlgn="base" hangingPunct="0">
                <a:spcBef>
                  <a:spcPct val="0"/>
                </a:spcBef>
                <a:spcAft>
                  <a:spcPct val="0"/>
                </a:spcAft>
                <a:defRPr>
                  <a:solidFill>
                    <a:schemeClr val="tx1"/>
                  </a:solidFill>
                  <a:latin typeface="Arial" charset="0"/>
                </a:defRPr>
              </a:lvl7pPr>
              <a:lvl8pPr eaLnBrk="0" fontAlgn="base" hangingPunct="0">
                <a:spcBef>
                  <a:spcPct val="0"/>
                </a:spcBef>
                <a:spcAft>
                  <a:spcPct val="0"/>
                </a:spcAft>
                <a:defRPr>
                  <a:solidFill>
                    <a:schemeClr val="tx1"/>
                  </a:solidFill>
                  <a:latin typeface="Arial" charset="0"/>
                </a:defRPr>
              </a:lvl8pPr>
              <a:lvl9pPr eaLnBrk="0" fontAlgn="base" hangingPunct="0">
                <a:spcBef>
                  <a:spcPct val="0"/>
                </a:spcBef>
                <a:spcAft>
                  <a:spcPct val="0"/>
                </a:spcAft>
                <a:defRPr>
                  <a:solidFill>
                    <a:schemeClr val="tx1"/>
                  </a:solidFill>
                  <a:latin typeface="Arial" charset="0"/>
                </a:defRPr>
              </a:lvl9pPr>
            </a:lstStyle>
            <a:p>
              <a:r>
                <a:rPr lang="zh-CN" altLang="zh-CN" sz="2600" dirty="0">
                  <a:solidFill>
                    <a:srgbClr val="FFFFFF"/>
                  </a:solidFill>
                  <a:latin typeface="Myriad Pro" pitchFamily="34" charset="0"/>
                </a:rPr>
                <a:t>0</a:t>
              </a:r>
              <a:r>
                <a:rPr lang="en-US" altLang="zh-CN" sz="2600" dirty="0">
                  <a:solidFill>
                    <a:srgbClr val="FFFFFF"/>
                  </a:solidFill>
                  <a:latin typeface="Myriad Pro" pitchFamily="34" charset="0"/>
                </a:rPr>
                <a:t>2</a:t>
              </a:r>
              <a:endParaRPr lang="zh-CN" altLang="zh-CN" dirty="0">
                <a:solidFill>
                  <a:prstClr val="black"/>
                </a:solidFill>
              </a:endParaRPr>
            </a:p>
          </p:txBody>
        </p:sp>
        <p:sp>
          <p:nvSpPr>
            <p:cNvPr id="36" name="矩形 35">
              <a:extLst>
                <a:ext uri="{FF2B5EF4-FFF2-40B4-BE49-F238E27FC236}">
                  <a16:creationId xmlns:a16="http://schemas.microsoft.com/office/drawing/2014/main" id="{C32433FB-23EE-D721-7AC2-59B1C7BE95E7}"/>
                </a:ext>
              </a:extLst>
            </p:cNvPr>
            <p:cNvSpPr/>
            <p:nvPr/>
          </p:nvSpPr>
          <p:spPr>
            <a:xfrm>
              <a:off x="3822501" y="2792771"/>
              <a:ext cx="4711885" cy="1485920"/>
            </a:xfrm>
            <a:prstGeom prst="rect">
              <a:avLst/>
            </a:prstGeom>
          </p:spPr>
          <p:txBody>
            <a:bodyPr wrap="square">
              <a:spAutoFit/>
            </a:bodyPr>
            <a:lstStyle/>
            <a:p>
              <a:pPr>
                <a:lnSpc>
                  <a:spcPct val="130000"/>
                </a:lnSpc>
              </a:pPr>
              <a:r>
                <a:rPr lang="zh-CN" altLang="en-US" sz="2400" b="1" dirty="0">
                  <a:solidFill>
                    <a:prstClr val="white"/>
                  </a:solidFill>
                  <a:latin typeface="微软雅黑" pitchFamily="34" charset="-122"/>
                  <a:ea typeface="微软雅黑" pitchFamily="34" charset="-122"/>
                  <a:cs typeface="Open Sans" pitchFamily="34" charset="0"/>
                </a:rPr>
                <a:t>检索人民日报</a:t>
              </a:r>
              <a:endParaRPr lang="en-US" altLang="zh-CN" sz="2400" b="1" dirty="0">
                <a:solidFill>
                  <a:prstClr val="white"/>
                </a:solidFill>
                <a:latin typeface="微软雅黑" pitchFamily="34" charset="-122"/>
                <a:ea typeface="微软雅黑" pitchFamily="34" charset="-122"/>
                <a:cs typeface="Open Sans" pitchFamily="34" charset="0"/>
              </a:endParaRPr>
            </a:p>
            <a:p>
              <a:pPr>
                <a:lnSpc>
                  <a:spcPct val="130000"/>
                </a:lnSpc>
              </a:pPr>
              <a:r>
                <a:rPr lang="en-US" altLang="zh-CN" sz="2400" b="1" dirty="0">
                  <a:solidFill>
                    <a:prstClr val="white"/>
                  </a:solidFill>
                  <a:latin typeface="微软雅黑" pitchFamily="34" charset="-122"/>
                  <a:ea typeface="微软雅黑" pitchFamily="34" charset="-122"/>
                  <a:cs typeface="Open Sans" pitchFamily="34" charset="0"/>
                </a:rPr>
                <a:t>《</a:t>
              </a:r>
              <a:r>
                <a:rPr lang="zh-CN" altLang="en-US" sz="2400" b="1" dirty="0">
                  <a:solidFill>
                    <a:prstClr val="white"/>
                  </a:solidFill>
                  <a:latin typeface="微软雅黑" pitchFamily="34" charset="-122"/>
                  <a:ea typeface="微软雅黑" pitchFamily="34" charset="-122"/>
                  <a:cs typeface="Open Sans" pitchFamily="34" charset="0"/>
                </a:rPr>
                <a:t>奋进新征程 建功新时代</a:t>
              </a:r>
              <a:r>
                <a:rPr lang="en-US" altLang="zh-CN" sz="2400" b="1" dirty="0">
                  <a:solidFill>
                    <a:prstClr val="white"/>
                  </a:solidFill>
                  <a:latin typeface="微软雅黑" pitchFamily="34" charset="-122"/>
                  <a:ea typeface="微软雅黑" pitchFamily="34" charset="-122"/>
                  <a:cs typeface="Open Sans" pitchFamily="34" charset="0"/>
                </a:rPr>
                <a:t>》</a:t>
              </a:r>
            </a:p>
            <a:p>
              <a:pPr>
                <a:lnSpc>
                  <a:spcPct val="130000"/>
                </a:lnSpc>
              </a:pPr>
              <a:r>
                <a:rPr lang="zh-CN" altLang="en-US" sz="2400" b="1" dirty="0">
                  <a:solidFill>
                    <a:prstClr val="white"/>
                  </a:solidFill>
                  <a:latin typeface="微软雅黑" pitchFamily="34" charset="-122"/>
                  <a:ea typeface="微软雅黑" pitchFamily="34" charset="-122"/>
                  <a:cs typeface="Open Sans" pitchFamily="34" charset="0"/>
                </a:rPr>
                <a:t>系列报道文章</a:t>
              </a:r>
              <a:endParaRPr lang="en-US" altLang="zh-CN" sz="2400" b="1" dirty="0">
                <a:solidFill>
                  <a:prstClr val="white"/>
                </a:solidFill>
                <a:latin typeface="微软雅黑" pitchFamily="34" charset="-122"/>
                <a:ea typeface="微软雅黑" pitchFamily="34" charset="-122"/>
                <a:cs typeface="Open Sans" pitchFamily="34" charset="0"/>
              </a:endParaRPr>
            </a:p>
          </p:txBody>
        </p:sp>
      </p:grpSp>
      <p:grpSp>
        <p:nvGrpSpPr>
          <p:cNvPr id="44" name="组合 43">
            <a:extLst>
              <a:ext uri="{FF2B5EF4-FFF2-40B4-BE49-F238E27FC236}">
                <a16:creationId xmlns:a16="http://schemas.microsoft.com/office/drawing/2014/main" id="{8C44292E-CC18-3FD5-F9AB-45AD8875EC7A}"/>
              </a:ext>
            </a:extLst>
          </p:cNvPr>
          <p:cNvGrpSpPr/>
          <p:nvPr/>
        </p:nvGrpSpPr>
        <p:grpSpPr>
          <a:xfrm>
            <a:off x="6765439" y="5178825"/>
            <a:ext cx="4594509" cy="1151735"/>
            <a:chOff x="6765439" y="5178825"/>
            <a:chExt cx="4594509" cy="1151735"/>
          </a:xfrm>
        </p:grpSpPr>
        <p:sp>
          <p:nvSpPr>
            <p:cNvPr id="38" name="Freeform 74">
              <a:extLst>
                <a:ext uri="{FF2B5EF4-FFF2-40B4-BE49-F238E27FC236}">
                  <a16:creationId xmlns:a16="http://schemas.microsoft.com/office/drawing/2014/main" id="{DA47A7F9-5366-6C40-7C74-6380CC16EBB2}"/>
                </a:ext>
              </a:extLst>
            </p:cNvPr>
            <p:cNvSpPr/>
            <p:nvPr/>
          </p:nvSpPr>
          <p:spPr bwMode="auto">
            <a:xfrm>
              <a:off x="6765439" y="5178825"/>
              <a:ext cx="4594509" cy="1151735"/>
            </a:xfrm>
            <a:custGeom>
              <a:avLst/>
              <a:gdLst>
                <a:gd name="T0" fmla="*/ 385 w 391"/>
                <a:gd name="T1" fmla="*/ 101 h 225"/>
                <a:gd name="T2" fmla="*/ 290 w 391"/>
                <a:gd name="T3" fmla="*/ 6 h 225"/>
                <a:gd name="T4" fmla="*/ 279 w 391"/>
                <a:gd name="T5" fmla="*/ 11 h 225"/>
                <a:gd name="T6" fmla="*/ 279 w 391"/>
                <a:gd name="T7" fmla="*/ 34 h 225"/>
                <a:gd name="T8" fmla="*/ 9 w 391"/>
                <a:gd name="T9" fmla="*/ 34 h 225"/>
                <a:gd name="T10" fmla="*/ 0 w 391"/>
                <a:gd name="T11" fmla="*/ 44 h 225"/>
                <a:gd name="T12" fmla="*/ 0 w 391"/>
                <a:gd name="T13" fmla="*/ 181 h 225"/>
                <a:gd name="T14" fmla="*/ 9 w 391"/>
                <a:gd name="T15" fmla="*/ 191 h 225"/>
                <a:gd name="T16" fmla="*/ 279 w 391"/>
                <a:gd name="T17" fmla="*/ 191 h 225"/>
                <a:gd name="T18" fmla="*/ 279 w 391"/>
                <a:gd name="T19" fmla="*/ 214 h 225"/>
                <a:gd name="T20" fmla="*/ 290 w 391"/>
                <a:gd name="T21" fmla="*/ 218 h 225"/>
                <a:gd name="T22" fmla="*/ 385 w 391"/>
                <a:gd name="T23" fmla="*/ 124 h 225"/>
                <a:gd name="T24" fmla="*/ 385 w 391"/>
                <a:gd name="T25" fmla="*/ 101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25">
                  <a:moveTo>
                    <a:pt x="385" y="101"/>
                  </a:moveTo>
                  <a:cubicBezTo>
                    <a:pt x="290" y="6"/>
                    <a:pt x="290" y="6"/>
                    <a:pt x="290" y="6"/>
                  </a:cubicBezTo>
                  <a:cubicBezTo>
                    <a:pt x="284" y="0"/>
                    <a:pt x="279" y="2"/>
                    <a:pt x="279" y="11"/>
                  </a:cubicBezTo>
                  <a:cubicBezTo>
                    <a:pt x="279" y="34"/>
                    <a:pt x="279" y="34"/>
                    <a:pt x="279" y="34"/>
                  </a:cubicBezTo>
                  <a:cubicBezTo>
                    <a:pt x="9" y="34"/>
                    <a:pt x="9" y="34"/>
                    <a:pt x="9" y="34"/>
                  </a:cubicBezTo>
                  <a:cubicBezTo>
                    <a:pt x="4" y="34"/>
                    <a:pt x="0" y="38"/>
                    <a:pt x="0" y="44"/>
                  </a:cubicBezTo>
                  <a:cubicBezTo>
                    <a:pt x="0" y="181"/>
                    <a:pt x="0" y="181"/>
                    <a:pt x="0" y="181"/>
                  </a:cubicBezTo>
                  <a:cubicBezTo>
                    <a:pt x="0" y="187"/>
                    <a:pt x="4" y="191"/>
                    <a:pt x="9" y="191"/>
                  </a:cubicBezTo>
                  <a:cubicBezTo>
                    <a:pt x="279" y="191"/>
                    <a:pt x="279" y="191"/>
                    <a:pt x="279" y="191"/>
                  </a:cubicBezTo>
                  <a:cubicBezTo>
                    <a:pt x="279" y="214"/>
                    <a:pt x="279" y="214"/>
                    <a:pt x="279" y="214"/>
                  </a:cubicBezTo>
                  <a:cubicBezTo>
                    <a:pt x="279" y="222"/>
                    <a:pt x="284" y="225"/>
                    <a:pt x="290" y="218"/>
                  </a:cubicBezTo>
                  <a:cubicBezTo>
                    <a:pt x="385" y="124"/>
                    <a:pt x="385" y="124"/>
                    <a:pt x="385" y="124"/>
                  </a:cubicBezTo>
                  <a:cubicBezTo>
                    <a:pt x="391" y="117"/>
                    <a:pt x="391" y="107"/>
                    <a:pt x="385" y="101"/>
                  </a:cubicBezTo>
                  <a:close/>
                </a:path>
              </a:pathLst>
            </a:custGeom>
            <a:solidFill>
              <a:srgbClr val="6077B6"/>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solidFill>
                  <a:prstClr val="black"/>
                </a:solidFill>
              </a:endParaRPr>
            </a:p>
          </p:txBody>
        </p:sp>
        <p:sp>
          <p:nvSpPr>
            <p:cNvPr id="39" name="Rectangle 80">
              <a:extLst>
                <a:ext uri="{FF2B5EF4-FFF2-40B4-BE49-F238E27FC236}">
                  <a16:creationId xmlns:a16="http://schemas.microsoft.com/office/drawing/2014/main" id="{B542A679-BD28-22B1-5ACC-4A9ACE1754FC}"/>
                </a:ext>
              </a:extLst>
            </p:cNvPr>
            <p:cNvSpPr/>
            <p:nvPr/>
          </p:nvSpPr>
          <p:spPr bwMode="auto">
            <a:xfrm>
              <a:off x="6861898" y="5554637"/>
              <a:ext cx="34304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spAutoFit/>
            </a:bodyPr>
            <a:lstStyle>
              <a:lvl1pPr eaLnBrk="0" fontAlgn="base" hangingPunct="0">
                <a:spcBef>
                  <a:spcPct val="0"/>
                </a:spcBef>
                <a:spcAft>
                  <a:spcPct val="0"/>
                </a:spcAft>
                <a:defRPr>
                  <a:solidFill>
                    <a:schemeClr val="tx1"/>
                  </a:solidFill>
                  <a:latin typeface="Arial" charset="0"/>
                </a:defRPr>
              </a:lvl1pPr>
              <a:lvl2pPr eaLnBrk="0" fontAlgn="base" hangingPunct="0">
                <a:spcBef>
                  <a:spcPct val="0"/>
                </a:spcBef>
                <a:spcAft>
                  <a:spcPct val="0"/>
                </a:spcAft>
                <a:defRPr>
                  <a:solidFill>
                    <a:schemeClr val="tx1"/>
                  </a:solidFill>
                  <a:latin typeface="Arial" charset="0"/>
                </a:defRPr>
              </a:lvl2pPr>
              <a:lvl3pPr eaLnBrk="0" fontAlgn="base" hangingPunct="0">
                <a:spcBef>
                  <a:spcPct val="0"/>
                </a:spcBef>
                <a:spcAft>
                  <a:spcPct val="0"/>
                </a:spcAft>
                <a:defRPr>
                  <a:solidFill>
                    <a:schemeClr val="tx1"/>
                  </a:solidFill>
                  <a:latin typeface="Arial" charset="0"/>
                </a:defRPr>
              </a:lvl3pPr>
              <a:lvl4pPr eaLnBrk="0" fontAlgn="base" hangingPunct="0">
                <a:spcBef>
                  <a:spcPct val="0"/>
                </a:spcBef>
                <a:spcAft>
                  <a:spcPct val="0"/>
                </a:spcAft>
                <a:defRPr>
                  <a:solidFill>
                    <a:schemeClr val="tx1"/>
                  </a:solidFill>
                  <a:latin typeface="Arial" charset="0"/>
                </a:defRPr>
              </a:lvl4pPr>
              <a:lvl5pPr eaLnBrk="0" fontAlgn="base" hangingPunct="0">
                <a:spcBef>
                  <a:spcPct val="0"/>
                </a:spcBef>
                <a:spcAft>
                  <a:spcPct val="0"/>
                </a:spcAft>
                <a:defRPr>
                  <a:solidFill>
                    <a:schemeClr val="tx1"/>
                  </a:solidFill>
                  <a:latin typeface="Arial" charset="0"/>
                </a:defRPr>
              </a:lvl5pPr>
              <a:lvl6pPr eaLnBrk="0" fontAlgn="base" hangingPunct="0">
                <a:spcBef>
                  <a:spcPct val="0"/>
                </a:spcBef>
                <a:spcAft>
                  <a:spcPct val="0"/>
                </a:spcAft>
                <a:defRPr>
                  <a:solidFill>
                    <a:schemeClr val="tx1"/>
                  </a:solidFill>
                  <a:latin typeface="Arial" charset="0"/>
                </a:defRPr>
              </a:lvl6pPr>
              <a:lvl7pPr eaLnBrk="0" fontAlgn="base" hangingPunct="0">
                <a:spcBef>
                  <a:spcPct val="0"/>
                </a:spcBef>
                <a:spcAft>
                  <a:spcPct val="0"/>
                </a:spcAft>
                <a:defRPr>
                  <a:solidFill>
                    <a:schemeClr val="tx1"/>
                  </a:solidFill>
                  <a:latin typeface="Arial" charset="0"/>
                </a:defRPr>
              </a:lvl7pPr>
              <a:lvl8pPr eaLnBrk="0" fontAlgn="base" hangingPunct="0">
                <a:spcBef>
                  <a:spcPct val="0"/>
                </a:spcBef>
                <a:spcAft>
                  <a:spcPct val="0"/>
                </a:spcAft>
                <a:defRPr>
                  <a:solidFill>
                    <a:schemeClr val="tx1"/>
                  </a:solidFill>
                  <a:latin typeface="Arial" charset="0"/>
                </a:defRPr>
              </a:lvl8pPr>
              <a:lvl9pPr eaLnBrk="0" fontAlgn="base" hangingPunct="0">
                <a:spcBef>
                  <a:spcPct val="0"/>
                </a:spcBef>
                <a:spcAft>
                  <a:spcPct val="0"/>
                </a:spcAft>
                <a:defRPr>
                  <a:solidFill>
                    <a:schemeClr val="tx1"/>
                  </a:solidFill>
                  <a:latin typeface="Arial" charset="0"/>
                </a:defRPr>
              </a:lvl9pPr>
            </a:lstStyle>
            <a:p>
              <a:r>
                <a:rPr lang="zh-CN" altLang="zh-CN" sz="2600" dirty="0">
                  <a:solidFill>
                    <a:srgbClr val="FFFFFF"/>
                  </a:solidFill>
                  <a:latin typeface="Myriad Pro" pitchFamily="34" charset="0"/>
                </a:rPr>
                <a:t>0</a:t>
              </a:r>
              <a:r>
                <a:rPr lang="en-US" altLang="zh-CN" sz="2600" dirty="0">
                  <a:solidFill>
                    <a:srgbClr val="FFFFFF"/>
                  </a:solidFill>
                  <a:latin typeface="Myriad Pro" pitchFamily="34" charset="0"/>
                </a:rPr>
                <a:t>3</a:t>
              </a:r>
              <a:endParaRPr lang="zh-CN" altLang="zh-CN" dirty="0">
                <a:solidFill>
                  <a:prstClr val="black"/>
                </a:solidFill>
              </a:endParaRPr>
            </a:p>
          </p:txBody>
        </p:sp>
        <p:sp>
          <p:nvSpPr>
            <p:cNvPr id="40" name="矩形 39">
              <a:extLst>
                <a:ext uri="{FF2B5EF4-FFF2-40B4-BE49-F238E27FC236}">
                  <a16:creationId xmlns:a16="http://schemas.microsoft.com/office/drawing/2014/main" id="{77676AC8-4912-084D-34AC-84C55E6D7E53}"/>
                </a:ext>
              </a:extLst>
            </p:cNvPr>
            <p:cNvSpPr/>
            <p:nvPr/>
          </p:nvSpPr>
          <p:spPr>
            <a:xfrm>
              <a:off x="7309855" y="5444023"/>
              <a:ext cx="3570208" cy="525657"/>
            </a:xfrm>
            <a:prstGeom prst="rect">
              <a:avLst/>
            </a:prstGeom>
          </p:spPr>
          <p:txBody>
            <a:bodyPr wrap="none">
              <a:spAutoFit/>
            </a:bodyPr>
            <a:lstStyle/>
            <a:p>
              <a:pPr>
                <a:lnSpc>
                  <a:spcPct val="130000"/>
                </a:lnSpc>
              </a:pPr>
              <a:r>
                <a:rPr lang="zh-CN" altLang="en-US" sz="2400" b="1" dirty="0">
                  <a:solidFill>
                    <a:prstClr val="white"/>
                  </a:solidFill>
                  <a:latin typeface="微软雅黑" pitchFamily="34" charset="-122"/>
                  <a:ea typeface="微软雅黑" pitchFamily="34" charset="-122"/>
                  <a:cs typeface="Open Sans" pitchFamily="34" charset="0"/>
                </a:rPr>
                <a:t>梳理新时代十年伟大成就</a:t>
              </a:r>
              <a:endParaRPr lang="en-US" altLang="zh-CN" sz="2400" b="1" dirty="0">
                <a:solidFill>
                  <a:prstClr val="white"/>
                </a:solidFill>
                <a:latin typeface="微软雅黑" pitchFamily="34" charset="-122"/>
                <a:ea typeface="微软雅黑" pitchFamily="34" charset="-122"/>
                <a:cs typeface="Open Sans"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0-#ppt_w/2"/>
                                          </p:val>
                                        </p:tav>
                                        <p:tav tm="100000">
                                          <p:val>
                                            <p:strVal val="#ppt_x"/>
                                          </p:val>
                                        </p:tav>
                                      </p:tavLst>
                                    </p:anim>
                                    <p:anim calcmode="lin" valueType="num">
                                      <p:cBhvr additive="base">
                                        <p:cTn id="8" dur="5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3"/>
                                        </p:tgtEl>
                                        <p:attrNameLst>
                                          <p:attrName>style.visibility</p:attrName>
                                        </p:attrNameLst>
                                      </p:cBhvr>
                                      <p:to>
                                        <p:strVal val="visible"/>
                                      </p:to>
                                    </p:set>
                                    <p:anim calcmode="lin" valueType="num">
                                      <p:cBhvr additive="base">
                                        <p:cTn id="12" dur="500" fill="hold"/>
                                        <p:tgtEl>
                                          <p:spTgt spid="43"/>
                                        </p:tgtEl>
                                        <p:attrNameLst>
                                          <p:attrName>ppt_x</p:attrName>
                                        </p:attrNameLst>
                                      </p:cBhvr>
                                      <p:tavLst>
                                        <p:tav tm="0">
                                          <p:val>
                                            <p:strVal val="0-#ppt_w/2"/>
                                          </p:val>
                                        </p:tav>
                                        <p:tav tm="100000">
                                          <p:val>
                                            <p:strVal val="#ppt_x"/>
                                          </p:val>
                                        </p:tav>
                                      </p:tavLst>
                                    </p:anim>
                                    <p:anim calcmode="lin" valueType="num">
                                      <p:cBhvr additive="base">
                                        <p:cTn id="13" dur="500" fill="hold"/>
                                        <p:tgtEl>
                                          <p:spTgt spid="43"/>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44"/>
                                        </p:tgtEl>
                                        <p:attrNameLst>
                                          <p:attrName>style.visibility</p:attrName>
                                        </p:attrNameLst>
                                      </p:cBhvr>
                                      <p:to>
                                        <p:strVal val="visible"/>
                                      </p:to>
                                    </p:set>
                                    <p:anim calcmode="lin" valueType="num">
                                      <p:cBhvr additive="base">
                                        <p:cTn id="17" dur="500" fill="hold"/>
                                        <p:tgtEl>
                                          <p:spTgt spid="44"/>
                                        </p:tgtEl>
                                        <p:attrNameLst>
                                          <p:attrName>ppt_x</p:attrName>
                                        </p:attrNameLst>
                                      </p:cBhvr>
                                      <p:tavLst>
                                        <p:tav tm="0">
                                          <p:val>
                                            <p:strVal val="0-#ppt_w/2"/>
                                          </p:val>
                                        </p:tav>
                                        <p:tav tm="100000">
                                          <p:val>
                                            <p:strVal val="#ppt_x"/>
                                          </p:val>
                                        </p:tav>
                                      </p:tavLst>
                                    </p:anim>
                                    <p:anim calcmode="lin" valueType="num">
                                      <p:cBhvr additive="base">
                                        <p:cTn id="18" dur="500" fill="hold"/>
                                        <p:tgtEl>
                                          <p:spTgt spid="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119180" y="300723"/>
            <a:ext cx="4849404"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项目过程</a:t>
            </a:r>
            <a:r>
              <a:rPr lang="en-US" altLang="zh-CN" sz="2400" b="1" kern="0" dirty="0">
                <a:effectLst/>
                <a:latin typeface="微软雅黑" pitchFamily="34" charset="-122"/>
                <a:ea typeface="微软雅黑" pitchFamily="34" charset="-122"/>
                <a:cs typeface="Times New Roman" pitchFamily="18" charset="0"/>
              </a:rPr>
              <a:t>——</a:t>
            </a:r>
            <a:r>
              <a:rPr lang="zh-CN" altLang="en-US" sz="2400" b="1" kern="0" dirty="0">
                <a:effectLst/>
                <a:latin typeface="微软雅黑" pitchFamily="34" charset="-122"/>
                <a:ea typeface="微软雅黑" pitchFamily="34" charset="-122"/>
                <a:cs typeface="Times New Roman" pitchFamily="18" charset="0"/>
              </a:rPr>
              <a:t>“中国强”教学环节</a:t>
            </a:r>
            <a:endParaRPr lang="zh-CN" altLang="en-US" sz="2400" kern="100" dirty="0">
              <a:effectLst/>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graphicFrame>
        <p:nvGraphicFramePr>
          <p:cNvPr id="30" name="表格 29">
            <a:extLst>
              <a:ext uri="{FF2B5EF4-FFF2-40B4-BE49-F238E27FC236}">
                <a16:creationId xmlns:a16="http://schemas.microsoft.com/office/drawing/2014/main" id="{FF0F5503-D080-C1EA-0978-3070CA4F1819}"/>
              </a:ext>
            </a:extLst>
          </p:cNvPr>
          <p:cNvGraphicFramePr>
            <a:graphicFrameLocks noGrp="1"/>
          </p:cNvGraphicFramePr>
          <p:nvPr>
            <p:extLst>
              <p:ext uri="{D42A27DB-BD31-4B8C-83A1-F6EECF244321}">
                <p14:modId xmlns:p14="http://schemas.microsoft.com/office/powerpoint/2010/main" val="4074251772"/>
              </p:ext>
            </p:extLst>
          </p:nvPr>
        </p:nvGraphicFramePr>
        <p:xfrm>
          <a:off x="3261767" y="2051245"/>
          <a:ext cx="8127999" cy="4240595"/>
        </p:xfrm>
        <a:graphic>
          <a:graphicData uri="http://schemas.openxmlformats.org/drawingml/2006/table">
            <a:tbl>
              <a:tblPr firstRow="1" bandRow="1">
                <a:tableStyleId>{5C22544A-7EE6-4342-B048-85BDC9FD1C3A}</a:tableStyleId>
              </a:tblPr>
              <a:tblGrid>
                <a:gridCol w="1280826">
                  <a:extLst>
                    <a:ext uri="{9D8B030D-6E8A-4147-A177-3AD203B41FA5}">
                      <a16:colId xmlns:a16="http://schemas.microsoft.com/office/drawing/2014/main" val="2610211184"/>
                    </a:ext>
                  </a:extLst>
                </a:gridCol>
                <a:gridCol w="3162925">
                  <a:extLst>
                    <a:ext uri="{9D8B030D-6E8A-4147-A177-3AD203B41FA5}">
                      <a16:colId xmlns:a16="http://schemas.microsoft.com/office/drawing/2014/main" val="1719755638"/>
                    </a:ext>
                  </a:extLst>
                </a:gridCol>
                <a:gridCol w="3684248">
                  <a:extLst>
                    <a:ext uri="{9D8B030D-6E8A-4147-A177-3AD203B41FA5}">
                      <a16:colId xmlns:a16="http://schemas.microsoft.com/office/drawing/2014/main" val="2738690597"/>
                    </a:ext>
                  </a:extLst>
                </a:gridCol>
              </a:tblGrid>
              <a:tr h="221076">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800" b="1" kern="1200" dirty="0">
                          <a:solidFill>
                            <a:schemeClr val="lt1"/>
                          </a:solidFill>
                          <a:effectLst/>
                          <a:latin typeface="+mn-lt"/>
                          <a:ea typeface="+mn-ea"/>
                          <a:cs typeface="+mn-cs"/>
                        </a:rPr>
                        <a:t>中国百年历史对比</a:t>
                      </a:r>
                      <a:endParaRPr lang="zh-CN" altLang="en-US" sz="2400" b="1" kern="1200" dirty="0">
                        <a:solidFill>
                          <a:schemeClr val="lt1"/>
                        </a:solidFill>
                        <a:effectLst/>
                        <a:latin typeface="+mn-lt"/>
                        <a:ea typeface="+mn-ea"/>
                        <a:cs typeface="+mn-cs"/>
                      </a:endParaRPr>
                    </a:p>
                  </a:txBody>
                  <a:tcPr/>
                </a:tc>
                <a:tc hMerge="1">
                  <a:txBody>
                    <a:bodyPr/>
                    <a:lstStyle/>
                    <a:p>
                      <a:endParaRPr lang="zh-CN" altLang="en-US" dirty="0"/>
                    </a:p>
                  </a:txBody>
                  <a:tcPr/>
                </a:tc>
                <a:tc hMerge="1">
                  <a:txBody>
                    <a:bodyPr/>
                    <a:lstStyle/>
                    <a:p>
                      <a:endParaRPr lang="zh-CN" altLang="en-US" dirty="0"/>
                    </a:p>
                  </a:txBody>
                  <a:tcPr/>
                </a:tc>
                <a:extLst>
                  <a:ext uri="{0D108BD9-81ED-4DB2-BD59-A6C34878D82A}">
                    <a16:rowId xmlns:a16="http://schemas.microsoft.com/office/drawing/2014/main" val="4203985047"/>
                  </a:ext>
                </a:extLst>
              </a:tr>
              <a:tr h="494476">
                <a:tc>
                  <a:txBody>
                    <a:bodyPr/>
                    <a:lstStyle/>
                    <a:p>
                      <a:endParaRPr lang="zh-CN" altLang="en-US" dirty="0"/>
                    </a:p>
                  </a:txBody>
                  <a:tcP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梁启超先生所处的</a:t>
                      </a:r>
                      <a:r>
                        <a:rPr lang="en-US" altLang="zh-CN" sz="1800" kern="1200" dirty="0">
                          <a:solidFill>
                            <a:schemeClr val="dk1"/>
                          </a:solidFill>
                          <a:effectLst/>
                          <a:latin typeface="+mn-lt"/>
                          <a:ea typeface="+mn-ea"/>
                          <a:cs typeface="+mn-cs"/>
                        </a:rPr>
                        <a:t>1900</a:t>
                      </a:r>
                      <a:r>
                        <a:rPr lang="zh-CN" altLang="en-US" sz="1800" kern="1200" dirty="0">
                          <a:solidFill>
                            <a:schemeClr val="dk1"/>
                          </a:solidFill>
                          <a:effectLst/>
                          <a:latin typeface="+mn-lt"/>
                          <a:ea typeface="+mn-ea"/>
                          <a:cs typeface="+mn-cs"/>
                        </a:rPr>
                        <a:t>年</a:t>
                      </a:r>
                    </a:p>
                  </a:txBody>
                  <a:tcP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学生当下生活的</a:t>
                      </a:r>
                      <a:r>
                        <a:rPr lang="en-US" altLang="zh-CN" sz="1800" kern="1200" dirty="0">
                          <a:solidFill>
                            <a:schemeClr val="dk1"/>
                          </a:solidFill>
                          <a:effectLst/>
                          <a:latin typeface="+mn-lt"/>
                          <a:ea typeface="+mn-ea"/>
                          <a:cs typeface="+mn-cs"/>
                        </a:rPr>
                        <a:t>2023</a:t>
                      </a:r>
                      <a:r>
                        <a:rPr lang="zh-CN" altLang="en-US" sz="1800" kern="1200" dirty="0">
                          <a:solidFill>
                            <a:schemeClr val="dk1"/>
                          </a:solidFill>
                          <a:effectLst/>
                          <a:latin typeface="+mn-lt"/>
                          <a:ea typeface="+mn-ea"/>
                          <a:cs typeface="+mn-cs"/>
                        </a:rPr>
                        <a:t>年</a:t>
                      </a:r>
                    </a:p>
                  </a:txBody>
                  <a:tcPr/>
                </a:tc>
                <a:extLst>
                  <a:ext uri="{0D108BD9-81ED-4DB2-BD59-A6C34878D82A}">
                    <a16:rowId xmlns:a16="http://schemas.microsoft.com/office/drawing/2014/main" val="3432162352"/>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国际地位</a:t>
                      </a:r>
                    </a:p>
                  </a:txBody>
                  <a:tcPr/>
                </a:tc>
                <a:tc>
                  <a:txBody>
                    <a:bodyPr/>
                    <a:lstStyle/>
                    <a:p>
                      <a:endParaRPr lang="zh-CN" altLang="en-US"/>
                    </a:p>
                  </a:txBody>
                  <a:tcPr/>
                </a:tc>
                <a:tc>
                  <a:txBody>
                    <a:bodyPr/>
                    <a:lstStyle/>
                    <a:p>
                      <a:endParaRPr lang="zh-CN" altLang="en-US"/>
                    </a:p>
                  </a:txBody>
                  <a:tcPr/>
                </a:tc>
                <a:extLst>
                  <a:ext uri="{0D108BD9-81ED-4DB2-BD59-A6C34878D82A}">
                    <a16:rowId xmlns:a16="http://schemas.microsoft.com/office/drawing/2014/main" val="25382612"/>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军事实力</a:t>
                      </a:r>
                    </a:p>
                  </a:txBody>
                  <a:tcPr/>
                </a:tc>
                <a:tc>
                  <a:txBody>
                    <a:bodyPr/>
                    <a:lstStyle/>
                    <a:p>
                      <a:endParaRPr lang="zh-CN" altLang="en-US"/>
                    </a:p>
                  </a:txBody>
                  <a:tcPr/>
                </a:tc>
                <a:tc>
                  <a:txBody>
                    <a:bodyPr/>
                    <a:lstStyle/>
                    <a:p>
                      <a:endParaRPr lang="zh-CN" altLang="en-US"/>
                    </a:p>
                  </a:txBody>
                  <a:tcPr/>
                </a:tc>
                <a:extLst>
                  <a:ext uri="{0D108BD9-81ED-4DB2-BD59-A6C34878D82A}">
                    <a16:rowId xmlns:a16="http://schemas.microsoft.com/office/drawing/2014/main" val="649841218"/>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经济实力</a:t>
                      </a:r>
                    </a:p>
                  </a:txBody>
                  <a:tcPr/>
                </a:tc>
                <a:tc>
                  <a:txBody>
                    <a:bodyPr/>
                    <a:lstStyle/>
                    <a:p>
                      <a:endParaRPr lang="zh-CN" altLang="en-US"/>
                    </a:p>
                  </a:txBody>
                  <a:tcPr/>
                </a:tc>
                <a:tc>
                  <a:txBody>
                    <a:bodyPr/>
                    <a:lstStyle/>
                    <a:p>
                      <a:endParaRPr lang="zh-CN" altLang="en-US"/>
                    </a:p>
                  </a:txBody>
                  <a:tcPr/>
                </a:tc>
                <a:extLst>
                  <a:ext uri="{0D108BD9-81ED-4DB2-BD59-A6C34878D82A}">
                    <a16:rowId xmlns:a16="http://schemas.microsoft.com/office/drawing/2014/main" val="889794669"/>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科技实力</a:t>
                      </a:r>
                    </a:p>
                  </a:txBody>
                  <a:tcPr/>
                </a:tc>
                <a:tc>
                  <a:txBody>
                    <a:bodyPr/>
                    <a:lstStyle/>
                    <a:p>
                      <a:endParaRPr lang="zh-CN" altLang="en-US"/>
                    </a:p>
                  </a:txBody>
                  <a:tcPr/>
                </a:tc>
                <a:tc>
                  <a:txBody>
                    <a:bodyPr/>
                    <a:lstStyle/>
                    <a:p>
                      <a:endParaRPr lang="zh-CN" altLang="en-US"/>
                    </a:p>
                  </a:txBody>
                  <a:tcPr/>
                </a:tc>
                <a:extLst>
                  <a:ext uri="{0D108BD9-81ED-4DB2-BD59-A6C34878D82A}">
                    <a16:rowId xmlns:a16="http://schemas.microsoft.com/office/drawing/2014/main" val="3945121194"/>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人民生活</a:t>
                      </a:r>
                    </a:p>
                  </a:txBody>
                  <a:tcPr/>
                </a:tc>
                <a:tc>
                  <a:txBody>
                    <a:bodyPr/>
                    <a:lstStyle/>
                    <a:p>
                      <a:endParaRPr lang="zh-CN" altLang="en-US"/>
                    </a:p>
                  </a:txBody>
                  <a:tcPr/>
                </a:tc>
                <a:tc>
                  <a:txBody>
                    <a:bodyPr/>
                    <a:lstStyle/>
                    <a:p>
                      <a:endParaRPr lang="zh-CN" altLang="en-US" dirty="0"/>
                    </a:p>
                  </a:txBody>
                  <a:tcPr/>
                </a:tc>
                <a:extLst>
                  <a:ext uri="{0D108BD9-81ED-4DB2-BD59-A6C34878D82A}">
                    <a16:rowId xmlns:a16="http://schemas.microsoft.com/office/drawing/2014/main" val="918820538"/>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zh-CN" altLang="en-US" sz="1800" kern="1200" dirty="0">
                          <a:solidFill>
                            <a:schemeClr val="dk1"/>
                          </a:solidFill>
                          <a:effectLst/>
                          <a:latin typeface="+mn-lt"/>
                          <a:ea typeface="+mn-ea"/>
                          <a:cs typeface="+mn-cs"/>
                        </a:rPr>
                        <a:t>国民精神</a:t>
                      </a:r>
                    </a:p>
                  </a:txBody>
                  <a:tcPr/>
                </a:tc>
                <a:tc>
                  <a:txBody>
                    <a:bodyPr/>
                    <a:lstStyle/>
                    <a:p>
                      <a:endParaRPr lang="zh-CN" altLang="en-US"/>
                    </a:p>
                  </a:txBody>
                  <a:tcPr/>
                </a:tc>
                <a:tc>
                  <a:txBody>
                    <a:bodyPr/>
                    <a:lstStyle/>
                    <a:p>
                      <a:endParaRPr lang="zh-CN" altLang="en-US" dirty="0"/>
                    </a:p>
                  </a:txBody>
                  <a:tcPr/>
                </a:tc>
                <a:extLst>
                  <a:ext uri="{0D108BD9-81ED-4DB2-BD59-A6C34878D82A}">
                    <a16:rowId xmlns:a16="http://schemas.microsoft.com/office/drawing/2014/main" val="2026310541"/>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altLang="zh-CN" sz="1800" kern="1200" dirty="0">
                          <a:solidFill>
                            <a:schemeClr val="dk1"/>
                          </a:solidFill>
                          <a:effectLst/>
                          <a:latin typeface="+mn-lt"/>
                          <a:ea typeface="+mn-ea"/>
                          <a:cs typeface="+mn-cs"/>
                        </a:rPr>
                        <a:t>……</a:t>
                      </a:r>
                      <a:endParaRPr lang="zh-CN" altLang="en-US" sz="1800" kern="1200" dirty="0">
                        <a:solidFill>
                          <a:schemeClr val="dk1"/>
                        </a:solidFill>
                        <a:effectLst/>
                        <a:latin typeface="+mn-lt"/>
                        <a:ea typeface="+mn-ea"/>
                        <a:cs typeface="+mn-cs"/>
                      </a:endParaRPr>
                    </a:p>
                  </a:txBody>
                  <a:tcPr/>
                </a:tc>
                <a:tc>
                  <a:txBody>
                    <a:bodyPr/>
                    <a:lstStyle/>
                    <a:p>
                      <a:endParaRPr lang="zh-CN" altLang="en-US"/>
                    </a:p>
                  </a:txBody>
                  <a:tcPr/>
                </a:tc>
                <a:tc>
                  <a:txBody>
                    <a:bodyPr/>
                    <a:lstStyle/>
                    <a:p>
                      <a:endParaRPr lang="zh-CN" altLang="en-US" dirty="0"/>
                    </a:p>
                  </a:txBody>
                  <a:tcPr/>
                </a:tc>
                <a:extLst>
                  <a:ext uri="{0D108BD9-81ED-4DB2-BD59-A6C34878D82A}">
                    <a16:rowId xmlns:a16="http://schemas.microsoft.com/office/drawing/2014/main" val="1259455153"/>
                  </a:ext>
                </a:extLst>
              </a:tr>
            </a:tbl>
          </a:graphicData>
        </a:graphic>
      </p:graphicFrame>
      <p:sp>
        <p:nvSpPr>
          <p:cNvPr id="37" name="对话气泡: 椭圆形 36">
            <a:extLst>
              <a:ext uri="{FF2B5EF4-FFF2-40B4-BE49-F238E27FC236}">
                <a16:creationId xmlns:a16="http://schemas.microsoft.com/office/drawing/2014/main" id="{CF996B4E-41F5-EA7D-D2C5-879DA9BA49FE}"/>
              </a:ext>
            </a:extLst>
          </p:cNvPr>
          <p:cNvSpPr/>
          <p:nvPr/>
        </p:nvSpPr>
        <p:spPr>
          <a:xfrm>
            <a:off x="677942" y="1224512"/>
            <a:ext cx="2130641" cy="1653466"/>
          </a:xfrm>
          <a:prstGeom prst="wedgeEllipseCallout">
            <a:avLst>
              <a:gd name="adj1" fmla="val 64167"/>
              <a:gd name="adj2" fmla="val 6733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3200" dirty="0"/>
              <a:t>形成小组作品</a:t>
            </a:r>
          </a:p>
        </p:txBody>
      </p:sp>
    </p:spTree>
    <p:extLst>
      <p:ext uri="{BB962C8B-B14F-4D97-AF65-F5344CB8AC3E}">
        <p14:creationId xmlns:p14="http://schemas.microsoft.com/office/powerpoint/2010/main" val="52797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up)">
                                      <p:cBhvr>
                                        <p:cTn id="7" dur="500"/>
                                        <p:tgtEl>
                                          <p:spTgt spid="37"/>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circle(in)">
                                      <p:cBhvr>
                                        <p:cTn id="11"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a:extLst>
              <a:ext uri="{FF2B5EF4-FFF2-40B4-BE49-F238E27FC236}">
                <a16:creationId xmlns:a16="http://schemas.microsoft.com/office/drawing/2014/main" id="{71EBD279-DE32-6F5D-079B-6FC6F5773FCA}"/>
              </a:ext>
            </a:extLst>
          </p:cNvPr>
          <p:cNvGrpSpPr/>
          <p:nvPr/>
        </p:nvGrpSpPr>
        <p:grpSpPr>
          <a:xfrm>
            <a:off x="1189839" y="4404264"/>
            <a:ext cx="2401058" cy="1513848"/>
            <a:chOff x="1189839" y="4404264"/>
            <a:chExt cx="2401058" cy="1513848"/>
          </a:xfrm>
        </p:grpSpPr>
        <p:sp>
          <p:nvSpPr>
            <p:cNvPr id="39" name="Freeform 8"/>
            <p:cNvSpPr/>
            <p:nvPr/>
          </p:nvSpPr>
          <p:spPr bwMode="auto">
            <a:xfrm rot="19800000">
              <a:off x="1189839" y="5187128"/>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6077B6"/>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sp>
          <p:nvSpPr>
            <p:cNvPr id="40" name="Freeform 10"/>
            <p:cNvSpPr/>
            <p:nvPr/>
          </p:nvSpPr>
          <p:spPr bwMode="auto">
            <a:xfrm rot="19800000">
              <a:off x="1946184" y="4404264"/>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6077B6"/>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sp>
          <p:nvSpPr>
            <p:cNvPr id="33" name="矩形 32"/>
            <p:cNvSpPr/>
            <p:nvPr/>
          </p:nvSpPr>
          <p:spPr>
            <a:xfrm>
              <a:off x="2010745" y="4653288"/>
              <a:ext cx="1283352" cy="461665"/>
            </a:xfrm>
            <a:prstGeom prst="rect">
              <a:avLst/>
            </a:prstGeom>
          </p:spPr>
          <p:txBody>
            <a:bodyPr wrap="square">
              <a:spAutoFit/>
            </a:bodyPr>
            <a:lstStyle/>
            <a:p>
              <a:pPr algn="ctr"/>
              <a:r>
                <a:rPr lang="zh-CN" altLang="en-US" sz="2400" b="1" dirty="0">
                  <a:solidFill>
                    <a:prstClr val="white"/>
                  </a:solidFill>
                  <a:latin typeface="Agency FB" pitchFamily="34" charset="0"/>
                  <a:ea typeface="微软雅黑" pitchFamily="34" charset="-122"/>
                </a:rPr>
                <a:t>站起来</a:t>
              </a:r>
            </a:p>
          </p:txBody>
        </p:sp>
      </p:grpSp>
      <p:sp>
        <p:nvSpPr>
          <p:cNvPr id="2" name="文本框 1">
            <a:extLst>
              <a:ext uri="{FF2B5EF4-FFF2-40B4-BE49-F238E27FC236}">
                <a16:creationId xmlns:a16="http://schemas.microsoft.com/office/drawing/2014/main" id="{95EF0112-0A94-DDE3-E669-83FE6D1BFFEB}"/>
              </a:ext>
            </a:extLst>
          </p:cNvPr>
          <p:cNvSpPr txBox="1"/>
          <p:nvPr/>
        </p:nvSpPr>
        <p:spPr>
          <a:xfrm>
            <a:off x="1119180" y="300723"/>
            <a:ext cx="4849404"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项目过程</a:t>
            </a:r>
            <a:r>
              <a:rPr lang="en-US" altLang="zh-CN" sz="2400" b="1" kern="0" dirty="0">
                <a:effectLst/>
                <a:latin typeface="微软雅黑" pitchFamily="34" charset="-122"/>
                <a:ea typeface="微软雅黑" pitchFamily="34" charset="-122"/>
                <a:cs typeface="Times New Roman" pitchFamily="18" charset="0"/>
              </a:rPr>
              <a:t>——</a:t>
            </a:r>
            <a:r>
              <a:rPr lang="zh-CN" altLang="en-US" sz="2400" b="1" kern="0" dirty="0">
                <a:effectLst/>
                <a:latin typeface="微软雅黑" pitchFamily="34" charset="-122"/>
                <a:ea typeface="微软雅黑" pitchFamily="34" charset="-122"/>
                <a:cs typeface="Times New Roman" pitchFamily="18" charset="0"/>
              </a:rPr>
              <a:t>“中国强”教学环节</a:t>
            </a:r>
            <a:endParaRPr lang="zh-CN" altLang="en-US" sz="2400" kern="100" dirty="0">
              <a:effectLst/>
              <a:latin typeface="Calibri" pitchFamily="34" charset="0"/>
              <a:ea typeface="宋体" charset="-122"/>
              <a:cs typeface="Times New Roman" pitchFamily="18" charset="0"/>
            </a:endParaRPr>
          </a:p>
        </p:txBody>
      </p:sp>
      <p:pic>
        <p:nvPicPr>
          <p:cNvPr id="3" name="图片 2">
            <a:extLst>
              <a:ext uri="{FF2B5EF4-FFF2-40B4-BE49-F238E27FC236}">
                <a16:creationId xmlns:a16="http://schemas.microsoft.com/office/drawing/2014/main" id="{6175FD6B-B639-4E1F-C711-BB4616AC5B0C}"/>
              </a:ext>
            </a:extLst>
          </p:cNvPr>
          <p:cNvPicPr>
            <a:picLocks noChangeAspect="1"/>
          </p:cNvPicPr>
          <p:nvPr/>
        </p:nvPicPr>
        <p:blipFill>
          <a:blip r:embed="rId2" cstate="print"/>
          <a:stretch>
            <a:fillRect/>
          </a:stretch>
        </p:blipFill>
        <p:spPr>
          <a:xfrm>
            <a:off x="428093" y="185101"/>
            <a:ext cx="422803" cy="692910"/>
          </a:xfrm>
          <a:prstGeom prst="rect">
            <a:avLst/>
          </a:prstGeom>
        </p:spPr>
      </p:pic>
      <p:grpSp>
        <p:nvGrpSpPr>
          <p:cNvPr id="15" name="组合 14">
            <a:extLst>
              <a:ext uri="{FF2B5EF4-FFF2-40B4-BE49-F238E27FC236}">
                <a16:creationId xmlns:a16="http://schemas.microsoft.com/office/drawing/2014/main" id="{7C5ABF65-256A-51BE-2340-338E3CB92342}"/>
              </a:ext>
            </a:extLst>
          </p:cNvPr>
          <p:cNvGrpSpPr/>
          <p:nvPr/>
        </p:nvGrpSpPr>
        <p:grpSpPr>
          <a:xfrm>
            <a:off x="4609102" y="3099014"/>
            <a:ext cx="2391533" cy="1513848"/>
            <a:chOff x="4609102" y="3099014"/>
            <a:chExt cx="2391533" cy="1513848"/>
          </a:xfrm>
        </p:grpSpPr>
        <p:sp>
          <p:nvSpPr>
            <p:cNvPr id="35" name="Freeform 8"/>
            <p:cNvSpPr/>
            <p:nvPr/>
          </p:nvSpPr>
          <p:spPr bwMode="auto">
            <a:xfrm rot="19800000">
              <a:off x="4609102" y="3881878"/>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FDC873"/>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sp>
          <p:nvSpPr>
            <p:cNvPr id="36" name="Freeform 10"/>
            <p:cNvSpPr/>
            <p:nvPr/>
          </p:nvSpPr>
          <p:spPr bwMode="auto">
            <a:xfrm rot="19800000">
              <a:off x="5355922" y="3099014"/>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FDC873"/>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sp>
          <p:nvSpPr>
            <p:cNvPr id="4" name="矩形 3">
              <a:extLst>
                <a:ext uri="{FF2B5EF4-FFF2-40B4-BE49-F238E27FC236}">
                  <a16:creationId xmlns:a16="http://schemas.microsoft.com/office/drawing/2014/main" id="{AF4B97F7-9698-1057-3851-E4CAD7EFBEC6}"/>
                </a:ext>
              </a:extLst>
            </p:cNvPr>
            <p:cNvSpPr/>
            <p:nvPr/>
          </p:nvSpPr>
          <p:spPr>
            <a:xfrm>
              <a:off x="5377991" y="3386927"/>
              <a:ext cx="1283352" cy="461665"/>
            </a:xfrm>
            <a:prstGeom prst="rect">
              <a:avLst/>
            </a:prstGeom>
          </p:spPr>
          <p:txBody>
            <a:bodyPr wrap="square">
              <a:spAutoFit/>
            </a:bodyPr>
            <a:lstStyle/>
            <a:p>
              <a:pPr algn="ctr"/>
              <a:r>
                <a:rPr lang="zh-CN" altLang="en-US" sz="2400" b="1" dirty="0">
                  <a:solidFill>
                    <a:prstClr val="white"/>
                  </a:solidFill>
                  <a:latin typeface="Agency FB" pitchFamily="34" charset="0"/>
                  <a:ea typeface="微软雅黑" pitchFamily="34" charset="-122"/>
                </a:rPr>
                <a:t>富起来</a:t>
              </a:r>
            </a:p>
          </p:txBody>
        </p:sp>
      </p:grpSp>
      <p:grpSp>
        <p:nvGrpSpPr>
          <p:cNvPr id="17" name="组合 16">
            <a:extLst>
              <a:ext uri="{FF2B5EF4-FFF2-40B4-BE49-F238E27FC236}">
                <a16:creationId xmlns:a16="http://schemas.microsoft.com/office/drawing/2014/main" id="{5BBB3752-1B5B-57BD-BBEA-212D2F89BC13}"/>
              </a:ext>
            </a:extLst>
          </p:cNvPr>
          <p:cNvGrpSpPr/>
          <p:nvPr/>
        </p:nvGrpSpPr>
        <p:grpSpPr>
          <a:xfrm>
            <a:off x="7809511" y="776673"/>
            <a:ext cx="2401058" cy="1513848"/>
            <a:chOff x="7809511" y="776673"/>
            <a:chExt cx="2401058" cy="1513848"/>
          </a:xfrm>
        </p:grpSpPr>
        <p:sp>
          <p:nvSpPr>
            <p:cNvPr id="44" name="Freeform 10"/>
            <p:cNvSpPr/>
            <p:nvPr/>
          </p:nvSpPr>
          <p:spPr bwMode="auto">
            <a:xfrm rot="19800000">
              <a:off x="8565856" y="776673"/>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FF5855"/>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grpSp>
          <p:nvGrpSpPr>
            <p:cNvPr id="16" name="组合 15">
              <a:extLst>
                <a:ext uri="{FF2B5EF4-FFF2-40B4-BE49-F238E27FC236}">
                  <a16:creationId xmlns:a16="http://schemas.microsoft.com/office/drawing/2014/main" id="{C5B13ADE-19F6-2E94-B209-75628EAA91B5}"/>
                </a:ext>
              </a:extLst>
            </p:cNvPr>
            <p:cNvGrpSpPr/>
            <p:nvPr/>
          </p:nvGrpSpPr>
          <p:grpSpPr>
            <a:xfrm>
              <a:off x="7809511" y="1019230"/>
              <a:ext cx="2122540" cy="1271291"/>
              <a:chOff x="7809511" y="1019230"/>
              <a:chExt cx="2122540" cy="1271291"/>
            </a:xfrm>
          </p:grpSpPr>
          <p:sp>
            <p:nvSpPr>
              <p:cNvPr id="43" name="Freeform 8"/>
              <p:cNvSpPr/>
              <p:nvPr/>
            </p:nvSpPr>
            <p:spPr bwMode="auto">
              <a:xfrm rot="19800000">
                <a:off x="7809511" y="1559537"/>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FF5855"/>
              </a:solidFill>
              <a:ln w="25400">
                <a:solidFill>
                  <a:schemeClr val="tx1">
                    <a:lumMod val="75000"/>
                    <a:lumOff val="25000"/>
                  </a:schemeClr>
                </a:solidFill>
                <a:round/>
              </a:ln>
            </p:spPr>
            <p:txBody>
              <a:bodyPr vert="horz" wrap="square" lIns="91440" tIns="45720" rIns="91440" bIns="45720" numCol="1" anchor="t" anchorCtr="0" compatLnSpc="1"/>
              <a:lstStyle/>
              <a:p>
                <a:endParaRPr lang="zh-CN" altLang="en-US">
                  <a:solidFill>
                    <a:prstClr val="black"/>
                  </a:solidFill>
                </a:endParaRPr>
              </a:p>
            </p:txBody>
          </p:sp>
          <p:sp>
            <p:nvSpPr>
              <p:cNvPr id="5" name="矩形 4">
                <a:extLst>
                  <a:ext uri="{FF2B5EF4-FFF2-40B4-BE49-F238E27FC236}">
                    <a16:creationId xmlns:a16="http://schemas.microsoft.com/office/drawing/2014/main" id="{AC6A3571-C4EE-CEDF-584E-46ADE7C9EE75}"/>
                  </a:ext>
                </a:extLst>
              </p:cNvPr>
              <p:cNvSpPr/>
              <p:nvPr/>
            </p:nvSpPr>
            <p:spPr>
              <a:xfrm>
                <a:off x="8648699" y="1019230"/>
                <a:ext cx="1283352" cy="461665"/>
              </a:xfrm>
              <a:prstGeom prst="rect">
                <a:avLst/>
              </a:prstGeom>
            </p:spPr>
            <p:txBody>
              <a:bodyPr wrap="square">
                <a:spAutoFit/>
              </a:bodyPr>
              <a:lstStyle/>
              <a:p>
                <a:pPr algn="ctr"/>
                <a:r>
                  <a:rPr lang="zh-CN" altLang="en-US" sz="2400" b="1" dirty="0">
                    <a:solidFill>
                      <a:prstClr val="white"/>
                    </a:solidFill>
                    <a:latin typeface="Agency FB" pitchFamily="34" charset="0"/>
                    <a:ea typeface="微软雅黑" pitchFamily="34" charset="-122"/>
                  </a:rPr>
                  <a:t>强起来</a:t>
                </a:r>
              </a:p>
            </p:txBody>
          </p:sp>
        </p:grpSp>
      </p:grpSp>
      <p:sp>
        <p:nvSpPr>
          <p:cNvPr id="8" name="文本框 7">
            <a:extLst>
              <a:ext uri="{FF2B5EF4-FFF2-40B4-BE49-F238E27FC236}">
                <a16:creationId xmlns:a16="http://schemas.microsoft.com/office/drawing/2014/main" id="{1B9312F3-9BEE-8FA0-2A9F-AC75B49AC77A}"/>
              </a:ext>
            </a:extLst>
          </p:cNvPr>
          <p:cNvSpPr txBox="1"/>
          <p:nvPr/>
        </p:nvSpPr>
        <p:spPr>
          <a:xfrm>
            <a:off x="6096001" y="4756604"/>
            <a:ext cx="5629520" cy="1284006"/>
          </a:xfrm>
          <a:prstGeom prst="rect">
            <a:avLst/>
          </a:prstGeom>
          <a:noFill/>
        </p:spPr>
        <p:txBody>
          <a:bodyPr wrap="square">
            <a:spAutoFit/>
          </a:bodyPr>
          <a:lstStyle/>
          <a:p>
            <a:pPr marL="0" marR="0" indent="228600" algn="just">
              <a:lnSpc>
                <a:spcPct val="150000"/>
              </a:lnSpc>
              <a:spcBef>
                <a:spcPts val="0"/>
              </a:spcBef>
              <a:spcAft>
                <a:spcPts val="0"/>
              </a:spcAft>
            </a:pPr>
            <a:r>
              <a:rPr lang="zh-CN" altLang="en-US" sz="2800" b="1" kern="0" dirty="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“没有中国共产党就没有新中国，</a:t>
            </a:r>
            <a:endParaRPr lang="en-US" altLang="zh-CN" sz="2800" b="1" kern="0" dirty="0">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a:p>
            <a:pPr marL="0" marR="0" indent="228600" algn="just">
              <a:lnSpc>
                <a:spcPct val="150000"/>
              </a:lnSpc>
              <a:spcBef>
                <a:spcPts val="0"/>
              </a:spcBef>
              <a:spcAft>
                <a:spcPts val="0"/>
              </a:spcAft>
            </a:pPr>
            <a:r>
              <a:rPr lang="zh-CN" altLang="en-US" sz="2800" b="1" kern="0" dirty="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就没有中华民族伟大复兴</a:t>
            </a:r>
            <a:r>
              <a:rPr lang="zh-CN" altLang="en-US" sz="2800" b="1" kern="0" dirty="0">
                <a:solidFill>
                  <a:srgbClr val="FF0000"/>
                </a:solidFill>
                <a:latin typeface="楷体" panose="02010609060101010101" pitchFamily="49" charset="-122"/>
                <a:ea typeface="楷体" panose="02010609060101010101" pitchFamily="49" charset="-122"/>
                <a:cs typeface="Times New Roman" panose="02020603050405020304" pitchFamily="18" charset="0"/>
              </a:rPr>
              <a:t>”</a:t>
            </a:r>
            <a:endParaRPr lang="zh-CN" altLang="en-US" sz="3600" b="1" kern="100" dirty="0">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par>
                          <p:cTn id="16" fill="hold">
                            <p:stCondLst>
                              <p:cond delay="1500"/>
                            </p:stCondLst>
                            <p:childTnLst>
                              <p:par>
                                <p:cTn id="17" presetID="6" presetClass="entr" presetSubtype="16"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119180" y="300723"/>
            <a:ext cx="4849404"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项目过程</a:t>
            </a:r>
            <a:r>
              <a:rPr lang="en-US" altLang="zh-CN" sz="2400" b="1" kern="0" dirty="0">
                <a:effectLst/>
                <a:latin typeface="微软雅黑" pitchFamily="34" charset="-122"/>
                <a:ea typeface="微软雅黑" pitchFamily="34" charset="-122"/>
                <a:cs typeface="Times New Roman" pitchFamily="18" charset="0"/>
              </a:rPr>
              <a:t>——</a:t>
            </a:r>
            <a:r>
              <a:rPr lang="zh-CN" altLang="en-US" sz="2400" b="1" kern="0" dirty="0">
                <a:effectLst/>
                <a:latin typeface="微软雅黑" pitchFamily="34" charset="-122"/>
                <a:ea typeface="微软雅黑" pitchFamily="34" charset="-122"/>
                <a:cs typeface="Times New Roman" pitchFamily="18" charset="0"/>
              </a:rPr>
              <a:t>“少年强”教学环节</a:t>
            </a:r>
            <a:endParaRPr lang="zh-CN" altLang="en-US" sz="2400" kern="100" dirty="0">
              <a:effectLst/>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pic>
        <p:nvPicPr>
          <p:cNvPr id="3" name="图片 2">
            <a:extLst>
              <a:ext uri="{FF2B5EF4-FFF2-40B4-BE49-F238E27FC236}">
                <a16:creationId xmlns:a16="http://schemas.microsoft.com/office/drawing/2014/main" id="{13A2B57D-420F-9867-ADF1-4F626D1453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7234" y="1925332"/>
            <a:ext cx="4763165" cy="4382112"/>
          </a:xfrm>
          <a:prstGeom prst="rect">
            <a:avLst/>
          </a:prstGeom>
        </p:spPr>
      </p:pic>
      <p:sp>
        <p:nvSpPr>
          <p:cNvPr id="5" name="文本框 4">
            <a:extLst>
              <a:ext uri="{FF2B5EF4-FFF2-40B4-BE49-F238E27FC236}">
                <a16:creationId xmlns:a16="http://schemas.microsoft.com/office/drawing/2014/main" id="{282D83AC-D9E0-8786-C759-1C15BDFD228B}"/>
              </a:ext>
            </a:extLst>
          </p:cNvPr>
          <p:cNvSpPr txBox="1"/>
          <p:nvPr/>
        </p:nvSpPr>
        <p:spPr>
          <a:xfrm>
            <a:off x="2508354" y="1268785"/>
            <a:ext cx="3920924" cy="461665"/>
          </a:xfrm>
          <a:prstGeom prst="rect">
            <a:avLst/>
          </a:prstGeom>
          <a:noFill/>
        </p:spPr>
        <p:txBody>
          <a:bodyPr wrap="square">
            <a:spAutoFit/>
          </a:bodyPr>
          <a:lstStyle/>
          <a:p>
            <a:pPr marL="0" marR="0" algn="just">
              <a:spcBef>
                <a:spcPts val="0"/>
              </a:spcBef>
              <a:spcAft>
                <a:spcPts val="0"/>
              </a:spcAft>
            </a:pPr>
            <a:r>
              <a:rPr lang="en-US" altLang="zh-CN" sz="2400" kern="0" dirty="0">
                <a:effectLst/>
                <a:latin typeface="宋体" panose="02010600030101010101" pitchFamily="2" charset="-122"/>
                <a:ea typeface="宋体" panose="02010600030101010101" pitchFamily="2" charset="-122"/>
                <a:cs typeface="Times New Roman" panose="02020603050405020304" pitchFamily="18" charset="0"/>
              </a:rPr>
              <a:t>《</a:t>
            </a:r>
            <a:r>
              <a:rPr lang="zh-CN" altLang="en-US" sz="2400" kern="0" dirty="0">
                <a:effectLst/>
                <a:latin typeface="宋体" panose="02010600030101010101" pitchFamily="2" charset="-122"/>
                <a:ea typeface="宋体" panose="02010600030101010101" pitchFamily="2" charset="-122"/>
                <a:cs typeface="Times New Roman" panose="02020603050405020304" pitchFamily="18" charset="0"/>
              </a:rPr>
              <a:t>习近平的七年知青岁月</a:t>
            </a:r>
            <a:r>
              <a:rPr lang="en-US" altLang="zh-CN" sz="2400" kern="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en-US" sz="32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6" name="对话气泡: 椭圆形 5">
            <a:extLst>
              <a:ext uri="{FF2B5EF4-FFF2-40B4-BE49-F238E27FC236}">
                <a16:creationId xmlns:a16="http://schemas.microsoft.com/office/drawing/2014/main" id="{23D8F8AD-E0AF-BE0D-6063-02F2D98F0F32}"/>
              </a:ext>
            </a:extLst>
          </p:cNvPr>
          <p:cNvSpPr/>
          <p:nvPr/>
        </p:nvSpPr>
        <p:spPr>
          <a:xfrm>
            <a:off x="7986006" y="1730450"/>
            <a:ext cx="3267856" cy="1636429"/>
          </a:xfrm>
          <a:prstGeom prst="wedgeEllipseCallout">
            <a:avLst>
              <a:gd name="adj1" fmla="val -65328"/>
              <a:gd name="adj2" fmla="val 8265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3200" kern="0" dirty="0">
                <a:effectLst/>
                <a:latin typeface="宋体" panose="02010600030101010101" pitchFamily="2" charset="-122"/>
                <a:ea typeface="宋体" panose="02010600030101010101" pitchFamily="2" charset="-122"/>
                <a:cs typeface="Times New Roman" panose="02020603050405020304" pitchFamily="18" charset="0"/>
              </a:rPr>
              <a:t>导学案阅读研讨素材</a:t>
            </a:r>
            <a:endParaRPr lang="zh-CN" altLang="en-US" sz="32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63397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119180" y="300723"/>
            <a:ext cx="4849404"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项目过程</a:t>
            </a:r>
            <a:r>
              <a:rPr lang="en-US" altLang="zh-CN" sz="2400" b="1" kern="0" dirty="0">
                <a:effectLst/>
                <a:latin typeface="微软雅黑" pitchFamily="34" charset="-122"/>
                <a:ea typeface="微软雅黑" pitchFamily="34" charset="-122"/>
                <a:cs typeface="Times New Roman" pitchFamily="18" charset="0"/>
              </a:rPr>
              <a:t>——</a:t>
            </a:r>
            <a:r>
              <a:rPr lang="zh-CN" altLang="en-US" sz="2400" b="1" kern="0" dirty="0">
                <a:effectLst/>
                <a:latin typeface="微软雅黑" pitchFamily="34" charset="-122"/>
                <a:ea typeface="微软雅黑" pitchFamily="34" charset="-122"/>
                <a:cs typeface="Times New Roman" pitchFamily="18" charset="0"/>
              </a:rPr>
              <a:t>“少年强”教学环节</a:t>
            </a:r>
            <a:endParaRPr lang="zh-CN" altLang="en-US" sz="2400" kern="100" dirty="0">
              <a:effectLst/>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grpSp>
        <p:nvGrpSpPr>
          <p:cNvPr id="24" name="组合 23">
            <a:extLst>
              <a:ext uri="{FF2B5EF4-FFF2-40B4-BE49-F238E27FC236}">
                <a16:creationId xmlns:a16="http://schemas.microsoft.com/office/drawing/2014/main" id="{66062E57-A981-C838-8625-C3C3483C87A1}"/>
              </a:ext>
            </a:extLst>
          </p:cNvPr>
          <p:cNvGrpSpPr/>
          <p:nvPr/>
        </p:nvGrpSpPr>
        <p:grpSpPr>
          <a:xfrm>
            <a:off x="4824641" y="1994024"/>
            <a:ext cx="6505790" cy="567270"/>
            <a:chOff x="4824641" y="1994024"/>
            <a:chExt cx="6505790" cy="567270"/>
          </a:xfrm>
        </p:grpSpPr>
        <p:sp>
          <p:nvSpPr>
            <p:cNvPr id="2" name="任意多边形 14">
              <a:extLst>
                <a:ext uri="{FF2B5EF4-FFF2-40B4-BE49-F238E27FC236}">
                  <a16:creationId xmlns:a16="http://schemas.microsoft.com/office/drawing/2014/main" id="{741357A0-DECC-8A09-ED13-D0DE9C290C3C}"/>
                </a:ext>
              </a:extLst>
            </p:cNvPr>
            <p:cNvSpPr/>
            <p:nvPr/>
          </p:nvSpPr>
          <p:spPr>
            <a:xfrm>
              <a:off x="4824641" y="1994024"/>
              <a:ext cx="6505790" cy="567270"/>
            </a:xfrm>
            <a:custGeom>
              <a:avLst/>
              <a:gdLst>
                <a:gd name="connsiteX0" fmla="*/ 0 w 3850349"/>
                <a:gd name="connsiteY0" fmla="*/ 0 h 567270"/>
                <a:gd name="connsiteX1" fmla="*/ 3566714 w 3850349"/>
                <a:gd name="connsiteY1" fmla="*/ 0 h 567270"/>
                <a:gd name="connsiteX2" fmla="*/ 3850349 w 3850349"/>
                <a:gd name="connsiteY2" fmla="*/ 283635 h 567270"/>
                <a:gd name="connsiteX3" fmla="*/ 3566714 w 3850349"/>
                <a:gd name="connsiteY3" fmla="*/ 567270 h 567270"/>
                <a:gd name="connsiteX4" fmla="*/ 592483 w 3850349"/>
                <a:gd name="connsiteY4" fmla="*/ 567270 h 567270"/>
                <a:gd name="connsiteX5" fmla="*/ 504765 w 3850349"/>
                <a:gd name="connsiteY5" fmla="*/ 449966 h 567270"/>
                <a:gd name="connsiteX6" fmla="*/ 28846 w 3850349"/>
                <a:gd name="connsiteY6" fmla="*/ 17524 h 5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0349" h="567270">
                  <a:moveTo>
                    <a:pt x="0" y="0"/>
                  </a:moveTo>
                  <a:lnTo>
                    <a:pt x="3566714" y="0"/>
                  </a:lnTo>
                  <a:lnTo>
                    <a:pt x="3850349" y="283635"/>
                  </a:lnTo>
                  <a:lnTo>
                    <a:pt x="3566714" y="567270"/>
                  </a:lnTo>
                  <a:lnTo>
                    <a:pt x="592483" y="567270"/>
                  </a:lnTo>
                  <a:lnTo>
                    <a:pt x="504765" y="449966"/>
                  </a:lnTo>
                  <a:cubicBezTo>
                    <a:pt x="367864" y="284081"/>
                    <a:pt x="207536" y="138245"/>
                    <a:pt x="28846" y="17524"/>
                  </a:cubicBezTo>
                  <a:close/>
                </a:path>
              </a:pathLst>
            </a:custGeom>
            <a:solidFill>
              <a:srgbClr val="FF5855"/>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noAutofit/>
            </a:bodyPr>
            <a:lstStyle/>
            <a:p>
              <a:pPr algn="ctr"/>
              <a:endParaRPr lang="zh-CN" altLang="en-US" sz="2400"/>
            </a:p>
          </p:txBody>
        </p:sp>
        <p:sp>
          <p:nvSpPr>
            <p:cNvPr id="4" name="TextBox 30">
              <a:extLst>
                <a:ext uri="{FF2B5EF4-FFF2-40B4-BE49-F238E27FC236}">
                  <a16:creationId xmlns:a16="http://schemas.microsoft.com/office/drawing/2014/main" id="{C033C14C-F00E-869C-8B97-0C1D55FA54FD}"/>
                </a:ext>
              </a:extLst>
            </p:cNvPr>
            <p:cNvSpPr txBox="1"/>
            <p:nvPr/>
          </p:nvSpPr>
          <p:spPr>
            <a:xfrm>
              <a:off x="5697855" y="2062215"/>
              <a:ext cx="4646951" cy="430887"/>
            </a:xfrm>
            <a:prstGeom prst="rect">
              <a:avLst/>
            </a:prstGeom>
            <a:noFill/>
          </p:spPr>
          <p:txBody>
            <a:bodyPr wrap="square" lIns="0" tIns="0" rIns="0" bIns="0" rtlCol="0">
              <a:spAutoFit/>
            </a:bodyPr>
            <a:lstStyle/>
            <a:p>
              <a:pPr algn="ctr"/>
              <a:r>
                <a:rPr lang="zh-CN" altLang="en-US" sz="2800" dirty="0">
                  <a:solidFill>
                    <a:schemeClr val="bg1"/>
                  </a:solidFill>
                  <a:latin typeface="微软雅黑" pitchFamily="34" charset="-122"/>
                  <a:ea typeface="微软雅黑" pitchFamily="34" charset="-122"/>
                </a:rPr>
                <a:t>画出最令自己感动的段落文字</a:t>
              </a:r>
            </a:p>
          </p:txBody>
        </p:sp>
      </p:grpSp>
      <p:grpSp>
        <p:nvGrpSpPr>
          <p:cNvPr id="25" name="组合 24">
            <a:extLst>
              <a:ext uri="{FF2B5EF4-FFF2-40B4-BE49-F238E27FC236}">
                <a16:creationId xmlns:a16="http://schemas.microsoft.com/office/drawing/2014/main" id="{D7B9CFB5-D436-31BD-6D1F-4F655D731F69}"/>
              </a:ext>
            </a:extLst>
          </p:cNvPr>
          <p:cNvGrpSpPr/>
          <p:nvPr/>
        </p:nvGrpSpPr>
        <p:grpSpPr>
          <a:xfrm>
            <a:off x="5563405" y="2789361"/>
            <a:ext cx="5767026" cy="567270"/>
            <a:chOff x="5563405" y="2789361"/>
            <a:chExt cx="5767026" cy="567270"/>
          </a:xfrm>
        </p:grpSpPr>
        <p:sp>
          <p:nvSpPr>
            <p:cNvPr id="8" name="任意多边形 17">
              <a:extLst>
                <a:ext uri="{FF2B5EF4-FFF2-40B4-BE49-F238E27FC236}">
                  <a16:creationId xmlns:a16="http://schemas.microsoft.com/office/drawing/2014/main" id="{63DF3D4B-573C-B7E2-5197-090160518263}"/>
                </a:ext>
              </a:extLst>
            </p:cNvPr>
            <p:cNvSpPr/>
            <p:nvPr/>
          </p:nvSpPr>
          <p:spPr>
            <a:xfrm>
              <a:off x="5563405" y="2789361"/>
              <a:ext cx="5767026" cy="567270"/>
            </a:xfrm>
            <a:custGeom>
              <a:avLst/>
              <a:gdLst>
                <a:gd name="connsiteX0" fmla="*/ 0 w 3111586"/>
                <a:gd name="connsiteY0" fmla="*/ 0 h 567270"/>
                <a:gd name="connsiteX1" fmla="*/ 2827951 w 3111586"/>
                <a:gd name="connsiteY1" fmla="*/ 0 h 567270"/>
                <a:gd name="connsiteX2" fmla="*/ 3111586 w 3111586"/>
                <a:gd name="connsiteY2" fmla="*/ 283635 h 567270"/>
                <a:gd name="connsiteX3" fmla="*/ 2827951 w 3111586"/>
                <a:gd name="connsiteY3" fmla="*/ 567270 h 567270"/>
                <a:gd name="connsiteX4" fmla="*/ 216299 w 3111586"/>
                <a:gd name="connsiteY4" fmla="*/ 567270 h 567270"/>
                <a:gd name="connsiteX5" fmla="*/ 176658 w 3111586"/>
                <a:gd name="connsiteY5" fmla="*/ 413101 h 567270"/>
                <a:gd name="connsiteX6" fmla="*/ 7068 w 3111586"/>
                <a:gd name="connsiteY6" fmla="*/ 11634 h 5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1586" h="567270">
                  <a:moveTo>
                    <a:pt x="0" y="0"/>
                  </a:moveTo>
                  <a:lnTo>
                    <a:pt x="2827951" y="0"/>
                  </a:lnTo>
                  <a:lnTo>
                    <a:pt x="3111586" y="283635"/>
                  </a:lnTo>
                  <a:lnTo>
                    <a:pt x="2827951" y="567270"/>
                  </a:lnTo>
                  <a:lnTo>
                    <a:pt x="216299" y="567270"/>
                  </a:lnTo>
                  <a:lnTo>
                    <a:pt x="176658" y="413101"/>
                  </a:lnTo>
                  <a:cubicBezTo>
                    <a:pt x="133041" y="272869"/>
                    <a:pt x="76011" y="138546"/>
                    <a:pt x="7068" y="11634"/>
                  </a:cubicBezTo>
                  <a:close/>
                </a:path>
              </a:pathLst>
            </a:custGeom>
            <a:solidFill>
              <a:srgbClr val="FDC873"/>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noAutofit/>
            </a:bodyPr>
            <a:lstStyle/>
            <a:p>
              <a:pPr algn="ctr"/>
              <a:endParaRPr lang="zh-CN" altLang="en-US" sz="2400"/>
            </a:p>
          </p:txBody>
        </p:sp>
        <p:sp>
          <p:nvSpPr>
            <p:cNvPr id="14" name="TextBox 30">
              <a:extLst>
                <a:ext uri="{FF2B5EF4-FFF2-40B4-BE49-F238E27FC236}">
                  <a16:creationId xmlns:a16="http://schemas.microsoft.com/office/drawing/2014/main" id="{CDE83AEC-B664-3BF0-7303-F42F37DBD163}"/>
                </a:ext>
              </a:extLst>
            </p:cNvPr>
            <p:cNvSpPr txBox="1"/>
            <p:nvPr/>
          </p:nvSpPr>
          <p:spPr>
            <a:xfrm>
              <a:off x="7001143" y="2857552"/>
              <a:ext cx="2366891" cy="430887"/>
            </a:xfrm>
            <a:prstGeom prst="rect">
              <a:avLst/>
            </a:prstGeom>
            <a:noFill/>
          </p:spPr>
          <p:txBody>
            <a:bodyPr wrap="square" lIns="0" tIns="0" rIns="0" bIns="0" rtlCol="0">
              <a:spAutoFit/>
            </a:bodyPr>
            <a:lstStyle/>
            <a:p>
              <a:pPr algn="ctr"/>
              <a:r>
                <a:rPr lang="zh-CN" altLang="en-US" sz="2800" dirty="0">
                  <a:solidFill>
                    <a:schemeClr val="bg1"/>
                  </a:solidFill>
                  <a:latin typeface="微软雅黑" pitchFamily="34" charset="-122"/>
                  <a:ea typeface="微软雅黑" pitchFamily="34" charset="-122"/>
                </a:rPr>
                <a:t>阐明理由</a:t>
              </a:r>
            </a:p>
          </p:txBody>
        </p:sp>
      </p:grpSp>
      <p:grpSp>
        <p:nvGrpSpPr>
          <p:cNvPr id="26" name="组合 25">
            <a:extLst>
              <a:ext uri="{FF2B5EF4-FFF2-40B4-BE49-F238E27FC236}">
                <a16:creationId xmlns:a16="http://schemas.microsoft.com/office/drawing/2014/main" id="{F7FB9FA5-A2AD-CF4F-2B09-F918DD56BF83}"/>
              </a:ext>
            </a:extLst>
          </p:cNvPr>
          <p:cNvGrpSpPr/>
          <p:nvPr/>
        </p:nvGrpSpPr>
        <p:grpSpPr>
          <a:xfrm>
            <a:off x="5820825" y="3584703"/>
            <a:ext cx="5509606" cy="567271"/>
            <a:chOff x="5820825" y="3584703"/>
            <a:chExt cx="5509606" cy="567271"/>
          </a:xfrm>
        </p:grpSpPr>
        <p:sp>
          <p:nvSpPr>
            <p:cNvPr id="15" name="任意多边形 20">
              <a:extLst>
                <a:ext uri="{FF2B5EF4-FFF2-40B4-BE49-F238E27FC236}">
                  <a16:creationId xmlns:a16="http://schemas.microsoft.com/office/drawing/2014/main" id="{438C5DA8-052D-28C2-D9B2-ABDE07F6EE53}"/>
                </a:ext>
              </a:extLst>
            </p:cNvPr>
            <p:cNvSpPr/>
            <p:nvPr/>
          </p:nvSpPr>
          <p:spPr>
            <a:xfrm>
              <a:off x="5820825" y="3584703"/>
              <a:ext cx="5509606" cy="567271"/>
            </a:xfrm>
            <a:custGeom>
              <a:avLst/>
              <a:gdLst>
                <a:gd name="connsiteX0" fmla="*/ 0 w 2854165"/>
                <a:gd name="connsiteY0" fmla="*/ 0 h 567270"/>
                <a:gd name="connsiteX1" fmla="*/ 2570530 w 2854165"/>
                <a:gd name="connsiteY1" fmla="*/ 0 h 567270"/>
                <a:gd name="connsiteX2" fmla="*/ 2854165 w 2854165"/>
                <a:gd name="connsiteY2" fmla="*/ 283635 h 567270"/>
                <a:gd name="connsiteX3" fmla="*/ 2570530 w 2854165"/>
                <a:gd name="connsiteY3" fmla="*/ 567270 h 567270"/>
                <a:gd name="connsiteX4" fmla="*/ 0 w 2854165"/>
                <a:gd name="connsiteY4" fmla="*/ 567270 h 567270"/>
                <a:gd name="connsiteX5" fmla="*/ 8346 w 2854165"/>
                <a:gd name="connsiteY5" fmla="*/ 512582 h 567270"/>
                <a:gd name="connsiteX6" fmla="*/ 19907 w 2854165"/>
                <a:gd name="connsiteY6" fmla="*/ 283636 h 567270"/>
                <a:gd name="connsiteX7" fmla="*/ 8346 w 2854165"/>
                <a:gd name="connsiteY7" fmla="*/ 54690 h 5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4165" h="567270">
                  <a:moveTo>
                    <a:pt x="0" y="0"/>
                  </a:moveTo>
                  <a:lnTo>
                    <a:pt x="2570530" y="0"/>
                  </a:lnTo>
                  <a:lnTo>
                    <a:pt x="2854165" y="283635"/>
                  </a:lnTo>
                  <a:lnTo>
                    <a:pt x="2570530" y="567270"/>
                  </a:lnTo>
                  <a:lnTo>
                    <a:pt x="0" y="567270"/>
                  </a:lnTo>
                  <a:lnTo>
                    <a:pt x="8346" y="512582"/>
                  </a:lnTo>
                  <a:cubicBezTo>
                    <a:pt x="15991" y="437306"/>
                    <a:pt x="19907" y="360929"/>
                    <a:pt x="19907" y="283636"/>
                  </a:cubicBezTo>
                  <a:cubicBezTo>
                    <a:pt x="19907" y="206344"/>
                    <a:pt x="15991" y="129966"/>
                    <a:pt x="8346" y="54690"/>
                  </a:cubicBezTo>
                  <a:close/>
                </a:path>
              </a:pathLst>
            </a:custGeom>
            <a:solidFill>
              <a:srgbClr val="6077B6"/>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noAutofit/>
            </a:bodyPr>
            <a:lstStyle/>
            <a:p>
              <a:pPr algn="ctr"/>
              <a:endParaRPr lang="zh-CN" altLang="en-US" sz="2400"/>
            </a:p>
          </p:txBody>
        </p:sp>
        <p:sp>
          <p:nvSpPr>
            <p:cNvPr id="16" name="TextBox 30">
              <a:extLst>
                <a:ext uri="{FF2B5EF4-FFF2-40B4-BE49-F238E27FC236}">
                  <a16:creationId xmlns:a16="http://schemas.microsoft.com/office/drawing/2014/main" id="{C4A0C66B-CE92-4050-6F81-D2E2357E5D25}"/>
                </a:ext>
              </a:extLst>
            </p:cNvPr>
            <p:cNvSpPr txBox="1"/>
            <p:nvPr/>
          </p:nvSpPr>
          <p:spPr>
            <a:xfrm>
              <a:off x="7032460" y="3687859"/>
              <a:ext cx="2304256" cy="430887"/>
            </a:xfrm>
            <a:prstGeom prst="rect">
              <a:avLst/>
            </a:prstGeom>
            <a:noFill/>
          </p:spPr>
          <p:txBody>
            <a:bodyPr wrap="square" lIns="0" tIns="0" rIns="0" bIns="0" rtlCol="0">
              <a:spAutoFit/>
            </a:bodyPr>
            <a:lstStyle/>
            <a:p>
              <a:pPr algn="ctr"/>
              <a:r>
                <a:rPr lang="zh-CN" altLang="en-US" sz="2800" dirty="0">
                  <a:solidFill>
                    <a:schemeClr val="bg1"/>
                  </a:solidFill>
                  <a:latin typeface="微软雅黑" pitchFamily="34" charset="-122"/>
                  <a:ea typeface="微软雅黑" pitchFamily="34" charset="-122"/>
                </a:rPr>
                <a:t>有感情地阅读</a:t>
              </a:r>
            </a:p>
          </p:txBody>
        </p:sp>
      </p:grpSp>
      <p:grpSp>
        <p:nvGrpSpPr>
          <p:cNvPr id="27" name="组合 26">
            <a:extLst>
              <a:ext uri="{FF2B5EF4-FFF2-40B4-BE49-F238E27FC236}">
                <a16:creationId xmlns:a16="http://schemas.microsoft.com/office/drawing/2014/main" id="{151A48EE-14EC-AFC0-CFF3-EB7826816C51}"/>
              </a:ext>
            </a:extLst>
          </p:cNvPr>
          <p:cNvGrpSpPr/>
          <p:nvPr/>
        </p:nvGrpSpPr>
        <p:grpSpPr>
          <a:xfrm>
            <a:off x="5563405" y="4380032"/>
            <a:ext cx="5767026" cy="567270"/>
            <a:chOff x="5563405" y="4380032"/>
            <a:chExt cx="5767026" cy="567270"/>
          </a:xfrm>
        </p:grpSpPr>
        <p:sp>
          <p:nvSpPr>
            <p:cNvPr id="17" name="任意多边形 23">
              <a:extLst>
                <a:ext uri="{FF2B5EF4-FFF2-40B4-BE49-F238E27FC236}">
                  <a16:creationId xmlns:a16="http://schemas.microsoft.com/office/drawing/2014/main" id="{C4FC5963-AC38-143F-59F3-5749D119F202}"/>
                </a:ext>
              </a:extLst>
            </p:cNvPr>
            <p:cNvSpPr/>
            <p:nvPr/>
          </p:nvSpPr>
          <p:spPr>
            <a:xfrm>
              <a:off x="5563405" y="4380032"/>
              <a:ext cx="5767026" cy="567270"/>
            </a:xfrm>
            <a:custGeom>
              <a:avLst/>
              <a:gdLst>
                <a:gd name="connsiteX0" fmla="*/ 216297 w 3111584"/>
                <a:gd name="connsiteY0" fmla="*/ 0 h 567270"/>
                <a:gd name="connsiteX1" fmla="*/ 2827949 w 3111584"/>
                <a:gd name="connsiteY1" fmla="*/ 0 h 567270"/>
                <a:gd name="connsiteX2" fmla="*/ 3111584 w 3111584"/>
                <a:gd name="connsiteY2" fmla="*/ 283635 h 567270"/>
                <a:gd name="connsiteX3" fmla="*/ 2827949 w 3111584"/>
                <a:gd name="connsiteY3" fmla="*/ 567270 h 567270"/>
                <a:gd name="connsiteX4" fmla="*/ 0 w 3111584"/>
                <a:gd name="connsiteY4" fmla="*/ 567270 h 567270"/>
                <a:gd name="connsiteX5" fmla="*/ 7066 w 3111584"/>
                <a:gd name="connsiteY5" fmla="*/ 555638 h 567270"/>
                <a:gd name="connsiteX6" fmla="*/ 176656 w 3111584"/>
                <a:gd name="connsiteY6" fmla="*/ 154171 h 5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1584" h="567270">
                  <a:moveTo>
                    <a:pt x="216297" y="0"/>
                  </a:moveTo>
                  <a:lnTo>
                    <a:pt x="2827949" y="0"/>
                  </a:lnTo>
                  <a:lnTo>
                    <a:pt x="3111584" y="283635"/>
                  </a:lnTo>
                  <a:lnTo>
                    <a:pt x="2827949" y="567270"/>
                  </a:lnTo>
                  <a:lnTo>
                    <a:pt x="0" y="567270"/>
                  </a:lnTo>
                  <a:lnTo>
                    <a:pt x="7066" y="555638"/>
                  </a:lnTo>
                  <a:cubicBezTo>
                    <a:pt x="76009" y="428726"/>
                    <a:pt x="133039" y="294403"/>
                    <a:pt x="176656" y="154171"/>
                  </a:cubicBezTo>
                  <a:close/>
                </a:path>
              </a:pathLst>
            </a:custGeom>
            <a:solidFill>
              <a:srgbClr val="6BF4CD"/>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noAutofit/>
            </a:bodyPr>
            <a:lstStyle/>
            <a:p>
              <a:pPr algn="ctr"/>
              <a:endParaRPr lang="zh-CN" altLang="en-US" sz="2400"/>
            </a:p>
          </p:txBody>
        </p:sp>
        <p:sp>
          <p:nvSpPr>
            <p:cNvPr id="18" name="TextBox 30">
              <a:extLst>
                <a:ext uri="{FF2B5EF4-FFF2-40B4-BE49-F238E27FC236}">
                  <a16:creationId xmlns:a16="http://schemas.microsoft.com/office/drawing/2014/main" id="{51E63606-9F5F-C441-3066-987270751C2A}"/>
                </a:ext>
              </a:extLst>
            </p:cNvPr>
            <p:cNvSpPr txBox="1"/>
            <p:nvPr/>
          </p:nvSpPr>
          <p:spPr>
            <a:xfrm>
              <a:off x="5817500" y="4448224"/>
              <a:ext cx="5242372" cy="430887"/>
            </a:xfrm>
            <a:prstGeom prst="rect">
              <a:avLst/>
            </a:prstGeom>
            <a:noFill/>
          </p:spPr>
          <p:txBody>
            <a:bodyPr wrap="square" lIns="0" tIns="0" rIns="0" bIns="0" rtlCol="0">
              <a:spAutoFit/>
            </a:bodyPr>
            <a:lstStyle/>
            <a:p>
              <a:pPr algn="ctr"/>
              <a:r>
                <a:rPr lang="zh-CN" altLang="en-US" sz="2800" dirty="0">
                  <a:solidFill>
                    <a:schemeClr val="bg1"/>
                  </a:solidFill>
                  <a:latin typeface="微软雅黑" pitchFamily="34" charset="-122"/>
                  <a:ea typeface="微软雅黑" pitchFamily="34" charset="-122"/>
                </a:rPr>
                <a:t>感受习总书记难忘的梁家河岁月</a:t>
              </a:r>
            </a:p>
          </p:txBody>
        </p:sp>
      </p:grpSp>
      <p:grpSp>
        <p:nvGrpSpPr>
          <p:cNvPr id="28" name="组合 27">
            <a:extLst>
              <a:ext uri="{FF2B5EF4-FFF2-40B4-BE49-F238E27FC236}">
                <a16:creationId xmlns:a16="http://schemas.microsoft.com/office/drawing/2014/main" id="{60345086-EBF9-9985-1CD3-D90FEF142877}"/>
              </a:ext>
            </a:extLst>
          </p:cNvPr>
          <p:cNvGrpSpPr/>
          <p:nvPr/>
        </p:nvGrpSpPr>
        <p:grpSpPr>
          <a:xfrm>
            <a:off x="4824641" y="5175371"/>
            <a:ext cx="6505790" cy="567270"/>
            <a:chOff x="4824641" y="5175371"/>
            <a:chExt cx="6505790" cy="567270"/>
          </a:xfrm>
        </p:grpSpPr>
        <p:sp>
          <p:nvSpPr>
            <p:cNvPr id="19" name="任意多边形 26">
              <a:extLst>
                <a:ext uri="{FF2B5EF4-FFF2-40B4-BE49-F238E27FC236}">
                  <a16:creationId xmlns:a16="http://schemas.microsoft.com/office/drawing/2014/main" id="{22C30F26-4D71-FF78-E534-2A6479FF6923}"/>
                </a:ext>
              </a:extLst>
            </p:cNvPr>
            <p:cNvSpPr/>
            <p:nvPr/>
          </p:nvSpPr>
          <p:spPr>
            <a:xfrm>
              <a:off x="4824641" y="5175371"/>
              <a:ext cx="6505790" cy="567270"/>
            </a:xfrm>
            <a:custGeom>
              <a:avLst/>
              <a:gdLst>
                <a:gd name="connsiteX0" fmla="*/ 592483 w 3850349"/>
                <a:gd name="connsiteY0" fmla="*/ 0 h 567270"/>
                <a:gd name="connsiteX1" fmla="*/ 3566714 w 3850349"/>
                <a:gd name="connsiteY1" fmla="*/ 0 h 567270"/>
                <a:gd name="connsiteX2" fmla="*/ 3850349 w 3850349"/>
                <a:gd name="connsiteY2" fmla="*/ 283635 h 567270"/>
                <a:gd name="connsiteX3" fmla="*/ 3566714 w 3850349"/>
                <a:gd name="connsiteY3" fmla="*/ 567270 h 567270"/>
                <a:gd name="connsiteX4" fmla="*/ 0 w 3850349"/>
                <a:gd name="connsiteY4" fmla="*/ 567270 h 567270"/>
                <a:gd name="connsiteX5" fmla="*/ 28846 w 3850349"/>
                <a:gd name="connsiteY5" fmla="*/ 549746 h 567270"/>
                <a:gd name="connsiteX6" fmla="*/ 504765 w 3850349"/>
                <a:gd name="connsiteY6" fmla="*/ 117304 h 5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0349" h="567270">
                  <a:moveTo>
                    <a:pt x="592483" y="0"/>
                  </a:moveTo>
                  <a:lnTo>
                    <a:pt x="3566714" y="0"/>
                  </a:lnTo>
                  <a:lnTo>
                    <a:pt x="3850349" y="283635"/>
                  </a:lnTo>
                  <a:lnTo>
                    <a:pt x="3566714" y="567270"/>
                  </a:lnTo>
                  <a:lnTo>
                    <a:pt x="0" y="567270"/>
                  </a:lnTo>
                  <a:lnTo>
                    <a:pt x="28846" y="549746"/>
                  </a:lnTo>
                  <a:cubicBezTo>
                    <a:pt x="207536" y="429025"/>
                    <a:pt x="367864" y="283190"/>
                    <a:pt x="504765" y="117304"/>
                  </a:cubicBezTo>
                  <a:close/>
                </a:path>
              </a:pathLst>
            </a:custGeom>
            <a:solidFill>
              <a:schemeClr val="bg1">
                <a:lumMod val="75000"/>
              </a:schemeClr>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noAutofit/>
            </a:bodyPr>
            <a:lstStyle/>
            <a:p>
              <a:pPr algn="ctr"/>
              <a:endParaRPr lang="zh-CN" altLang="en-US" sz="2400" dirty="0"/>
            </a:p>
          </p:txBody>
        </p:sp>
        <p:sp>
          <p:nvSpPr>
            <p:cNvPr id="20" name="TextBox 30">
              <a:extLst>
                <a:ext uri="{FF2B5EF4-FFF2-40B4-BE49-F238E27FC236}">
                  <a16:creationId xmlns:a16="http://schemas.microsoft.com/office/drawing/2014/main" id="{F84509F2-EF56-AEA7-FA2E-701FCB1A16C2}"/>
                </a:ext>
              </a:extLst>
            </p:cNvPr>
            <p:cNvSpPr txBox="1"/>
            <p:nvPr/>
          </p:nvSpPr>
          <p:spPr>
            <a:xfrm>
              <a:off x="5621891" y="5243562"/>
              <a:ext cx="5437981" cy="430887"/>
            </a:xfrm>
            <a:prstGeom prst="rect">
              <a:avLst/>
            </a:prstGeom>
            <a:noFill/>
          </p:spPr>
          <p:txBody>
            <a:bodyPr wrap="square" lIns="0" tIns="0" rIns="0" bIns="0" rtlCol="0">
              <a:spAutoFit/>
            </a:bodyPr>
            <a:lstStyle/>
            <a:p>
              <a:pPr algn="ctr"/>
              <a:r>
                <a:rPr lang="zh-CN" altLang="en-US" sz="2800" dirty="0">
                  <a:solidFill>
                    <a:schemeClr val="bg1"/>
                  </a:solidFill>
                  <a:latin typeface="微软雅黑" pitchFamily="34" charset="-122"/>
                  <a:ea typeface="微软雅黑" pitchFamily="34" charset="-122"/>
                </a:rPr>
                <a:t>“热爱劳动、热爱读书、热爱人民”</a:t>
              </a:r>
            </a:p>
          </p:txBody>
        </p:sp>
      </p:grpSp>
      <p:pic>
        <p:nvPicPr>
          <p:cNvPr id="23" name="图片 22">
            <a:extLst>
              <a:ext uri="{FF2B5EF4-FFF2-40B4-BE49-F238E27FC236}">
                <a16:creationId xmlns:a16="http://schemas.microsoft.com/office/drawing/2014/main" id="{C1716A6D-0BF9-3CE6-E70C-248DBE2ECF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9374" y="2097403"/>
            <a:ext cx="4473472" cy="339105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4139860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randombar(horizontal)">
                                      <p:cBhvr>
                                        <p:cTn id="11" dur="500"/>
                                        <p:tgtEl>
                                          <p:spTgt spid="24"/>
                                        </p:tgtEl>
                                      </p:cBhvr>
                                    </p:animEffect>
                                  </p:childTnLst>
                                </p:cTn>
                              </p:par>
                            </p:childTnLst>
                          </p:cTn>
                        </p:par>
                        <p:par>
                          <p:cTn id="12" fill="hold">
                            <p:stCondLst>
                              <p:cond delay="1000"/>
                            </p:stCondLst>
                            <p:childTnLst>
                              <p:par>
                                <p:cTn id="13" presetID="14" presetClass="entr" presetSubtype="10" fill="hold"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randombar(horizontal)">
                                      <p:cBhvr>
                                        <p:cTn id="15" dur="500"/>
                                        <p:tgtEl>
                                          <p:spTgt spid="25"/>
                                        </p:tgtEl>
                                      </p:cBhvr>
                                    </p:animEffect>
                                  </p:childTnLst>
                                </p:cTn>
                              </p:par>
                            </p:childTnLst>
                          </p:cTn>
                        </p:par>
                        <p:par>
                          <p:cTn id="16" fill="hold">
                            <p:stCondLst>
                              <p:cond delay="1500"/>
                            </p:stCondLst>
                            <p:childTnLst>
                              <p:par>
                                <p:cTn id="17" presetID="14" presetClass="entr" presetSubtype="10" fill="hold" nodeType="after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randombar(horizontal)">
                                      <p:cBhvr>
                                        <p:cTn id="19" dur="500"/>
                                        <p:tgtEl>
                                          <p:spTgt spid="26"/>
                                        </p:tgtEl>
                                      </p:cBhvr>
                                    </p:animEffect>
                                  </p:childTnLst>
                                </p:cTn>
                              </p:par>
                            </p:childTnLst>
                          </p:cTn>
                        </p:par>
                        <p:par>
                          <p:cTn id="20" fill="hold">
                            <p:stCondLst>
                              <p:cond delay="2000"/>
                            </p:stCondLst>
                            <p:childTnLst>
                              <p:par>
                                <p:cTn id="21" presetID="14" presetClass="entr" presetSubtype="1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randombar(horizontal)">
                                      <p:cBhvr>
                                        <p:cTn id="23" dur="500"/>
                                        <p:tgtEl>
                                          <p:spTgt spid="27"/>
                                        </p:tgtEl>
                                      </p:cBhvr>
                                    </p:animEffect>
                                  </p:childTnLst>
                                </p:cTn>
                              </p:par>
                            </p:childTnLst>
                          </p:cTn>
                        </p:par>
                        <p:par>
                          <p:cTn id="24" fill="hold">
                            <p:stCondLst>
                              <p:cond delay="2500"/>
                            </p:stCondLst>
                            <p:childTnLst>
                              <p:par>
                                <p:cTn id="25" presetID="14" presetClass="entr" presetSubtype="10" fill="hold" nodeType="after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randombar(horizontal)">
                                      <p:cBhvr>
                                        <p:cTn id="2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5" name="文本框 1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3468911" y="4672346"/>
            <a:ext cx="5277407" cy="769441"/>
          </a:xfrm>
          <a:prstGeom prst="rect">
            <a:avLst/>
          </a:prstGeom>
          <a:noFill/>
        </p:spPr>
        <p:txBody>
          <a:bodyPr wrap="none" rtlCol="0">
            <a:spAutoFit/>
          </a:bodyPr>
          <a:lstStyle/>
          <a:p>
            <a:pPr algn="ctr"/>
            <a:r>
              <a:rPr lang="zh-CN" altLang="en-US" sz="4400" b="1" dirty="0">
                <a:solidFill>
                  <a:schemeClr val="tx1">
                    <a:lumMod val="65000"/>
                    <a:lumOff val="35000"/>
                  </a:schemeClr>
                </a:solidFill>
                <a:latin typeface="幼圆" pitchFamily="49" charset="-122"/>
                <a:ea typeface="幼圆" pitchFamily="49" charset="-122"/>
              </a:rPr>
              <a:t>孩子们有</a:t>
            </a:r>
            <a:r>
              <a:rPr lang="en-US" altLang="zh-CN" sz="4400" b="1" dirty="0">
                <a:solidFill>
                  <a:schemeClr val="tx1">
                    <a:lumMod val="65000"/>
                    <a:lumOff val="35000"/>
                  </a:schemeClr>
                </a:solidFill>
                <a:latin typeface="幼圆" pitchFamily="49" charset="-122"/>
                <a:ea typeface="幼圆" pitchFamily="49" charset="-122"/>
              </a:rPr>
              <a:t>哪些收获</a:t>
            </a:r>
            <a:r>
              <a:rPr lang="zh-CN" altLang="en-US" sz="4400" b="1" dirty="0">
                <a:solidFill>
                  <a:schemeClr val="tx1">
                    <a:lumMod val="65000"/>
                    <a:lumOff val="35000"/>
                  </a:schemeClr>
                </a:solidFill>
                <a:latin typeface="幼圆" pitchFamily="49" charset="-122"/>
                <a:ea typeface="幼圆" pitchFamily="49" charset="-122"/>
              </a:rPr>
              <a:t>？</a:t>
            </a:r>
          </a:p>
        </p:txBody>
      </p:sp>
      <p:cxnSp>
        <p:nvCxnSpPr>
          <p:cNvPr id="17" name="直接连接符 16"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a:cxnSpLocks/>
          </p:cNvCxnSpPr>
          <p:nvPr/>
        </p:nvCxnSpPr>
        <p:spPr>
          <a:xfrm flipH="1">
            <a:off x="3342807" y="5620305"/>
            <a:ext cx="5246557"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9" name="图片 18"/>
          <p:cNvPicPr>
            <a:picLocks noChangeAspect="1"/>
          </p:cNvPicPr>
          <p:nvPr/>
        </p:nvPicPr>
        <p:blipFill>
          <a:blip r:embed="rId2" cstate="print"/>
          <a:stretch>
            <a:fillRect/>
          </a:stretch>
        </p:blipFill>
        <p:spPr>
          <a:xfrm>
            <a:off x="5351187" y="1261830"/>
            <a:ext cx="1809030" cy="2964728"/>
          </a:xfrm>
          <a:prstGeom prst="rect">
            <a:avLst/>
          </a:prstGeom>
        </p:spPr>
      </p:pic>
    </p:spTree>
    <p:extLst>
      <p:ext uri="{BB962C8B-B14F-4D97-AF65-F5344CB8AC3E}">
        <p14:creationId xmlns:p14="http://schemas.microsoft.com/office/powerpoint/2010/main" val="282074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outVertical)">
                                      <p:cBhvr>
                                        <p:cTn id="1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962224" y="300723"/>
            <a:ext cx="800219" cy="461665"/>
          </a:xfrm>
          <a:prstGeom prst="rect">
            <a:avLst/>
          </a:prstGeom>
          <a:noFill/>
          <a:effectLst/>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00" cap="none" spc="0" normalizeH="0" baseline="0" noProof="0" dirty="0">
                <a:ln>
                  <a:noFill/>
                </a:ln>
                <a:solidFill>
                  <a:prstClr val="black"/>
                </a:solidFill>
                <a:effectLst/>
                <a:uLnTx/>
                <a:uFillTx/>
                <a:latin typeface="Calibri" pitchFamily="34" charset="0"/>
                <a:ea typeface="宋体" charset="-122"/>
                <a:cs typeface="Times New Roman" pitchFamily="18" charset="0"/>
              </a:rPr>
              <a:t>收获</a:t>
            </a: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sp>
        <p:nvSpPr>
          <p:cNvPr id="2" name="Freeform 5">
            <a:extLst>
              <a:ext uri="{FF2B5EF4-FFF2-40B4-BE49-F238E27FC236}">
                <a16:creationId xmlns:a16="http://schemas.microsoft.com/office/drawing/2014/main" id="{4064D384-F23E-BFD8-67C0-E8A0ED79BD6D}"/>
              </a:ext>
            </a:extLst>
          </p:cNvPr>
          <p:cNvSpPr/>
          <p:nvPr/>
        </p:nvSpPr>
        <p:spPr bwMode="auto">
          <a:xfrm>
            <a:off x="3814673" y="3483670"/>
            <a:ext cx="3348643" cy="2049816"/>
          </a:xfrm>
          <a:custGeom>
            <a:avLst/>
            <a:gdLst>
              <a:gd name="T0" fmla="*/ 17 w 618"/>
              <a:gd name="T1" fmla="*/ 170 h 377"/>
              <a:gd name="T2" fmla="*/ 278 w 618"/>
              <a:gd name="T3" fmla="*/ 11 h 377"/>
              <a:gd name="T4" fmla="*/ 344 w 618"/>
              <a:gd name="T5" fmla="*/ 13 h 377"/>
              <a:gd name="T6" fmla="*/ 597 w 618"/>
              <a:gd name="T7" fmla="*/ 167 h 377"/>
              <a:gd name="T8" fmla="*/ 601 w 618"/>
              <a:gd name="T9" fmla="*/ 208 h 377"/>
              <a:gd name="T10" fmla="*/ 340 w 618"/>
              <a:gd name="T11" fmla="*/ 367 h 377"/>
              <a:gd name="T12" fmla="*/ 274 w 618"/>
              <a:gd name="T13" fmla="*/ 364 h 377"/>
              <a:gd name="T14" fmla="*/ 21 w 618"/>
              <a:gd name="T15" fmla="*/ 210 h 377"/>
              <a:gd name="T16" fmla="*/ 17 w 618"/>
              <a:gd name="T17" fmla="*/ 170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8" h="377">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rgbClr val="6BF4CD"/>
          </a:solidFill>
          <a:ln w="25400">
            <a:solidFill>
              <a:schemeClr val="tx1">
                <a:lumMod val="65000"/>
                <a:lumOff val="35000"/>
              </a:schemeClr>
            </a:solidFill>
          </a:ln>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3" name="Freeform 5">
            <a:extLst>
              <a:ext uri="{FF2B5EF4-FFF2-40B4-BE49-F238E27FC236}">
                <a16:creationId xmlns:a16="http://schemas.microsoft.com/office/drawing/2014/main" id="{C814C114-331A-E066-CF09-D6A6BC76910C}"/>
              </a:ext>
            </a:extLst>
          </p:cNvPr>
          <p:cNvSpPr/>
          <p:nvPr/>
        </p:nvSpPr>
        <p:spPr bwMode="auto">
          <a:xfrm>
            <a:off x="3814673" y="2989570"/>
            <a:ext cx="3348643" cy="2049816"/>
          </a:xfrm>
          <a:custGeom>
            <a:avLst/>
            <a:gdLst>
              <a:gd name="T0" fmla="*/ 17 w 618"/>
              <a:gd name="T1" fmla="*/ 170 h 377"/>
              <a:gd name="T2" fmla="*/ 278 w 618"/>
              <a:gd name="T3" fmla="*/ 11 h 377"/>
              <a:gd name="T4" fmla="*/ 344 w 618"/>
              <a:gd name="T5" fmla="*/ 13 h 377"/>
              <a:gd name="T6" fmla="*/ 597 w 618"/>
              <a:gd name="T7" fmla="*/ 167 h 377"/>
              <a:gd name="T8" fmla="*/ 601 w 618"/>
              <a:gd name="T9" fmla="*/ 208 h 377"/>
              <a:gd name="T10" fmla="*/ 340 w 618"/>
              <a:gd name="T11" fmla="*/ 367 h 377"/>
              <a:gd name="T12" fmla="*/ 274 w 618"/>
              <a:gd name="T13" fmla="*/ 364 h 377"/>
              <a:gd name="T14" fmla="*/ 21 w 618"/>
              <a:gd name="T15" fmla="*/ 210 h 377"/>
              <a:gd name="T16" fmla="*/ 17 w 618"/>
              <a:gd name="T17" fmla="*/ 170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8" h="377">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rgbClr val="6077B6"/>
          </a:solidFill>
          <a:ln w="25400">
            <a:solidFill>
              <a:schemeClr val="tx1">
                <a:lumMod val="65000"/>
                <a:lumOff val="35000"/>
              </a:schemeClr>
            </a:solidFill>
          </a:ln>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4" name="Freeform 5">
            <a:extLst>
              <a:ext uri="{FF2B5EF4-FFF2-40B4-BE49-F238E27FC236}">
                <a16:creationId xmlns:a16="http://schemas.microsoft.com/office/drawing/2014/main" id="{F8282BEE-F39B-BFB9-1814-78A32D0EDA27}"/>
              </a:ext>
            </a:extLst>
          </p:cNvPr>
          <p:cNvSpPr/>
          <p:nvPr/>
        </p:nvSpPr>
        <p:spPr bwMode="auto">
          <a:xfrm>
            <a:off x="3814673" y="2500589"/>
            <a:ext cx="3348643" cy="2049816"/>
          </a:xfrm>
          <a:custGeom>
            <a:avLst/>
            <a:gdLst>
              <a:gd name="T0" fmla="*/ 17 w 618"/>
              <a:gd name="T1" fmla="*/ 170 h 377"/>
              <a:gd name="T2" fmla="*/ 278 w 618"/>
              <a:gd name="T3" fmla="*/ 11 h 377"/>
              <a:gd name="T4" fmla="*/ 344 w 618"/>
              <a:gd name="T5" fmla="*/ 13 h 377"/>
              <a:gd name="T6" fmla="*/ 597 w 618"/>
              <a:gd name="T7" fmla="*/ 167 h 377"/>
              <a:gd name="T8" fmla="*/ 601 w 618"/>
              <a:gd name="T9" fmla="*/ 208 h 377"/>
              <a:gd name="T10" fmla="*/ 340 w 618"/>
              <a:gd name="T11" fmla="*/ 367 h 377"/>
              <a:gd name="T12" fmla="*/ 274 w 618"/>
              <a:gd name="T13" fmla="*/ 364 h 377"/>
              <a:gd name="T14" fmla="*/ 21 w 618"/>
              <a:gd name="T15" fmla="*/ 210 h 377"/>
              <a:gd name="T16" fmla="*/ 17 w 618"/>
              <a:gd name="T17" fmla="*/ 170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8" h="377">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rgbClr val="FDC873"/>
          </a:solidFill>
          <a:ln w="25400">
            <a:solidFill>
              <a:schemeClr val="tx1">
                <a:lumMod val="65000"/>
                <a:lumOff val="35000"/>
              </a:schemeClr>
            </a:solidFill>
          </a:ln>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5" name="Freeform 5">
            <a:extLst>
              <a:ext uri="{FF2B5EF4-FFF2-40B4-BE49-F238E27FC236}">
                <a16:creationId xmlns:a16="http://schemas.microsoft.com/office/drawing/2014/main" id="{BD0C9E66-DBF8-7DD3-FC28-3B975F8746AD}"/>
              </a:ext>
            </a:extLst>
          </p:cNvPr>
          <p:cNvSpPr/>
          <p:nvPr/>
        </p:nvSpPr>
        <p:spPr bwMode="auto">
          <a:xfrm>
            <a:off x="3814673" y="1922006"/>
            <a:ext cx="3348643" cy="2049816"/>
          </a:xfrm>
          <a:custGeom>
            <a:avLst/>
            <a:gdLst>
              <a:gd name="T0" fmla="*/ 17 w 618"/>
              <a:gd name="T1" fmla="*/ 170 h 377"/>
              <a:gd name="T2" fmla="*/ 278 w 618"/>
              <a:gd name="T3" fmla="*/ 11 h 377"/>
              <a:gd name="T4" fmla="*/ 344 w 618"/>
              <a:gd name="T5" fmla="*/ 13 h 377"/>
              <a:gd name="T6" fmla="*/ 597 w 618"/>
              <a:gd name="T7" fmla="*/ 167 h 377"/>
              <a:gd name="T8" fmla="*/ 601 w 618"/>
              <a:gd name="T9" fmla="*/ 208 h 377"/>
              <a:gd name="T10" fmla="*/ 340 w 618"/>
              <a:gd name="T11" fmla="*/ 367 h 377"/>
              <a:gd name="T12" fmla="*/ 274 w 618"/>
              <a:gd name="T13" fmla="*/ 364 h 377"/>
              <a:gd name="T14" fmla="*/ 21 w 618"/>
              <a:gd name="T15" fmla="*/ 210 h 377"/>
              <a:gd name="T16" fmla="*/ 17 w 618"/>
              <a:gd name="T17" fmla="*/ 170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8" h="377">
                <a:moveTo>
                  <a:pt x="17" y="170"/>
                </a:moveTo>
                <a:cubicBezTo>
                  <a:pt x="278" y="11"/>
                  <a:pt x="278" y="11"/>
                  <a:pt x="278" y="11"/>
                </a:cubicBezTo>
                <a:cubicBezTo>
                  <a:pt x="295" y="0"/>
                  <a:pt x="325" y="1"/>
                  <a:pt x="344" y="13"/>
                </a:cubicBezTo>
                <a:cubicBezTo>
                  <a:pt x="597" y="167"/>
                  <a:pt x="597" y="167"/>
                  <a:pt x="597" y="167"/>
                </a:cubicBezTo>
                <a:cubicBezTo>
                  <a:pt x="617" y="179"/>
                  <a:pt x="618" y="197"/>
                  <a:pt x="601" y="208"/>
                </a:cubicBezTo>
                <a:cubicBezTo>
                  <a:pt x="340" y="367"/>
                  <a:pt x="340" y="367"/>
                  <a:pt x="340" y="367"/>
                </a:cubicBezTo>
                <a:cubicBezTo>
                  <a:pt x="323" y="377"/>
                  <a:pt x="293" y="376"/>
                  <a:pt x="274" y="364"/>
                </a:cubicBezTo>
                <a:cubicBezTo>
                  <a:pt x="21" y="210"/>
                  <a:pt x="21" y="210"/>
                  <a:pt x="21" y="210"/>
                </a:cubicBezTo>
                <a:cubicBezTo>
                  <a:pt x="2" y="198"/>
                  <a:pt x="0" y="180"/>
                  <a:pt x="17" y="170"/>
                </a:cubicBezTo>
                <a:close/>
              </a:path>
            </a:pathLst>
          </a:custGeom>
          <a:solidFill>
            <a:srgbClr val="FF5855"/>
          </a:solidFill>
          <a:ln w="25400">
            <a:solidFill>
              <a:schemeClr val="tx1">
                <a:lumMod val="65000"/>
                <a:lumOff val="35000"/>
              </a:schemeClr>
            </a:solidFill>
          </a:ln>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6" name="Rounded Rectangle 12">
            <a:extLst>
              <a:ext uri="{FF2B5EF4-FFF2-40B4-BE49-F238E27FC236}">
                <a16:creationId xmlns:a16="http://schemas.microsoft.com/office/drawing/2014/main" id="{CCFE111C-598A-F6AA-264A-D648A1E1D8F4}"/>
              </a:ext>
            </a:extLst>
          </p:cNvPr>
          <p:cNvSpPr/>
          <p:nvPr/>
        </p:nvSpPr>
        <p:spPr>
          <a:xfrm>
            <a:off x="7672612" y="2293191"/>
            <a:ext cx="866436" cy="837370"/>
          </a:xfrm>
          <a:prstGeom prst="roundRect">
            <a:avLst/>
          </a:prstGeom>
          <a:solidFill>
            <a:srgbClr val="FDC873"/>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white"/>
              </a:solidFill>
              <a:effectLst/>
              <a:uLnTx/>
              <a:uFillTx/>
              <a:latin typeface="Arial" charset="0"/>
              <a:ea typeface="微软雅黑" pitchFamily="34" charset="-122"/>
              <a:cs typeface="+mn-cs"/>
              <a:sym typeface="Arial" charset="0"/>
            </a:endParaRPr>
          </a:p>
        </p:txBody>
      </p:sp>
      <p:grpSp>
        <p:nvGrpSpPr>
          <p:cNvPr id="8" name="Group 18">
            <a:extLst>
              <a:ext uri="{FF2B5EF4-FFF2-40B4-BE49-F238E27FC236}">
                <a16:creationId xmlns:a16="http://schemas.microsoft.com/office/drawing/2014/main" id="{AD411F02-64F7-0AC1-CB5D-AEB6919B8A55}"/>
              </a:ext>
            </a:extLst>
          </p:cNvPr>
          <p:cNvGrpSpPr/>
          <p:nvPr/>
        </p:nvGrpSpPr>
        <p:grpSpPr>
          <a:xfrm>
            <a:off x="7808339" y="2418140"/>
            <a:ext cx="594978" cy="590906"/>
            <a:chOff x="1979613" y="3067051"/>
            <a:chExt cx="231775" cy="230188"/>
          </a:xfrm>
          <a:solidFill>
            <a:schemeClr val="bg1"/>
          </a:solidFill>
        </p:grpSpPr>
        <p:sp>
          <p:nvSpPr>
            <p:cNvPr id="14" name="Freeform 38">
              <a:extLst>
                <a:ext uri="{FF2B5EF4-FFF2-40B4-BE49-F238E27FC236}">
                  <a16:creationId xmlns:a16="http://schemas.microsoft.com/office/drawing/2014/main" id="{A22EF474-82FD-3901-2B16-355927F978D0}"/>
                </a:ext>
              </a:extLst>
            </p:cNvPr>
            <p:cNvSpPr/>
            <p:nvPr/>
          </p:nvSpPr>
          <p:spPr bwMode="auto">
            <a:xfrm>
              <a:off x="1979613" y="3067051"/>
              <a:ext cx="231775" cy="230188"/>
            </a:xfrm>
            <a:custGeom>
              <a:avLst/>
              <a:gdLst>
                <a:gd name="T0" fmla="*/ 61 w 122"/>
                <a:gd name="T1" fmla="*/ 0 h 122"/>
                <a:gd name="T2" fmla="*/ 0 w 122"/>
                <a:gd name="T3" fmla="*/ 61 h 122"/>
                <a:gd name="T4" fmla="*/ 61 w 122"/>
                <a:gd name="T5" fmla="*/ 122 h 122"/>
                <a:gd name="T6" fmla="*/ 122 w 122"/>
                <a:gd name="T7" fmla="*/ 61 h 122"/>
                <a:gd name="T8" fmla="*/ 61 w 122"/>
                <a:gd name="T9" fmla="*/ 0 h 122"/>
                <a:gd name="T10" fmla="*/ 64 w 122"/>
                <a:gd name="T11" fmla="*/ 109 h 122"/>
                <a:gd name="T12" fmla="*/ 64 w 122"/>
                <a:gd name="T13" fmla="*/ 102 h 122"/>
                <a:gd name="T14" fmla="*/ 57 w 122"/>
                <a:gd name="T15" fmla="*/ 102 h 122"/>
                <a:gd name="T16" fmla="*/ 57 w 122"/>
                <a:gd name="T17" fmla="*/ 109 h 122"/>
                <a:gd name="T18" fmla="*/ 29 w 122"/>
                <a:gd name="T19" fmla="*/ 97 h 122"/>
                <a:gd name="T20" fmla="*/ 28 w 122"/>
                <a:gd name="T21" fmla="*/ 97 h 122"/>
                <a:gd name="T22" fmla="*/ 27 w 122"/>
                <a:gd name="T23" fmla="*/ 95 h 122"/>
                <a:gd name="T24" fmla="*/ 25 w 122"/>
                <a:gd name="T25" fmla="*/ 93 h 122"/>
                <a:gd name="T26" fmla="*/ 24 w 122"/>
                <a:gd name="T27" fmla="*/ 93 h 122"/>
                <a:gd name="T28" fmla="*/ 13 w 122"/>
                <a:gd name="T29" fmla="*/ 65 h 122"/>
                <a:gd name="T30" fmla="*/ 20 w 122"/>
                <a:gd name="T31" fmla="*/ 65 h 122"/>
                <a:gd name="T32" fmla="*/ 20 w 122"/>
                <a:gd name="T33" fmla="*/ 58 h 122"/>
                <a:gd name="T34" fmla="*/ 13 w 122"/>
                <a:gd name="T35" fmla="*/ 58 h 122"/>
                <a:gd name="T36" fmla="*/ 57 w 122"/>
                <a:gd name="T37" fmla="*/ 13 h 122"/>
                <a:gd name="T38" fmla="*/ 57 w 122"/>
                <a:gd name="T39" fmla="*/ 20 h 122"/>
                <a:gd name="T40" fmla="*/ 64 w 122"/>
                <a:gd name="T41" fmla="*/ 20 h 122"/>
                <a:gd name="T42" fmla="*/ 64 w 122"/>
                <a:gd name="T43" fmla="*/ 13 h 122"/>
                <a:gd name="T44" fmla="*/ 83 w 122"/>
                <a:gd name="T45" fmla="*/ 18 h 122"/>
                <a:gd name="T46" fmla="*/ 83 w 122"/>
                <a:gd name="T47" fmla="*/ 19 h 122"/>
                <a:gd name="T48" fmla="*/ 86 w 122"/>
                <a:gd name="T49" fmla="*/ 21 h 122"/>
                <a:gd name="T50" fmla="*/ 87 w 122"/>
                <a:gd name="T51" fmla="*/ 21 h 122"/>
                <a:gd name="T52" fmla="*/ 90 w 122"/>
                <a:gd name="T53" fmla="*/ 23 h 122"/>
                <a:gd name="T54" fmla="*/ 91 w 122"/>
                <a:gd name="T55" fmla="*/ 24 h 122"/>
                <a:gd name="T56" fmla="*/ 93 w 122"/>
                <a:gd name="T57" fmla="*/ 26 h 122"/>
                <a:gd name="T58" fmla="*/ 94 w 122"/>
                <a:gd name="T59" fmla="*/ 27 h 122"/>
                <a:gd name="T60" fmla="*/ 96 w 122"/>
                <a:gd name="T61" fmla="*/ 29 h 122"/>
                <a:gd name="T62" fmla="*/ 98 w 122"/>
                <a:gd name="T63" fmla="*/ 31 h 122"/>
                <a:gd name="T64" fmla="*/ 99 w 122"/>
                <a:gd name="T65" fmla="*/ 32 h 122"/>
                <a:gd name="T66" fmla="*/ 101 w 122"/>
                <a:gd name="T67" fmla="*/ 35 h 122"/>
                <a:gd name="T68" fmla="*/ 101 w 122"/>
                <a:gd name="T69" fmla="*/ 36 h 122"/>
                <a:gd name="T70" fmla="*/ 103 w 122"/>
                <a:gd name="T71" fmla="*/ 39 h 122"/>
                <a:gd name="T72" fmla="*/ 103 w 122"/>
                <a:gd name="T73" fmla="*/ 39 h 122"/>
                <a:gd name="T74" fmla="*/ 108 w 122"/>
                <a:gd name="T75" fmla="*/ 58 h 122"/>
                <a:gd name="T76" fmla="*/ 102 w 122"/>
                <a:gd name="T77" fmla="*/ 58 h 122"/>
                <a:gd name="T78" fmla="*/ 102 w 122"/>
                <a:gd name="T79" fmla="*/ 65 h 122"/>
                <a:gd name="T80" fmla="*/ 108 w 122"/>
                <a:gd name="T81" fmla="*/ 65 h 122"/>
                <a:gd name="T82" fmla="*/ 64 w 122"/>
                <a:gd name="T83" fmla="*/ 10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2" h="122">
                  <a:moveTo>
                    <a:pt x="61" y="0"/>
                  </a:moveTo>
                  <a:cubicBezTo>
                    <a:pt x="27" y="0"/>
                    <a:pt x="0" y="27"/>
                    <a:pt x="0" y="61"/>
                  </a:cubicBezTo>
                  <a:cubicBezTo>
                    <a:pt x="0" y="95"/>
                    <a:pt x="27" y="122"/>
                    <a:pt x="61" y="122"/>
                  </a:cubicBezTo>
                  <a:cubicBezTo>
                    <a:pt x="94" y="122"/>
                    <a:pt x="122" y="95"/>
                    <a:pt x="122" y="61"/>
                  </a:cubicBezTo>
                  <a:cubicBezTo>
                    <a:pt x="122" y="27"/>
                    <a:pt x="94" y="0"/>
                    <a:pt x="61" y="0"/>
                  </a:cubicBezTo>
                  <a:close/>
                  <a:moveTo>
                    <a:pt x="64" y="109"/>
                  </a:moveTo>
                  <a:cubicBezTo>
                    <a:pt x="64" y="102"/>
                    <a:pt x="64" y="102"/>
                    <a:pt x="64" y="102"/>
                  </a:cubicBezTo>
                  <a:cubicBezTo>
                    <a:pt x="57" y="102"/>
                    <a:pt x="57" y="102"/>
                    <a:pt x="57" y="102"/>
                  </a:cubicBezTo>
                  <a:cubicBezTo>
                    <a:pt x="57" y="109"/>
                    <a:pt x="57" y="109"/>
                    <a:pt x="57" y="109"/>
                  </a:cubicBezTo>
                  <a:cubicBezTo>
                    <a:pt x="46" y="108"/>
                    <a:pt x="37" y="104"/>
                    <a:pt x="29" y="97"/>
                  </a:cubicBezTo>
                  <a:cubicBezTo>
                    <a:pt x="29" y="97"/>
                    <a:pt x="29" y="97"/>
                    <a:pt x="28" y="97"/>
                  </a:cubicBezTo>
                  <a:cubicBezTo>
                    <a:pt x="28" y="96"/>
                    <a:pt x="27" y="96"/>
                    <a:pt x="27" y="95"/>
                  </a:cubicBezTo>
                  <a:cubicBezTo>
                    <a:pt x="26" y="95"/>
                    <a:pt x="25" y="94"/>
                    <a:pt x="25" y="93"/>
                  </a:cubicBezTo>
                  <a:cubicBezTo>
                    <a:pt x="25" y="93"/>
                    <a:pt x="25" y="93"/>
                    <a:pt x="24" y="93"/>
                  </a:cubicBezTo>
                  <a:cubicBezTo>
                    <a:pt x="18" y="85"/>
                    <a:pt x="13" y="75"/>
                    <a:pt x="13" y="65"/>
                  </a:cubicBezTo>
                  <a:cubicBezTo>
                    <a:pt x="20" y="65"/>
                    <a:pt x="20" y="65"/>
                    <a:pt x="20" y="65"/>
                  </a:cubicBezTo>
                  <a:cubicBezTo>
                    <a:pt x="20" y="58"/>
                    <a:pt x="20" y="58"/>
                    <a:pt x="20" y="58"/>
                  </a:cubicBezTo>
                  <a:cubicBezTo>
                    <a:pt x="13" y="58"/>
                    <a:pt x="13" y="58"/>
                    <a:pt x="13" y="58"/>
                  </a:cubicBezTo>
                  <a:cubicBezTo>
                    <a:pt x="15" y="34"/>
                    <a:pt x="33" y="15"/>
                    <a:pt x="57" y="13"/>
                  </a:cubicBezTo>
                  <a:cubicBezTo>
                    <a:pt x="57" y="20"/>
                    <a:pt x="57" y="20"/>
                    <a:pt x="57" y="20"/>
                  </a:cubicBezTo>
                  <a:cubicBezTo>
                    <a:pt x="64" y="20"/>
                    <a:pt x="64" y="20"/>
                    <a:pt x="64" y="20"/>
                  </a:cubicBezTo>
                  <a:cubicBezTo>
                    <a:pt x="64" y="13"/>
                    <a:pt x="64" y="13"/>
                    <a:pt x="64" y="13"/>
                  </a:cubicBezTo>
                  <a:cubicBezTo>
                    <a:pt x="71" y="14"/>
                    <a:pt x="77" y="16"/>
                    <a:pt x="83" y="18"/>
                  </a:cubicBezTo>
                  <a:cubicBezTo>
                    <a:pt x="83" y="19"/>
                    <a:pt x="83" y="19"/>
                    <a:pt x="83" y="19"/>
                  </a:cubicBezTo>
                  <a:cubicBezTo>
                    <a:pt x="84" y="19"/>
                    <a:pt x="85" y="20"/>
                    <a:pt x="86" y="21"/>
                  </a:cubicBezTo>
                  <a:cubicBezTo>
                    <a:pt x="87" y="21"/>
                    <a:pt x="87" y="21"/>
                    <a:pt x="87" y="21"/>
                  </a:cubicBezTo>
                  <a:cubicBezTo>
                    <a:pt x="88" y="22"/>
                    <a:pt x="89" y="22"/>
                    <a:pt x="90" y="23"/>
                  </a:cubicBezTo>
                  <a:cubicBezTo>
                    <a:pt x="90" y="23"/>
                    <a:pt x="91" y="24"/>
                    <a:pt x="91" y="24"/>
                  </a:cubicBezTo>
                  <a:cubicBezTo>
                    <a:pt x="92" y="25"/>
                    <a:pt x="92" y="25"/>
                    <a:pt x="93" y="26"/>
                  </a:cubicBezTo>
                  <a:cubicBezTo>
                    <a:pt x="94" y="26"/>
                    <a:pt x="94" y="27"/>
                    <a:pt x="94" y="27"/>
                  </a:cubicBezTo>
                  <a:cubicBezTo>
                    <a:pt x="95" y="28"/>
                    <a:pt x="96" y="28"/>
                    <a:pt x="96" y="29"/>
                  </a:cubicBezTo>
                  <a:cubicBezTo>
                    <a:pt x="97" y="29"/>
                    <a:pt x="97" y="30"/>
                    <a:pt x="98" y="31"/>
                  </a:cubicBezTo>
                  <a:cubicBezTo>
                    <a:pt x="98" y="31"/>
                    <a:pt x="98" y="32"/>
                    <a:pt x="99" y="32"/>
                  </a:cubicBezTo>
                  <a:cubicBezTo>
                    <a:pt x="99" y="33"/>
                    <a:pt x="100" y="34"/>
                    <a:pt x="101" y="35"/>
                  </a:cubicBezTo>
                  <a:cubicBezTo>
                    <a:pt x="101" y="35"/>
                    <a:pt x="101" y="35"/>
                    <a:pt x="101" y="36"/>
                  </a:cubicBezTo>
                  <a:cubicBezTo>
                    <a:pt x="102" y="37"/>
                    <a:pt x="103" y="38"/>
                    <a:pt x="103" y="39"/>
                  </a:cubicBezTo>
                  <a:cubicBezTo>
                    <a:pt x="103" y="39"/>
                    <a:pt x="103" y="39"/>
                    <a:pt x="103" y="39"/>
                  </a:cubicBezTo>
                  <a:cubicBezTo>
                    <a:pt x="106" y="45"/>
                    <a:pt x="108" y="51"/>
                    <a:pt x="108" y="58"/>
                  </a:cubicBezTo>
                  <a:cubicBezTo>
                    <a:pt x="102" y="58"/>
                    <a:pt x="102" y="58"/>
                    <a:pt x="102" y="58"/>
                  </a:cubicBezTo>
                  <a:cubicBezTo>
                    <a:pt x="102" y="65"/>
                    <a:pt x="102" y="65"/>
                    <a:pt x="102" y="65"/>
                  </a:cubicBezTo>
                  <a:cubicBezTo>
                    <a:pt x="108" y="65"/>
                    <a:pt x="108" y="65"/>
                    <a:pt x="108" y="65"/>
                  </a:cubicBezTo>
                  <a:cubicBezTo>
                    <a:pt x="107" y="88"/>
                    <a:pt x="88" y="107"/>
                    <a:pt x="64" y="10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15" name="Freeform 39">
              <a:extLst>
                <a:ext uri="{FF2B5EF4-FFF2-40B4-BE49-F238E27FC236}">
                  <a16:creationId xmlns:a16="http://schemas.microsoft.com/office/drawing/2014/main" id="{30F433E9-FCAA-7A12-D781-ADBC7EB7D806}"/>
                </a:ext>
              </a:extLst>
            </p:cNvPr>
            <p:cNvSpPr/>
            <p:nvPr/>
          </p:nvSpPr>
          <p:spPr bwMode="auto">
            <a:xfrm>
              <a:off x="2063750" y="3125788"/>
              <a:ext cx="69850" cy="98425"/>
            </a:xfrm>
            <a:custGeom>
              <a:avLst/>
              <a:gdLst>
                <a:gd name="T0" fmla="*/ 9 w 36"/>
                <a:gd name="T1" fmla="*/ 29 h 52"/>
                <a:gd name="T2" fmla="*/ 9 w 36"/>
                <a:gd name="T3" fmla="*/ 29 h 52"/>
                <a:gd name="T4" fmla="*/ 0 w 36"/>
                <a:gd name="T5" fmla="*/ 52 h 52"/>
                <a:gd name="T6" fmla="*/ 20 w 36"/>
                <a:gd name="T7" fmla="*/ 36 h 52"/>
                <a:gd name="T8" fmla="*/ 20 w 36"/>
                <a:gd name="T9" fmla="*/ 36 h 52"/>
                <a:gd name="T10" fmla="*/ 22 w 36"/>
                <a:gd name="T11" fmla="*/ 32 h 52"/>
                <a:gd name="T12" fmla="*/ 36 w 36"/>
                <a:gd name="T13" fmla="*/ 0 h 52"/>
                <a:gd name="T14" fmla="*/ 11 w 36"/>
                <a:gd name="T15" fmla="*/ 25 h 52"/>
                <a:gd name="T16" fmla="*/ 9 w 36"/>
                <a:gd name="T17" fmla="*/ 29 h 52"/>
                <a:gd name="T18" fmla="*/ 16 w 36"/>
                <a:gd name="T19" fmla="*/ 27 h 52"/>
                <a:gd name="T20" fmla="*/ 19 w 36"/>
                <a:gd name="T21" fmla="*/ 30 h 52"/>
                <a:gd name="T22" fmla="*/ 16 w 36"/>
                <a:gd name="T23" fmla="*/ 33 h 52"/>
                <a:gd name="T24" fmla="*/ 13 w 36"/>
                <a:gd name="T25" fmla="*/ 30 h 52"/>
                <a:gd name="T26" fmla="*/ 16 w 36"/>
                <a:gd name="T27"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52">
                  <a:moveTo>
                    <a:pt x="9" y="29"/>
                  </a:moveTo>
                  <a:cubicBezTo>
                    <a:pt x="9" y="29"/>
                    <a:pt x="9" y="29"/>
                    <a:pt x="9" y="29"/>
                  </a:cubicBezTo>
                  <a:cubicBezTo>
                    <a:pt x="0" y="52"/>
                    <a:pt x="0" y="52"/>
                    <a:pt x="0" y="52"/>
                  </a:cubicBezTo>
                  <a:cubicBezTo>
                    <a:pt x="20" y="36"/>
                    <a:pt x="20" y="36"/>
                    <a:pt x="20" y="36"/>
                  </a:cubicBezTo>
                  <a:cubicBezTo>
                    <a:pt x="20" y="36"/>
                    <a:pt x="20" y="36"/>
                    <a:pt x="20" y="36"/>
                  </a:cubicBezTo>
                  <a:cubicBezTo>
                    <a:pt x="22" y="35"/>
                    <a:pt x="22" y="33"/>
                    <a:pt x="22" y="32"/>
                  </a:cubicBezTo>
                  <a:cubicBezTo>
                    <a:pt x="36" y="0"/>
                    <a:pt x="36" y="0"/>
                    <a:pt x="36" y="0"/>
                  </a:cubicBezTo>
                  <a:cubicBezTo>
                    <a:pt x="11" y="25"/>
                    <a:pt x="11" y="25"/>
                    <a:pt x="11" y="25"/>
                  </a:cubicBezTo>
                  <a:cubicBezTo>
                    <a:pt x="10" y="26"/>
                    <a:pt x="9" y="27"/>
                    <a:pt x="9" y="29"/>
                  </a:cubicBezTo>
                  <a:close/>
                  <a:moveTo>
                    <a:pt x="16" y="27"/>
                  </a:moveTo>
                  <a:cubicBezTo>
                    <a:pt x="17" y="27"/>
                    <a:pt x="19" y="28"/>
                    <a:pt x="19" y="30"/>
                  </a:cubicBezTo>
                  <a:cubicBezTo>
                    <a:pt x="19" y="32"/>
                    <a:pt x="17" y="33"/>
                    <a:pt x="16" y="33"/>
                  </a:cubicBezTo>
                  <a:cubicBezTo>
                    <a:pt x="14" y="33"/>
                    <a:pt x="13" y="32"/>
                    <a:pt x="13" y="30"/>
                  </a:cubicBezTo>
                  <a:cubicBezTo>
                    <a:pt x="13" y="28"/>
                    <a:pt x="14" y="27"/>
                    <a:pt x="16"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16" name="Oval 40">
              <a:extLst>
                <a:ext uri="{FF2B5EF4-FFF2-40B4-BE49-F238E27FC236}">
                  <a16:creationId xmlns:a16="http://schemas.microsoft.com/office/drawing/2014/main" id="{CFC7AD4F-4E15-EF1E-FEA2-CF8F881FF26A}"/>
                </a:ext>
              </a:extLst>
            </p:cNvPr>
            <p:cNvSpPr/>
            <p:nvPr/>
          </p:nvSpPr>
          <p:spPr bwMode="auto">
            <a:xfrm>
              <a:off x="2090738" y="3179763"/>
              <a:ext cx="6350" cy="635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grpSp>
      <p:sp>
        <p:nvSpPr>
          <p:cNvPr id="17" name="Rounded Rectangle 13">
            <a:extLst>
              <a:ext uri="{FF2B5EF4-FFF2-40B4-BE49-F238E27FC236}">
                <a16:creationId xmlns:a16="http://schemas.microsoft.com/office/drawing/2014/main" id="{3FB9474F-BE49-8DB9-52CC-B87EF8B6401B}"/>
              </a:ext>
            </a:extLst>
          </p:cNvPr>
          <p:cNvSpPr/>
          <p:nvPr/>
        </p:nvSpPr>
        <p:spPr>
          <a:xfrm>
            <a:off x="7668534" y="4304367"/>
            <a:ext cx="866436" cy="837370"/>
          </a:xfrm>
          <a:prstGeom prst="roundRect">
            <a:avLst/>
          </a:prstGeom>
          <a:solidFill>
            <a:srgbClr val="6077B6"/>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white"/>
              </a:solidFill>
              <a:effectLst/>
              <a:uLnTx/>
              <a:uFillTx/>
              <a:latin typeface="Arial" charset="0"/>
              <a:ea typeface="微软雅黑" pitchFamily="34" charset="-122"/>
              <a:cs typeface="+mn-cs"/>
              <a:sym typeface="Arial" charset="0"/>
            </a:endParaRPr>
          </a:p>
        </p:txBody>
      </p:sp>
      <p:grpSp>
        <p:nvGrpSpPr>
          <p:cNvPr id="18" name="Group 22">
            <a:extLst>
              <a:ext uri="{FF2B5EF4-FFF2-40B4-BE49-F238E27FC236}">
                <a16:creationId xmlns:a16="http://schemas.microsoft.com/office/drawing/2014/main" id="{A8C09479-D044-1EF2-75BA-1A242340301A}"/>
              </a:ext>
            </a:extLst>
          </p:cNvPr>
          <p:cNvGrpSpPr/>
          <p:nvPr/>
        </p:nvGrpSpPr>
        <p:grpSpPr>
          <a:xfrm>
            <a:off x="7872433" y="4519540"/>
            <a:ext cx="490451" cy="472420"/>
            <a:chOff x="4628836" y="1549401"/>
            <a:chExt cx="215900" cy="207963"/>
          </a:xfrm>
          <a:solidFill>
            <a:schemeClr val="bg1"/>
          </a:solidFill>
        </p:grpSpPr>
        <p:sp>
          <p:nvSpPr>
            <p:cNvPr id="19" name="Freeform 6">
              <a:extLst>
                <a:ext uri="{FF2B5EF4-FFF2-40B4-BE49-F238E27FC236}">
                  <a16:creationId xmlns:a16="http://schemas.microsoft.com/office/drawing/2014/main" id="{4ED1D2B1-2C80-0776-AFF8-B54A51C2C7DC}"/>
                </a:ext>
              </a:extLst>
            </p:cNvPr>
            <p:cNvSpPr/>
            <p:nvPr/>
          </p:nvSpPr>
          <p:spPr bwMode="auto">
            <a:xfrm>
              <a:off x="4628836" y="1549401"/>
              <a:ext cx="215900" cy="207963"/>
            </a:xfrm>
            <a:custGeom>
              <a:avLst/>
              <a:gdLst>
                <a:gd name="T0" fmla="*/ 124 w 133"/>
                <a:gd name="T1" fmla="*/ 0 h 127"/>
                <a:gd name="T2" fmla="*/ 9 w 133"/>
                <a:gd name="T3" fmla="*/ 0 h 127"/>
                <a:gd name="T4" fmla="*/ 0 w 133"/>
                <a:gd name="T5" fmla="*/ 9 h 127"/>
                <a:gd name="T6" fmla="*/ 0 w 133"/>
                <a:gd name="T7" fmla="*/ 91 h 127"/>
                <a:gd name="T8" fmla="*/ 9 w 133"/>
                <a:gd name="T9" fmla="*/ 100 h 127"/>
                <a:gd name="T10" fmla="*/ 53 w 133"/>
                <a:gd name="T11" fmla="*/ 100 h 127"/>
                <a:gd name="T12" fmla="*/ 39 w 133"/>
                <a:gd name="T13" fmla="*/ 118 h 127"/>
                <a:gd name="T14" fmla="*/ 39 w 133"/>
                <a:gd name="T15" fmla="*/ 127 h 127"/>
                <a:gd name="T16" fmla="*/ 53 w 133"/>
                <a:gd name="T17" fmla="*/ 127 h 127"/>
                <a:gd name="T18" fmla="*/ 80 w 133"/>
                <a:gd name="T19" fmla="*/ 127 h 127"/>
                <a:gd name="T20" fmla="*/ 93 w 133"/>
                <a:gd name="T21" fmla="*/ 127 h 127"/>
                <a:gd name="T22" fmla="*/ 93 w 133"/>
                <a:gd name="T23" fmla="*/ 118 h 127"/>
                <a:gd name="T24" fmla="*/ 80 w 133"/>
                <a:gd name="T25" fmla="*/ 100 h 127"/>
                <a:gd name="T26" fmla="*/ 124 w 133"/>
                <a:gd name="T27" fmla="*/ 100 h 127"/>
                <a:gd name="T28" fmla="*/ 133 w 133"/>
                <a:gd name="T29" fmla="*/ 91 h 127"/>
                <a:gd name="T30" fmla="*/ 133 w 133"/>
                <a:gd name="T31" fmla="*/ 9 h 127"/>
                <a:gd name="T32" fmla="*/ 124 w 133"/>
                <a:gd name="T33" fmla="*/ 0 h 127"/>
                <a:gd name="T34" fmla="*/ 59 w 133"/>
                <a:gd name="T35" fmla="*/ 89 h 127"/>
                <a:gd name="T36" fmla="*/ 67 w 133"/>
                <a:gd name="T37" fmla="*/ 82 h 127"/>
                <a:gd name="T38" fmla="*/ 75 w 133"/>
                <a:gd name="T39" fmla="*/ 89 h 127"/>
                <a:gd name="T40" fmla="*/ 67 w 133"/>
                <a:gd name="T41" fmla="*/ 97 h 127"/>
                <a:gd name="T42" fmla="*/ 59 w 133"/>
                <a:gd name="T43" fmla="*/ 89 h 127"/>
                <a:gd name="T44" fmla="*/ 123 w 133"/>
                <a:gd name="T45" fmla="*/ 79 h 127"/>
                <a:gd name="T46" fmla="*/ 9 w 133"/>
                <a:gd name="T47" fmla="*/ 79 h 127"/>
                <a:gd name="T48" fmla="*/ 9 w 133"/>
                <a:gd name="T49" fmla="*/ 10 h 127"/>
                <a:gd name="T50" fmla="*/ 123 w 133"/>
                <a:gd name="T51" fmla="*/ 10 h 127"/>
                <a:gd name="T52" fmla="*/ 123 w 133"/>
                <a:gd name="T53" fmla="*/ 79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3" h="127">
                  <a:moveTo>
                    <a:pt x="124" y="0"/>
                  </a:moveTo>
                  <a:cubicBezTo>
                    <a:pt x="9" y="0"/>
                    <a:pt x="9" y="0"/>
                    <a:pt x="9" y="0"/>
                  </a:cubicBezTo>
                  <a:cubicBezTo>
                    <a:pt x="4" y="0"/>
                    <a:pt x="0" y="4"/>
                    <a:pt x="0" y="9"/>
                  </a:cubicBezTo>
                  <a:cubicBezTo>
                    <a:pt x="0" y="91"/>
                    <a:pt x="0" y="91"/>
                    <a:pt x="0" y="91"/>
                  </a:cubicBezTo>
                  <a:cubicBezTo>
                    <a:pt x="0" y="96"/>
                    <a:pt x="4" y="100"/>
                    <a:pt x="9" y="100"/>
                  </a:cubicBezTo>
                  <a:cubicBezTo>
                    <a:pt x="53" y="100"/>
                    <a:pt x="53" y="100"/>
                    <a:pt x="53" y="100"/>
                  </a:cubicBezTo>
                  <a:cubicBezTo>
                    <a:pt x="53" y="100"/>
                    <a:pt x="55" y="118"/>
                    <a:pt x="39" y="118"/>
                  </a:cubicBezTo>
                  <a:cubicBezTo>
                    <a:pt x="39" y="127"/>
                    <a:pt x="39" y="127"/>
                    <a:pt x="39" y="127"/>
                  </a:cubicBezTo>
                  <a:cubicBezTo>
                    <a:pt x="53" y="127"/>
                    <a:pt x="53" y="127"/>
                    <a:pt x="53" y="127"/>
                  </a:cubicBezTo>
                  <a:cubicBezTo>
                    <a:pt x="80" y="127"/>
                    <a:pt x="80" y="127"/>
                    <a:pt x="80" y="127"/>
                  </a:cubicBezTo>
                  <a:cubicBezTo>
                    <a:pt x="93" y="127"/>
                    <a:pt x="93" y="127"/>
                    <a:pt x="93" y="127"/>
                  </a:cubicBezTo>
                  <a:cubicBezTo>
                    <a:pt x="93" y="118"/>
                    <a:pt x="93" y="118"/>
                    <a:pt x="93" y="118"/>
                  </a:cubicBezTo>
                  <a:cubicBezTo>
                    <a:pt x="77" y="118"/>
                    <a:pt x="80" y="100"/>
                    <a:pt x="80" y="100"/>
                  </a:cubicBezTo>
                  <a:cubicBezTo>
                    <a:pt x="124" y="100"/>
                    <a:pt x="124" y="100"/>
                    <a:pt x="124" y="100"/>
                  </a:cubicBezTo>
                  <a:cubicBezTo>
                    <a:pt x="129" y="100"/>
                    <a:pt x="133" y="96"/>
                    <a:pt x="133" y="91"/>
                  </a:cubicBezTo>
                  <a:cubicBezTo>
                    <a:pt x="133" y="9"/>
                    <a:pt x="133" y="9"/>
                    <a:pt x="133" y="9"/>
                  </a:cubicBezTo>
                  <a:cubicBezTo>
                    <a:pt x="133" y="4"/>
                    <a:pt x="129" y="0"/>
                    <a:pt x="124" y="0"/>
                  </a:cubicBezTo>
                  <a:close/>
                  <a:moveTo>
                    <a:pt x="59" y="89"/>
                  </a:moveTo>
                  <a:cubicBezTo>
                    <a:pt x="59" y="85"/>
                    <a:pt x="63" y="82"/>
                    <a:pt x="67" y="82"/>
                  </a:cubicBezTo>
                  <a:cubicBezTo>
                    <a:pt x="71" y="82"/>
                    <a:pt x="75" y="85"/>
                    <a:pt x="75" y="89"/>
                  </a:cubicBezTo>
                  <a:cubicBezTo>
                    <a:pt x="75" y="93"/>
                    <a:pt x="71" y="97"/>
                    <a:pt x="67" y="97"/>
                  </a:cubicBezTo>
                  <a:cubicBezTo>
                    <a:pt x="63" y="97"/>
                    <a:pt x="59" y="93"/>
                    <a:pt x="59" y="89"/>
                  </a:cubicBezTo>
                  <a:close/>
                  <a:moveTo>
                    <a:pt x="123" y="79"/>
                  </a:moveTo>
                  <a:cubicBezTo>
                    <a:pt x="9" y="79"/>
                    <a:pt x="9" y="79"/>
                    <a:pt x="9" y="79"/>
                  </a:cubicBezTo>
                  <a:cubicBezTo>
                    <a:pt x="9" y="10"/>
                    <a:pt x="9" y="10"/>
                    <a:pt x="9" y="10"/>
                  </a:cubicBezTo>
                  <a:cubicBezTo>
                    <a:pt x="123" y="10"/>
                    <a:pt x="123" y="10"/>
                    <a:pt x="123" y="10"/>
                  </a:cubicBezTo>
                  <a:lnTo>
                    <a:pt x="123" y="7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20" name="Oval 7">
              <a:extLst>
                <a:ext uri="{FF2B5EF4-FFF2-40B4-BE49-F238E27FC236}">
                  <a16:creationId xmlns:a16="http://schemas.microsoft.com/office/drawing/2014/main" id="{42A55C0D-6193-23BA-858F-66A12E0F5414}"/>
                </a:ext>
              </a:extLst>
            </p:cNvPr>
            <p:cNvSpPr/>
            <p:nvPr/>
          </p:nvSpPr>
          <p:spPr bwMode="auto">
            <a:xfrm>
              <a:off x="4718050" y="1685926"/>
              <a:ext cx="15875" cy="17463"/>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grpSp>
      <p:sp>
        <p:nvSpPr>
          <p:cNvPr id="21" name="Rounded Rectangle 17">
            <a:extLst>
              <a:ext uri="{FF2B5EF4-FFF2-40B4-BE49-F238E27FC236}">
                <a16:creationId xmlns:a16="http://schemas.microsoft.com/office/drawing/2014/main" id="{8461397C-6D2A-48FC-282A-A7320455B898}"/>
              </a:ext>
            </a:extLst>
          </p:cNvPr>
          <p:cNvSpPr/>
          <p:nvPr/>
        </p:nvSpPr>
        <p:spPr>
          <a:xfrm>
            <a:off x="2490640" y="4304367"/>
            <a:ext cx="866436" cy="837370"/>
          </a:xfrm>
          <a:prstGeom prst="roundRect">
            <a:avLst/>
          </a:prstGeom>
          <a:solidFill>
            <a:srgbClr val="6BF4CD"/>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white"/>
              </a:solidFill>
              <a:effectLst/>
              <a:uLnTx/>
              <a:uFillTx/>
              <a:latin typeface="Arial" charset="0"/>
              <a:ea typeface="微软雅黑" pitchFamily="34" charset="-122"/>
              <a:cs typeface="+mn-cs"/>
              <a:sym typeface="Arial" charset="0"/>
            </a:endParaRPr>
          </a:p>
        </p:txBody>
      </p:sp>
      <p:sp>
        <p:nvSpPr>
          <p:cNvPr id="22" name="Freeform 59">
            <a:extLst>
              <a:ext uri="{FF2B5EF4-FFF2-40B4-BE49-F238E27FC236}">
                <a16:creationId xmlns:a16="http://schemas.microsoft.com/office/drawing/2014/main" id="{540524D8-EECE-1503-C9BF-5DC3D9E7F755}"/>
              </a:ext>
            </a:extLst>
          </p:cNvPr>
          <p:cNvSpPr/>
          <p:nvPr/>
        </p:nvSpPr>
        <p:spPr bwMode="auto">
          <a:xfrm>
            <a:off x="2699087" y="4420185"/>
            <a:ext cx="426354" cy="571775"/>
          </a:xfrm>
          <a:custGeom>
            <a:avLst/>
            <a:gdLst>
              <a:gd name="T0" fmla="*/ 108 w 108"/>
              <a:gd name="T1" fmla="*/ 145 h 145"/>
              <a:gd name="T2" fmla="*/ 0 w 108"/>
              <a:gd name="T3" fmla="*/ 145 h 145"/>
              <a:gd name="T4" fmla="*/ 0 w 108"/>
              <a:gd name="T5" fmla="*/ 135 h 145"/>
              <a:gd name="T6" fmla="*/ 13 w 108"/>
              <a:gd name="T7" fmla="*/ 124 h 145"/>
              <a:gd name="T8" fmla="*/ 96 w 108"/>
              <a:gd name="T9" fmla="*/ 124 h 145"/>
              <a:gd name="T10" fmla="*/ 108 w 108"/>
              <a:gd name="T11" fmla="*/ 135 h 145"/>
              <a:gd name="T12" fmla="*/ 108 w 108"/>
              <a:gd name="T13" fmla="*/ 145 h 145"/>
              <a:gd name="T14" fmla="*/ 16 w 108"/>
              <a:gd name="T15" fmla="*/ 116 h 145"/>
              <a:gd name="T16" fmla="*/ 24 w 108"/>
              <a:gd name="T17" fmla="*/ 91 h 145"/>
              <a:gd name="T18" fmla="*/ 85 w 108"/>
              <a:gd name="T19" fmla="*/ 91 h 145"/>
              <a:gd name="T20" fmla="*/ 93 w 108"/>
              <a:gd name="T21" fmla="*/ 116 h 145"/>
              <a:gd name="T22" fmla="*/ 16 w 108"/>
              <a:gd name="T23" fmla="*/ 116 h 145"/>
              <a:gd name="T24" fmla="*/ 28 w 108"/>
              <a:gd name="T25" fmla="*/ 76 h 145"/>
              <a:gd name="T26" fmla="*/ 36 w 108"/>
              <a:gd name="T27" fmla="*/ 51 h 145"/>
              <a:gd name="T28" fmla="*/ 72 w 108"/>
              <a:gd name="T29" fmla="*/ 51 h 145"/>
              <a:gd name="T30" fmla="*/ 80 w 108"/>
              <a:gd name="T31" fmla="*/ 76 h 145"/>
              <a:gd name="T32" fmla="*/ 28 w 108"/>
              <a:gd name="T33" fmla="*/ 76 h 145"/>
              <a:gd name="T34" fmla="*/ 49 w 108"/>
              <a:gd name="T35" fmla="*/ 12 h 145"/>
              <a:gd name="T36" fmla="*/ 60 w 108"/>
              <a:gd name="T37" fmla="*/ 12 h 145"/>
              <a:gd name="T38" fmla="*/ 68 w 108"/>
              <a:gd name="T39" fmla="*/ 36 h 145"/>
              <a:gd name="T40" fmla="*/ 41 w 108"/>
              <a:gd name="T41" fmla="*/ 36 h 145"/>
              <a:gd name="T42" fmla="*/ 49 w 108"/>
              <a:gd name="T43" fmla="*/ 12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145">
                <a:moveTo>
                  <a:pt x="108" y="145"/>
                </a:moveTo>
                <a:cubicBezTo>
                  <a:pt x="0" y="145"/>
                  <a:pt x="0" y="145"/>
                  <a:pt x="0" y="145"/>
                </a:cubicBezTo>
                <a:cubicBezTo>
                  <a:pt x="0" y="135"/>
                  <a:pt x="0" y="135"/>
                  <a:pt x="0" y="135"/>
                </a:cubicBezTo>
                <a:cubicBezTo>
                  <a:pt x="13" y="124"/>
                  <a:pt x="13" y="124"/>
                  <a:pt x="13" y="124"/>
                </a:cubicBezTo>
                <a:cubicBezTo>
                  <a:pt x="96" y="124"/>
                  <a:pt x="96" y="124"/>
                  <a:pt x="96" y="124"/>
                </a:cubicBezTo>
                <a:cubicBezTo>
                  <a:pt x="108" y="135"/>
                  <a:pt x="108" y="135"/>
                  <a:pt x="108" y="135"/>
                </a:cubicBezTo>
                <a:lnTo>
                  <a:pt x="108" y="145"/>
                </a:lnTo>
                <a:close/>
                <a:moveTo>
                  <a:pt x="16" y="116"/>
                </a:moveTo>
                <a:cubicBezTo>
                  <a:pt x="24" y="91"/>
                  <a:pt x="24" y="91"/>
                  <a:pt x="24" y="91"/>
                </a:cubicBezTo>
                <a:cubicBezTo>
                  <a:pt x="85" y="91"/>
                  <a:pt x="85" y="91"/>
                  <a:pt x="85" y="91"/>
                </a:cubicBezTo>
                <a:cubicBezTo>
                  <a:pt x="93" y="116"/>
                  <a:pt x="93" y="116"/>
                  <a:pt x="93" y="116"/>
                </a:cubicBezTo>
                <a:lnTo>
                  <a:pt x="16" y="116"/>
                </a:lnTo>
                <a:close/>
                <a:moveTo>
                  <a:pt x="28" y="76"/>
                </a:moveTo>
                <a:cubicBezTo>
                  <a:pt x="36" y="51"/>
                  <a:pt x="36" y="51"/>
                  <a:pt x="36" y="51"/>
                </a:cubicBezTo>
                <a:cubicBezTo>
                  <a:pt x="72" y="51"/>
                  <a:pt x="72" y="51"/>
                  <a:pt x="72" y="51"/>
                </a:cubicBezTo>
                <a:cubicBezTo>
                  <a:pt x="80" y="76"/>
                  <a:pt x="80" y="76"/>
                  <a:pt x="80" y="76"/>
                </a:cubicBezTo>
                <a:lnTo>
                  <a:pt x="28" y="76"/>
                </a:lnTo>
                <a:close/>
                <a:moveTo>
                  <a:pt x="49" y="12"/>
                </a:moveTo>
                <a:cubicBezTo>
                  <a:pt x="49" y="12"/>
                  <a:pt x="54" y="0"/>
                  <a:pt x="60" y="12"/>
                </a:cubicBezTo>
                <a:cubicBezTo>
                  <a:pt x="68" y="36"/>
                  <a:pt x="68" y="36"/>
                  <a:pt x="68" y="36"/>
                </a:cubicBezTo>
                <a:cubicBezTo>
                  <a:pt x="41" y="36"/>
                  <a:pt x="41" y="36"/>
                  <a:pt x="41" y="36"/>
                </a:cubicBezTo>
                <a:lnTo>
                  <a:pt x="49" y="12"/>
                </a:lnTo>
                <a:close/>
              </a:path>
            </a:pathLst>
          </a:custGeom>
          <a:solidFill>
            <a:schemeClr val="bg1"/>
          </a:solidFill>
          <a:ln>
            <a:noFill/>
          </a:ln>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23" name="Rounded Rectangle 16">
            <a:extLst>
              <a:ext uri="{FF2B5EF4-FFF2-40B4-BE49-F238E27FC236}">
                <a16:creationId xmlns:a16="http://schemas.microsoft.com/office/drawing/2014/main" id="{3040184B-1B40-6FA5-7396-6F092C7B100B}"/>
              </a:ext>
            </a:extLst>
          </p:cNvPr>
          <p:cNvSpPr/>
          <p:nvPr/>
        </p:nvSpPr>
        <p:spPr>
          <a:xfrm>
            <a:off x="2490640" y="2288793"/>
            <a:ext cx="866436" cy="837370"/>
          </a:xfrm>
          <a:prstGeom prst="roundRect">
            <a:avLst/>
          </a:prstGeom>
          <a:solidFill>
            <a:srgbClr val="FF5855"/>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white"/>
              </a:solidFill>
              <a:effectLst/>
              <a:uLnTx/>
              <a:uFillTx/>
              <a:latin typeface="Arial" charset="0"/>
              <a:ea typeface="微软雅黑" pitchFamily="34" charset="-122"/>
              <a:cs typeface="+mn-cs"/>
              <a:sym typeface="Arial" charset="0"/>
            </a:endParaRPr>
          </a:p>
        </p:txBody>
      </p:sp>
      <p:grpSp>
        <p:nvGrpSpPr>
          <p:cNvPr id="24" name="Group 26">
            <a:extLst>
              <a:ext uri="{FF2B5EF4-FFF2-40B4-BE49-F238E27FC236}">
                <a16:creationId xmlns:a16="http://schemas.microsoft.com/office/drawing/2014/main" id="{7ECB549B-0D47-7231-BEA8-05C4A2EFB208}"/>
              </a:ext>
            </a:extLst>
          </p:cNvPr>
          <p:cNvGrpSpPr/>
          <p:nvPr/>
        </p:nvGrpSpPr>
        <p:grpSpPr>
          <a:xfrm>
            <a:off x="2722274" y="2475678"/>
            <a:ext cx="403168" cy="467036"/>
            <a:chOff x="3581400" y="3905251"/>
            <a:chExt cx="160338" cy="185738"/>
          </a:xfrm>
          <a:solidFill>
            <a:schemeClr val="bg1"/>
          </a:solidFill>
        </p:grpSpPr>
        <p:sp>
          <p:nvSpPr>
            <p:cNvPr id="25" name="Rectangle 33">
              <a:extLst>
                <a:ext uri="{FF2B5EF4-FFF2-40B4-BE49-F238E27FC236}">
                  <a16:creationId xmlns:a16="http://schemas.microsoft.com/office/drawing/2014/main" id="{0D43A9E1-1BD1-3BCE-4083-64D6AC37620A}"/>
                </a:ext>
              </a:extLst>
            </p:cNvPr>
            <p:cNvSpPr/>
            <p:nvPr/>
          </p:nvSpPr>
          <p:spPr bwMode="auto">
            <a:xfrm>
              <a:off x="3670300" y="3941763"/>
              <a:ext cx="28575" cy="149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26" name="Rectangle 34">
              <a:extLst>
                <a:ext uri="{FF2B5EF4-FFF2-40B4-BE49-F238E27FC236}">
                  <a16:creationId xmlns:a16="http://schemas.microsoft.com/office/drawing/2014/main" id="{64DF1F7C-355E-6F25-926E-A10FDEDFF35D}"/>
                </a:ext>
              </a:extLst>
            </p:cNvPr>
            <p:cNvSpPr/>
            <p:nvPr/>
          </p:nvSpPr>
          <p:spPr bwMode="auto">
            <a:xfrm>
              <a:off x="3627438" y="3971926"/>
              <a:ext cx="26988" cy="1190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27" name="Rectangle 35">
              <a:extLst>
                <a:ext uri="{FF2B5EF4-FFF2-40B4-BE49-F238E27FC236}">
                  <a16:creationId xmlns:a16="http://schemas.microsoft.com/office/drawing/2014/main" id="{F62E3597-0F4F-4E02-A114-B434551E2076}"/>
                </a:ext>
              </a:extLst>
            </p:cNvPr>
            <p:cNvSpPr/>
            <p:nvPr/>
          </p:nvSpPr>
          <p:spPr bwMode="auto">
            <a:xfrm>
              <a:off x="3581400" y="3994151"/>
              <a:ext cx="26988" cy="968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sp>
          <p:nvSpPr>
            <p:cNvPr id="28" name="Rectangle 36">
              <a:extLst>
                <a:ext uri="{FF2B5EF4-FFF2-40B4-BE49-F238E27FC236}">
                  <a16:creationId xmlns:a16="http://schemas.microsoft.com/office/drawing/2014/main" id="{D832D632-78BF-710D-D0E2-2B00B69A49CD}"/>
                </a:ext>
              </a:extLst>
            </p:cNvPr>
            <p:cNvSpPr/>
            <p:nvPr/>
          </p:nvSpPr>
          <p:spPr bwMode="auto">
            <a:xfrm>
              <a:off x="3714750" y="3905251"/>
              <a:ext cx="26988" cy="185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5874" tIns="52937" rIns="105874" bIns="52937" numCol="1" anchor="t" anchorCtr="0" compatLnSpc="1"/>
            <a:lstStyle/>
            <a:p>
              <a:pPr marL="0" marR="0" lvl="0" indent="0" algn="just" defTabSz="914400" rtl="0" eaLnBrk="1" fontAlgn="auto" latinLnBrk="0" hangingPunct="1">
                <a:lnSpc>
                  <a:spcPct val="120000"/>
                </a:lnSpc>
                <a:spcBef>
                  <a:spcPts val="0"/>
                </a:spcBef>
                <a:spcAft>
                  <a:spcPts val="0"/>
                </a:spcAft>
                <a:buClrTx/>
                <a:buSzTx/>
                <a:buFontTx/>
                <a:buNone/>
                <a:defRPr/>
              </a:pPr>
              <a:endParaRPr kumimoji="0" lang="en-US" sz="660" b="0" i="0" u="none" strike="noStrike" kern="1200" cap="none" spc="0" normalizeH="0" baseline="0" noProof="0">
                <a:ln>
                  <a:noFill/>
                </a:ln>
                <a:solidFill>
                  <a:prstClr val="black"/>
                </a:solidFill>
                <a:effectLst/>
                <a:uLnTx/>
                <a:uFillTx/>
                <a:latin typeface="Arial" charset="0"/>
                <a:ea typeface="微软雅黑" pitchFamily="34" charset="-122"/>
                <a:cs typeface="+mn-cs"/>
                <a:sym typeface="Arial" charset="0"/>
              </a:endParaRPr>
            </a:p>
          </p:txBody>
        </p:sp>
      </p:grpSp>
      <p:sp>
        <p:nvSpPr>
          <p:cNvPr id="29" name="文本框 28">
            <a:extLst>
              <a:ext uri="{FF2B5EF4-FFF2-40B4-BE49-F238E27FC236}">
                <a16:creationId xmlns:a16="http://schemas.microsoft.com/office/drawing/2014/main" id="{A2787084-0A59-2054-283E-D34E322FD4BC}"/>
              </a:ext>
            </a:extLst>
          </p:cNvPr>
          <p:cNvSpPr txBox="1"/>
          <p:nvPr/>
        </p:nvSpPr>
        <p:spPr>
          <a:xfrm>
            <a:off x="850897" y="2443276"/>
            <a:ext cx="1507144" cy="461665"/>
          </a:xfrm>
          <a:prstGeom prst="rect">
            <a:avLst/>
          </a:prstGeom>
          <a:noFill/>
          <a:effectLst/>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004C80"/>
                </a:solidFill>
                <a:effectLst/>
                <a:uLnTx/>
                <a:uFillTx/>
                <a:latin typeface="微软雅黑" pitchFamily="34" charset="-122"/>
                <a:ea typeface="微软雅黑" pitchFamily="34" charset="-122"/>
              </a:rPr>
              <a:t> </a:t>
            </a:r>
            <a:r>
              <a:rPr lang="zh-CN" altLang="en-US" sz="2400" dirty="0">
                <a:solidFill>
                  <a:srgbClr val="004C80"/>
                </a:solidFill>
                <a:latin typeface="微软雅黑" pitchFamily="34" charset="-122"/>
                <a:ea typeface="微软雅黑" pitchFamily="34" charset="-122"/>
              </a:rPr>
              <a:t>小组合作</a:t>
            </a:r>
            <a:endParaRPr lang="en-US" altLang="zh-CN" sz="2400" dirty="0">
              <a:solidFill>
                <a:srgbClr val="004C80"/>
              </a:solidFill>
              <a:latin typeface="微软雅黑" pitchFamily="34" charset="-122"/>
              <a:ea typeface="微软雅黑" pitchFamily="34" charset="-122"/>
            </a:endParaRPr>
          </a:p>
        </p:txBody>
      </p:sp>
      <p:sp>
        <p:nvSpPr>
          <p:cNvPr id="33" name="文本框 32">
            <a:extLst>
              <a:ext uri="{FF2B5EF4-FFF2-40B4-BE49-F238E27FC236}">
                <a16:creationId xmlns:a16="http://schemas.microsoft.com/office/drawing/2014/main" id="{5CD10FB5-C548-CF73-1145-742312F4D5BE}"/>
              </a:ext>
            </a:extLst>
          </p:cNvPr>
          <p:cNvSpPr txBox="1"/>
          <p:nvPr/>
        </p:nvSpPr>
        <p:spPr>
          <a:xfrm>
            <a:off x="850896" y="4500802"/>
            <a:ext cx="1415772" cy="461665"/>
          </a:xfrm>
          <a:prstGeom prst="rect">
            <a:avLst/>
          </a:prstGeom>
          <a:noFill/>
          <a:effectLst/>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004C80"/>
                </a:solidFill>
                <a:effectLst/>
                <a:uLnTx/>
                <a:uFillTx/>
                <a:latin typeface="微软雅黑" pitchFamily="34" charset="-122"/>
                <a:ea typeface="微软雅黑" pitchFamily="34" charset="-122"/>
                <a:cs typeface="+mn-cs"/>
              </a:rPr>
              <a:t>头脑风暴</a:t>
            </a:r>
            <a:endParaRPr kumimoji="0" lang="en-US" altLang="zh-CN" sz="2800" b="0" i="0" u="none" strike="noStrike" kern="1200" cap="none" spc="0" normalizeH="0" baseline="0" noProof="0" dirty="0">
              <a:ln>
                <a:noFill/>
              </a:ln>
              <a:solidFill>
                <a:prstClr val="black">
                  <a:lumMod val="75000"/>
                  <a:lumOff val="25000"/>
                </a:prstClr>
              </a:solidFill>
              <a:effectLst/>
              <a:uLnTx/>
              <a:uFillTx/>
              <a:latin typeface="微软雅黑" pitchFamily="34" charset="-122"/>
              <a:ea typeface="微软雅黑" pitchFamily="34" charset="-122"/>
              <a:cs typeface="+mn-cs"/>
            </a:endParaRPr>
          </a:p>
        </p:txBody>
      </p:sp>
      <p:sp>
        <p:nvSpPr>
          <p:cNvPr id="34" name="文本框 33">
            <a:extLst>
              <a:ext uri="{FF2B5EF4-FFF2-40B4-BE49-F238E27FC236}">
                <a16:creationId xmlns:a16="http://schemas.microsoft.com/office/drawing/2014/main" id="{044F248D-925F-8356-268A-250F2671FE29}"/>
              </a:ext>
            </a:extLst>
          </p:cNvPr>
          <p:cNvSpPr txBox="1"/>
          <p:nvPr/>
        </p:nvSpPr>
        <p:spPr>
          <a:xfrm>
            <a:off x="8750954" y="2492946"/>
            <a:ext cx="1415772" cy="461665"/>
          </a:xfrm>
          <a:prstGeom prst="rect">
            <a:avLst/>
          </a:prstGeom>
          <a:noFill/>
          <a:effectLst/>
        </p:spPr>
        <p:txBody>
          <a:bodyPr wrap="none" rtlCol="0">
            <a:spAutoFit/>
          </a:bodyPr>
          <a:lstStyle/>
          <a:p>
            <a:pPr>
              <a:defRPr/>
            </a:pPr>
            <a:r>
              <a:rPr lang="zh-CN" altLang="en-US" sz="2400" dirty="0">
                <a:solidFill>
                  <a:srgbClr val="004C80"/>
                </a:solidFill>
                <a:latin typeface="微软雅黑" pitchFamily="34" charset="-122"/>
                <a:ea typeface="微软雅黑" pitchFamily="34" charset="-122"/>
              </a:rPr>
              <a:t>归纳总结</a:t>
            </a:r>
            <a:endParaRPr lang="en-US" altLang="zh-CN" sz="2400" dirty="0">
              <a:solidFill>
                <a:srgbClr val="004C80"/>
              </a:solidFill>
              <a:latin typeface="微软雅黑" pitchFamily="34" charset="-122"/>
              <a:ea typeface="微软雅黑" pitchFamily="34" charset="-122"/>
            </a:endParaRPr>
          </a:p>
        </p:txBody>
      </p:sp>
      <p:sp>
        <p:nvSpPr>
          <p:cNvPr id="35" name="文本框 34">
            <a:extLst>
              <a:ext uri="{FF2B5EF4-FFF2-40B4-BE49-F238E27FC236}">
                <a16:creationId xmlns:a16="http://schemas.microsoft.com/office/drawing/2014/main" id="{55CC2D71-BB30-9FA8-2EB3-AEC717C6C027}"/>
              </a:ext>
            </a:extLst>
          </p:cNvPr>
          <p:cNvSpPr txBox="1"/>
          <p:nvPr/>
        </p:nvSpPr>
        <p:spPr>
          <a:xfrm>
            <a:off x="8713850" y="4492219"/>
            <a:ext cx="2954655" cy="461665"/>
          </a:xfrm>
          <a:prstGeom prst="rect">
            <a:avLst/>
          </a:prstGeom>
          <a:noFill/>
          <a:effectLst/>
        </p:spPr>
        <p:txBody>
          <a:bodyPr wrap="none" rtlCol="0">
            <a:spAutoFit/>
          </a:bodyPr>
          <a:lstStyle/>
          <a:p>
            <a:pPr>
              <a:defRPr/>
            </a:pPr>
            <a:r>
              <a:rPr lang="zh-CN" altLang="en-US" sz="2400" dirty="0">
                <a:solidFill>
                  <a:srgbClr val="004C80"/>
                </a:solidFill>
                <a:latin typeface="微软雅黑" pitchFamily="34" charset="-122"/>
                <a:ea typeface="微软雅黑" pitchFamily="34" charset="-122"/>
              </a:rPr>
              <a:t>发挥学生的主体作用</a:t>
            </a:r>
            <a:endParaRPr lang="en-US" altLang="zh-CN" sz="2400" dirty="0">
              <a:solidFill>
                <a:srgbClr val="004C80"/>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fade">
                                      <p:cBhvr>
                                        <p:cTn id="11" dur="500"/>
                                        <p:tgtEl>
                                          <p:spTgt spid="3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34" grpId="0"/>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 name="组合 3">
            <a:extLst>
              <a:ext uri="{FF2B5EF4-FFF2-40B4-BE49-F238E27FC236}">
                <a16:creationId xmlns:a16="http://schemas.microsoft.com/office/drawing/2014/main" id="{6A6FFBE8-6DE0-12D6-079A-91BAF1BB3459}"/>
              </a:ext>
            </a:extLst>
          </p:cNvPr>
          <p:cNvGrpSpPr/>
          <p:nvPr/>
        </p:nvGrpSpPr>
        <p:grpSpPr>
          <a:xfrm>
            <a:off x="2668860" y="2202693"/>
            <a:ext cx="1918828" cy="3124320"/>
            <a:chOff x="2668860" y="2202693"/>
            <a:chExt cx="1918828" cy="3124320"/>
          </a:xfrm>
        </p:grpSpPr>
        <p:sp>
          <p:nvSpPr>
            <p:cNvPr id="49" name="Freeform 8"/>
            <p:cNvSpPr/>
            <p:nvPr/>
          </p:nvSpPr>
          <p:spPr bwMode="gray">
            <a:xfrm rot="328192">
              <a:off x="3483994" y="4019801"/>
              <a:ext cx="533043" cy="522053"/>
            </a:xfrm>
            <a:custGeom>
              <a:avLst/>
              <a:gdLst>
                <a:gd name="T0" fmla="*/ 0 w 463"/>
                <a:gd name="T1" fmla="*/ 2147483647 h 451"/>
                <a:gd name="T2" fmla="*/ 2147483647 w 463"/>
                <a:gd name="T3" fmla="*/ 2147483647 h 451"/>
                <a:gd name="T4" fmla="*/ 2147483647 w 463"/>
                <a:gd name="T5" fmla="*/ 2147483647 h 451"/>
                <a:gd name="T6" fmla="*/ 2147483647 w 463"/>
                <a:gd name="T7" fmla="*/ 0 h 451"/>
                <a:gd name="T8" fmla="*/ 0 w 463"/>
                <a:gd name="T9" fmla="*/ 2147483647 h 451"/>
                <a:gd name="T10" fmla="*/ 0 60000 65536"/>
                <a:gd name="T11" fmla="*/ 0 60000 65536"/>
                <a:gd name="T12" fmla="*/ 0 60000 65536"/>
                <a:gd name="T13" fmla="*/ 0 60000 65536"/>
                <a:gd name="T14" fmla="*/ 0 60000 65536"/>
                <a:gd name="T15" fmla="*/ 0 w 463"/>
                <a:gd name="T16" fmla="*/ 0 h 451"/>
                <a:gd name="T17" fmla="*/ 463 w 463"/>
                <a:gd name="T18" fmla="*/ 451 h 451"/>
              </a:gdLst>
              <a:ahLst/>
              <a:cxnLst>
                <a:cxn ang="T10">
                  <a:pos x="T0" y="T1"/>
                </a:cxn>
                <a:cxn ang="T11">
                  <a:pos x="T2" y="T3"/>
                </a:cxn>
                <a:cxn ang="T12">
                  <a:pos x="T4" y="T5"/>
                </a:cxn>
                <a:cxn ang="T13">
                  <a:pos x="T6" y="T7"/>
                </a:cxn>
                <a:cxn ang="T14">
                  <a:pos x="T8" y="T9"/>
                </a:cxn>
              </a:cxnLst>
              <a:rect l="T15" t="T16" r="T17" b="T18"/>
              <a:pathLst>
                <a:path w="463" h="451">
                  <a:moveTo>
                    <a:pt x="0" y="123"/>
                  </a:moveTo>
                  <a:lnTo>
                    <a:pt x="121" y="451"/>
                  </a:lnTo>
                  <a:lnTo>
                    <a:pt x="463" y="338"/>
                  </a:lnTo>
                  <a:lnTo>
                    <a:pt x="340" y="0"/>
                  </a:lnTo>
                  <a:lnTo>
                    <a:pt x="0" y="123"/>
                  </a:lnTo>
                  <a:close/>
                </a:path>
              </a:pathLst>
            </a:custGeom>
            <a:solidFill>
              <a:srgbClr val="FF5855"/>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sp>
          <p:nvSpPr>
            <p:cNvPr id="50" name="Freeform 3"/>
            <p:cNvSpPr/>
            <p:nvPr/>
          </p:nvSpPr>
          <p:spPr bwMode="gray">
            <a:xfrm rot="328192">
              <a:off x="2668860" y="2202693"/>
              <a:ext cx="1580811" cy="1740174"/>
            </a:xfrm>
            <a:custGeom>
              <a:avLst/>
              <a:gdLst>
                <a:gd name="T0" fmla="*/ 2147483647 w 580"/>
                <a:gd name="T1" fmla="*/ 2147483647 h 638"/>
                <a:gd name="T2" fmla="*/ 2147483647 w 580"/>
                <a:gd name="T3" fmla="*/ 2147483647 h 638"/>
                <a:gd name="T4" fmla="*/ 2147483647 w 580"/>
                <a:gd name="T5" fmla="*/ 2147483647 h 638"/>
                <a:gd name="T6" fmla="*/ 2147483647 w 580"/>
                <a:gd name="T7" fmla="*/ 2147483647 h 638"/>
                <a:gd name="T8" fmla="*/ 2147483647 w 580"/>
                <a:gd name="T9" fmla="*/ 2147483647 h 638"/>
                <a:gd name="T10" fmla="*/ 2147483647 w 580"/>
                <a:gd name="T11" fmla="*/ 2147483647 h 638"/>
                <a:gd name="T12" fmla="*/ 2147483647 w 580"/>
                <a:gd name="T13" fmla="*/ 2147483647 h 638"/>
                <a:gd name="T14" fmla="*/ 2147483647 w 580"/>
                <a:gd name="T15" fmla="*/ 2147483647 h 638"/>
                <a:gd name="T16" fmla="*/ 2147483647 w 580"/>
                <a:gd name="T17" fmla="*/ 2147483647 h 638"/>
                <a:gd name="T18" fmla="*/ 2147483647 w 580"/>
                <a:gd name="T19" fmla="*/ 2147483647 h 638"/>
                <a:gd name="T20" fmla="*/ 2147483647 w 580"/>
                <a:gd name="T21" fmla="*/ 2147483647 h 63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0"/>
                <a:gd name="T34" fmla="*/ 0 h 638"/>
                <a:gd name="T35" fmla="*/ 580 w 580"/>
                <a:gd name="T36" fmla="*/ 638 h 63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0" h="638">
                  <a:moveTo>
                    <a:pt x="35" y="421"/>
                  </a:moveTo>
                  <a:cubicBezTo>
                    <a:pt x="175" y="365"/>
                    <a:pt x="175" y="365"/>
                    <a:pt x="175" y="365"/>
                  </a:cubicBezTo>
                  <a:cubicBezTo>
                    <a:pt x="175" y="365"/>
                    <a:pt x="128" y="237"/>
                    <a:pt x="252" y="214"/>
                  </a:cubicBezTo>
                  <a:cubicBezTo>
                    <a:pt x="376" y="192"/>
                    <a:pt x="386" y="297"/>
                    <a:pt x="378" y="344"/>
                  </a:cubicBezTo>
                  <a:cubicBezTo>
                    <a:pt x="370" y="390"/>
                    <a:pt x="242" y="488"/>
                    <a:pt x="320" y="638"/>
                  </a:cubicBezTo>
                  <a:cubicBezTo>
                    <a:pt x="451" y="590"/>
                    <a:pt x="451" y="590"/>
                    <a:pt x="451" y="590"/>
                  </a:cubicBezTo>
                  <a:cubicBezTo>
                    <a:pt x="451" y="590"/>
                    <a:pt x="411" y="521"/>
                    <a:pt x="476" y="442"/>
                  </a:cubicBezTo>
                  <a:cubicBezTo>
                    <a:pt x="542" y="364"/>
                    <a:pt x="580" y="224"/>
                    <a:pt x="463" y="126"/>
                  </a:cubicBezTo>
                  <a:cubicBezTo>
                    <a:pt x="463" y="126"/>
                    <a:pt x="320" y="0"/>
                    <a:pt x="107" y="144"/>
                  </a:cubicBezTo>
                  <a:cubicBezTo>
                    <a:pt x="107" y="144"/>
                    <a:pt x="72" y="161"/>
                    <a:pt x="43" y="212"/>
                  </a:cubicBezTo>
                  <a:cubicBezTo>
                    <a:pt x="14" y="262"/>
                    <a:pt x="0" y="341"/>
                    <a:pt x="35" y="421"/>
                  </a:cubicBezTo>
                  <a:close/>
                </a:path>
              </a:pathLst>
            </a:custGeom>
            <a:solidFill>
              <a:srgbClr val="FF5855"/>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sp>
          <p:nvSpPr>
            <p:cNvPr id="51" name="矩形 50"/>
            <p:cNvSpPr/>
            <p:nvPr/>
          </p:nvSpPr>
          <p:spPr>
            <a:xfrm>
              <a:off x="3144270" y="4867082"/>
              <a:ext cx="1443418" cy="459931"/>
            </a:xfrm>
            <a:prstGeom prst="rect">
              <a:avLst/>
            </a:prstGeom>
            <a:solidFill>
              <a:srgbClr val="FF5855"/>
            </a:solidFill>
            <a:ln w="25400" cap="flat" cmpd="sng" algn="ctr">
              <a:solidFill>
                <a:schemeClr val="tx1">
                  <a:lumMod val="65000"/>
                  <a:lumOff val="35000"/>
                </a:schemeClr>
              </a:solidFill>
              <a:prstDash val="solid"/>
            </a:ln>
            <a:effectLst/>
          </p:spPr>
          <p:txBody>
            <a:bodyPr rtlCol="0" anchor="ctr"/>
            <a:lstStyle/>
            <a:p>
              <a:pPr algn="ctr">
                <a:defRPr/>
              </a:pPr>
              <a:endParaRPr lang="zh-CN" altLang="en-US" kern="0" dirty="0">
                <a:solidFill>
                  <a:srgbClr val="FFFFFF"/>
                </a:solidFill>
                <a:latin typeface="Arial" charset="0"/>
                <a:ea typeface="微软雅黑" pitchFamily="34" charset="-122"/>
                <a:cs typeface="+mn-ea"/>
                <a:sym typeface="Arial" charset="0"/>
              </a:endParaRPr>
            </a:p>
          </p:txBody>
        </p:sp>
        <p:sp>
          <p:nvSpPr>
            <p:cNvPr id="70" name="TextBox 13"/>
            <p:cNvSpPr txBox="1"/>
            <p:nvPr/>
          </p:nvSpPr>
          <p:spPr>
            <a:xfrm>
              <a:off x="3373048" y="4937238"/>
              <a:ext cx="1050466" cy="307777"/>
            </a:xfrm>
            <a:prstGeom prst="rect">
              <a:avLst/>
            </a:prstGeom>
            <a:noFill/>
          </p:spPr>
          <p:txBody>
            <a:bodyPr wrap="square" lIns="0" tIns="0" rIns="0" bIns="0" rtlCol="0" anchor="t" anchorCtr="0">
              <a:spAutoFit/>
            </a:bodyPr>
            <a:lstStyle/>
            <a:p>
              <a:pPr algn="ctr" defTabSz="1216660">
                <a:spcBef>
                  <a:spcPct val="20000"/>
                </a:spcBef>
                <a:defRPr/>
              </a:pPr>
              <a:r>
                <a:rPr lang="zh-CN" altLang="en-US" sz="2000" b="1" dirty="0">
                  <a:solidFill>
                    <a:prstClr val="white"/>
                  </a:solidFill>
                  <a:latin typeface="Arial" charset="0"/>
                  <a:ea typeface="微软雅黑" pitchFamily="34" charset="-122"/>
                  <a:cs typeface="+mn-ea"/>
                  <a:sym typeface="Arial" charset="0"/>
                </a:rPr>
                <a:t>提出问题</a:t>
              </a:r>
              <a:endParaRPr lang="en-US" sz="2000" b="1" dirty="0">
                <a:solidFill>
                  <a:prstClr val="white"/>
                </a:solidFill>
                <a:latin typeface="Arial" charset="0"/>
                <a:ea typeface="微软雅黑" pitchFamily="34" charset="-122"/>
                <a:cs typeface="+mn-ea"/>
                <a:sym typeface="Arial" charset="0"/>
              </a:endParaRPr>
            </a:p>
          </p:txBody>
        </p:sp>
      </p:grpSp>
      <p:grpSp>
        <p:nvGrpSpPr>
          <p:cNvPr id="5" name="组合 4">
            <a:extLst>
              <a:ext uri="{FF2B5EF4-FFF2-40B4-BE49-F238E27FC236}">
                <a16:creationId xmlns:a16="http://schemas.microsoft.com/office/drawing/2014/main" id="{3A38FE17-4E14-8992-9CD9-1C6F89016969}"/>
              </a:ext>
            </a:extLst>
          </p:cNvPr>
          <p:cNvGrpSpPr/>
          <p:nvPr/>
        </p:nvGrpSpPr>
        <p:grpSpPr>
          <a:xfrm>
            <a:off x="4901217" y="1653302"/>
            <a:ext cx="2634073" cy="4680005"/>
            <a:chOff x="4901217" y="1653302"/>
            <a:chExt cx="2634073" cy="4680005"/>
          </a:xfrm>
        </p:grpSpPr>
        <p:sp>
          <p:nvSpPr>
            <p:cNvPr id="58" name="Freeform 8"/>
            <p:cNvSpPr/>
            <p:nvPr/>
          </p:nvSpPr>
          <p:spPr bwMode="gray">
            <a:xfrm rot="1448142">
              <a:off x="5589959" y="4730662"/>
              <a:ext cx="888405" cy="868255"/>
            </a:xfrm>
            <a:custGeom>
              <a:avLst/>
              <a:gdLst>
                <a:gd name="T0" fmla="*/ 0 w 463"/>
                <a:gd name="T1" fmla="*/ 2147483647 h 451"/>
                <a:gd name="T2" fmla="*/ 2147483647 w 463"/>
                <a:gd name="T3" fmla="*/ 2147483647 h 451"/>
                <a:gd name="T4" fmla="*/ 2147483647 w 463"/>
                <a:gd name="T5" fmla="*/ 2147483647 h 451"/>
                <a:gd name="T6" fmla="*/ 2147483647 w 463"/>
                <a:gd name="T7" fmla="*/ 0 h 451"/>
                <a:gd name="T8" fmla="*/ 0 w 463"/>
                <a:gd name="T9" fmla="*/ 2147483647 h 451"/>
                <a:gd name="T10" fmla="*/ 0 60000 65536"/>
                <a:gd name="T11" fmla="*/ 0 60000 65536"/>
                <a:gd name="T12" fmla="*/ 0 60000 65536"/>
                <a:gd name="T13" fmla="*/ 0 60000 65536"/>
                <a:gd name="T14" fmla="*/ 0 60000 65536"/>
                <a:gd name="T15" fmla="*/ 0 w 463"/>
                <a:gd name="T16" fmla="*/ 0 h 451"/>
                <a:gd name="T17" fmla="*/ 463 w 463"/>
                <a:gd name="T18" fmla="*/ 451 h 451"/>
              </a:gdLst>
              <a:ahLst/>
              <a:cxnLst>
                <a:cxn ang="T10">
                  <a:pos x="T0" y="T1"/>
                </a:cxn>
                <a:cxn ang="T11">
                  <a:pos x="T2" y="T3"/>
                </a:cxn>
                <a:cxn ang="T12">
                  <a:pos x="T4" y="T5"/>
                </a:cxn>
                <a:cxn ang="T13">
                  <a:pos x="T6" y="T7"/>
                </a:cxn>
                <a:cxn ang="T14">
                  <a:pos x="T8" y="T9"/>
                </a:cxn>
              </a:cxnLst>
              <a:rect l="T15" t="T16" r="T17" b="T18"/>
              <a:pathLst>
                <a:path w="463" h="451">
                  <a:moveTo>
                    <a:pt x="0" y="123"/>
                  </a:moveTo>
                  <a:lnTo>
                    <a:pt x="121" y="451"/>
                  </a:lnTo>
                  <a:lnTo>
                    <a:pt x="463" y="338"/>
                  </a:lnTo>
                  <a:lnTo>
                    <a:pt x="340" y="0"/>
                  </a:lnTo>
                  <a:lnTo>
                    <a:pt x="0" y="123"/>
                  </a:lnTo>
                  <a:close/>
                </a:path>
              </a:pathLst>
            </a:custGeom>
            <a:solidFill>
              <a:srgbClr val="6077B6"/>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sp>
          <p:nvSpPr>
            <p:cNvPr id="59" name="Freeform 3"/>
            <p:cNvSpPr/>
            <p:nvPr/>
          </p:nvSpPr>
          <p:spPr bwMode="gray">
            <a:xfrm rot="1448142">
              <a:off x="4901217" y="1653302"/>
              <a:ext cx="2634073" cy="2899679"/>
            </a:xfrm>
            <a:custGeom>
              <a:avLst/>
              <a:gdLst>
                <a:gd name="T0" fmla="*/ 2147483647 w 580"/>
                <a:gd name="T1" fmla="*/ 2147483647 h 638"/>
                <a:gd name="T2" fmla="*/ 2147483647 w 580"/>
                <a:gd name="T3" fmla="*/ 2147483647 h 638"/>
                <a:gd name="T4" fmla="*/ 2147483647 w 580"/>
                <a:gd name="T5" fmla="*/ 2147483647 h 638"/>
                <a:gd name="T6" fmla="*/ 2147483647 w 580"/>
                <a:gd name="T7" fmla="*/ 2147483647 h 638"/>
                <a:gd name="T8" fmla="*/ 2147483647 w 580"/>
                <a:gd name="T9" fmla="*/ 2147483647 h 638"/>
                <a:gd name="T10" fmla="*/ 2147483647 w 580"/>
                <a:gd name="T11" fmla="*/ 2147483647 h 638"/>
                <a:gd name="T12" fmla="*/ 2147483647 w 580"/>
                <a:gd name="T13" fmla="*/ 2147483647 h 638"/>
                <a:gd name="T14" fmla="*/ 2147483647 w 580"/>
                <a:gd name="T15" fmla="*/ 2147483647 h 638"/>
                <a:gd name="T16" fmla="*/ 2147483647 w 580"/>
                <a:gd name="T17" fmla="*/ 2147483647 h 638"/>
                <a:gd name="T18" fmla="*/ 2147483647 w 580"/>
                <a:gd name="T19" fmla="*/ 2147483647 h 638"/>
                <a:gd name="T20" fmla="*/ 2147483647 w 580"/>
                <a:gd name="T21" fmla="*/ 2147483647 h 63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0"/>
                <a:gd name="T34" fmla="*/ 0 h 638"/>
                <a:gd name="T35" fmla="*/ 580 w 580"/>
                <a:gd name="T36" fmla="*/ 638 h 63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0" h="638">
                  <a:moveTo>
                    <a:pt x="35" y="421"/>
                  </a:moveTo>
                  <a:cubicBezTo>
                    <a:pt x="175" y="365"/>
                    <a:pt x="175" y="365"/>
                    <a:pt x="175" y="365"/>
                  </a:cubicBezTo>
                  <a:cubicBezTo>
                    <a:pt x="175" y="365"/>
                    <a:pt x="128" y="237"/>
                    <a:pt x="252" y="214"/>
                  </a:cubicBezTo>
                  <a:cubicBezTo>
                    <a:pt x="376" y="192"/>
                    <a:pt x="386" y="297"/>
                    <a:pt x="378" y="344"/>
                  </a:cubicBezTo>
                  <a:cubicBezTo>
                    <a:pt x="370" y="390"/>
                    <a:pt x="242" y="488"/>
                    <a:pt x="320" y="638"/>
                  </a:cubicBezTo>
                  <a:cubicBezTo>
                    <a:pt x="451" y="590"/>
                    <a:pt x="451" y="590"/>
                    <a:pt x="451" y="590"/>
                  </a:cubicBezTo>
                  <a:cubicBezTo>
                    <a:pt x="451" y="590"/>
                    <a:pt x="411" y="521"/>
                    <a:pt x="476" y="442"/>
                  </a:cubicBezTo>
                  <a:cubicBezTo>
                    <a:pt x="542" y="364"/>
                    <a:pt x="580" y="224"/>
                    <a:pt x="463" y="126"/>
                  </a:cubicBezTo>
                  <a:cubicBezTo>
                    <a:pt x="463" y="126"/>
                    <a:pt x="320" y="0"/>
                    <a:pt x="107" y="144"/>
                  </a:cubicBezTo>
                  <a:cubicBezTo>
                    <a:pt x="107" y="144"/>
                    <a:pt x="72" y="161"/>
                    <a:pt x="43" y="212"/>
                  </a:cubicBezTo>
                  <a:cubicBezTo>
                    <a:pt x="14" y="262"/>
                    <a:pt x="0" y="341"/>
                    <a:pt x="35" y="421"/>
                  </a:cubicBezTo>
                  <a:close/>
                </a:path>
              </a:pathLst>
            </a:custGeom>
            <a:solidFill>
              <a:srgbClr val="6077B6"/>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sp>
          <p:nvSpPr>
            <p:cNvPr id="60" name="矩形 59"/>
            <p:cNvSpPr/>
            <p:nvPr/>
          </p:nvSpPr>
          <p:spPr>
            <a:xfrm>
              <a:off x="5446657" y="5873376"/>
              <a:ext cx="1443418" cy="459931"/>
            </a:xfrm>
            <a:prstGeom prst="rect">
              <a:avLst/>
            </a:prstGeom>
            <a:solidFill>
              <a:srgbClr val="6077B6"/>
            </a:solidFill>
            <a:ln w="25400" cap="flat" cmpd="sng" algn="ctr">
              <a:solidFill>
                <a:schemeClr val="tx1">
                  <a:lumMod val="65000"/>
                  <a:lumOff val="35000"/>
                </a:schemeClr>
              </a:solidFill>
              <a:prstDash val="solid"/>
            </a:ln>
            <a:effectLst/>
          </p:spPr>
          <p:txBody>
            <a:bodyPr rtlCol="0" anchor="ctr"/>
            <a:lstStyle/>
            <a:p>
              <a:pPr algn="ctr">
                <a:defRPr/>
              </a:pPr>
              <a:endParaRPr lang="zh-CN" altLang="en-US" kern="0" dirty="0">
                <a:solidFill>
                  <a:srgbClr val="FFFFFF"/>
                </a:solidFill>
                <a:latin typeface="Arial" charset="0"/>
                <a:ea typeface="微软雅黑" pitchFamily="34" charset="-122"/>
                <a:cs typeface="+mn-ea"/>
                <a:sym typeface="Arial" charset="0"/>
              </a:endParaRPr>
            </a:p>
          </p:txBody>
        </p:sp>
        <p:sp>
          <p:nvSpPr>
            <p:cNvPr id="71" name="TextBox 13"/>
            <p:cNvSpPr txBox="1"/>
            <p:nvPr/>
          </p:nvSpPr>
          <p:spPr>
            <a:xfrm>
              <a:off x="5606321" y="5943532"/>
              <a:ext cx="1054974" cy="307777"/>
            </a:xfrm>
            <a:prstGeom prst="rect">
              <a:avLst/>
            </a:prstGeom>
            <a:noFill/>
          </p:spPr>
          <p:txBody>
            <a:bodyPr wrap="square" lIns="0" tIns="0" rIns="0" bIns="0" rtlCol="0" anchor="t" anchorCtr="0">
              <a:spAutoFit/>
            </a:bodyPr>
            <a:lstStyle/>
            <a:p>
              <a:pPr algn="ctr" defTabSz="1216660">
                <a:spcBef>
                  <a:spcPct val="20000"/>
                </a:spcBef>
                <a:defRPr/>
              </a:pPr>
              <a:r>
                <a:rPr lang="zh-CN" altLang="en-US" sz="2000" b="1" dirty="0">
                  <a:solidFill>
                    <a:prstClr val="white"/>
                  </a:solidFill>
                  <a:latin typeface="Arial" charset="0"/>
                  <a:ea typeface="微软雅黑" pitchFamily="34" charset="-122"/>
                  <a:cs typeface="+mn-ea"/>
                  <a:sym typeface="Arial" charset="0"/>
                </a:rPr>
                <a:t>分析问题</a:t>
              </a:r>
              <a:endParaRPr lang="en-US" sz="2000" b="1" dirty="0">
                <a:solidFill>
                  <a:prstClr val="white"/>
                </a:solidFill>
                <a:latin typeface="Arial" charset="0"/>
                <a:ea typeface="微软雅黑" pitchFamily="34" charset="-122"/>
                <a:cs typeface="+mn-ea"/>
                <a:sym typeface="Arial" charset="0"/>
              </a:endParaRPr>
            </a:p>
          </p:txBody>
        </p:sp>
      </p:grpSp>
      <p:grpSp>
        <p:nvGrpSpPr>
          <p:cNvPr id="6" name="组合 5">
            <a:extLst>
              <a:ext uri="{FF2B5EF4-FFF2-40B4-BE49-F238E27FC236}">
                <a16:creationId xmlns:a16="http://schemas.microsoft.com/office/drawing/2014/main" id="{B1B6BCB4-2133-5881-16C3-C9F300F74EF5}"/>
              </a:ext>
            </a:extLst>
          </p:cNvPr>
          <p:cNvGrpSpPr/>
          <p:nvPr/>
        </p:nvGrpSpPr>
        <p:grpSpPr>
          <a:xfrm>
            <a:off x="7706097" y="2097309"/>
            <a:ext cx="1782496" cy="3181704"/>
            <a:chOff x="7706097" y="2097309"/>
            <a:chExt cx="1782496" cy="3181704"/>
          </a:xfrm>
        </p:grpSpPr>
        <p:sp>
          <p:nvSpPr>
            <p:cNvPr id="68" name="Freeform 3"/>
            <p:cNvSpPr/>
            <p:nvPr/>
          </p:nvSpPr>
          <p:spPr bwMode="gray">
            <a:xfrm rot="1960988">
              <a:off x="7907783" y="2097309"/>
              <a:ext cx="1580810" cy="1740174"/>
            </a:xfrm>
            <a:custGeom>
              <a:avLst/>
              <a:gdLst>
                <a:gd name="T0" fmla="*/ 2147483647 w 580"/>
                <a:gd name="T1" fmla="*/ 2147483647 h 638"/>
                <a:gd name="T2" fmla="*/ 2147483647 w 580"/>
                <a:gd name="T3" fmla="*/ 2147483647 h 638"/>
                <a:gd name="T4" fmla="*/ 2147483647 w 580"/>
                <a:gd name="T5" fmla="*/ 2147483647 h 638"/>
                <a:gd name="T6" fmla="*/ 2147483647 w 580"/>
                <a:gd name="T7" fmla="*/ 2147483647 h 638"/>
                <a:gd name="T8" fmla="*/ 2147483647 w 580"/>
                <a:gd name="T9" fmla="*/ 2147483647 h 638"/>
                <a:gd name="T10" fmla="*/ 2147483647 w 580"/>
                <a:gd name="T11" fmla="*/ 2147483647 h 638"/>
                <a:gd name="T12" fmla="*/ 2147483647 w 580"/>
                <a:gd name="T13" fmla="*/ 2147483647 h 638"/>
                <a:gd name="T14" fmla="*/ 2147483647 w 580"/>
                <a:gd name="T15" fmla="*/ 2147483647 h 638"/>
                <a:gd name="T16" fmla="*/ 2147483647 w 580"/>
                <a:gd name="T17" fmla="*/ 2147483647 h 638"/>
                <a:gd name="T18" fmla="*/ 2147483647 w 580"/>
                <a:gd name="T19" fmla="*/ 2147483647 h 638"/>
                <a:gd name="T20" fmla="*/ 2147483647 w 580"/>
                <a:gd name="T21" fmla="*/ 2147483647 h 63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0"/>
                <a:gd name="T34" fmla="*/ 0 h 638"/>
                <a:gd name="T35" fmla="*/ 580 w 580"/>
                <a:gd name="T36" fmla="*/ 638 h 63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0" h="638">
                  <a:moveTo>
                    <a:pt x="35" y="421"/>
                  </a:moveTo>
                  <a:cubicBezTo>
                    <a:pt x="175" y="365"/>
                    <a:pt x="175" y="365"/>
                    <a:pt x="175" y="365"/>
                  </a:cubicBezTo>
                  <a:cubicBezTo>
                    <a:pt x="175" y="365"/>
                    <a:pt x="128" y="237"/>
                    <a:pt x="252" y="214"/>
                  </a:cubicBezTo>
                  <a:cubicBezTo>
                    <a:pt x="376" y="192"/>
                    <a:pt x="386" y="297"/>
                    <a:pt x="378" y="344"/>
                  </a:cubicBezTo>
                  <a:cubicBezTo>
                    <a:pt x="370" y="390"/>
                    <a:pt x="242" y="488"/>
                    <a:pt x="320" y="638"/>
                  </a:cubicBezTo>
                  <a:cubicBezTo>
                    <a:pt x="451" y="590"/>
                    <a:pt x="451" y="590"/>
                    <a:pt x="451" y="590"/>
                  </a:cubicBezTo>
                  <a:cubicBezTo>
                    <a:pt x="451" y="590"/>
                    <a:pt x="411" y="521"/>
                    <a:pt x="476" y="442"/>
                  </a:cubicBezTo>
                  <a:cubicBezTo>
                    <a:pt x="542" y="364"/>
                    <a:pt x="580" y="224"/>
                    <a:pt x="463" y="126"/>
                  </a:cubicBezTo>
                  <a:cubicBezTo>
                    <a:pt x="463" y="126"/>
                    <a:pt x="320" y="0"/>
                    <a:pt x="107" y="144"/>
                  </a:cubicBezTo>
                  <a:cubicBezTo>
                    <a:pt x="107" y="144"/>
                    <a:pt x="72" y="161"/>
                    <a:pt x="43" y="212"/>
                  </a:cubicBezTo>
                  <a:cubicBezTo>
                    <a:pt x="14" y="262"/>
                    <a:pt x="0" y="341"/>
                    <a:pt x="35" y="421"/>
                  </a:cubicBezTo>
                  <a:close/>
                </a:path>
              </a:pathLst>
            </a:custGeom>
            <a:solidFill>
              <a:srgbClr val="FDC873"/>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sp>
          <p:nvSpPr>
            <p:cNvPr id="69" name="矩形 68"/>
            <p:cNvSpPr/>
            <p:nvPr/>
          </p:nvSpPr>
          <p:spPr>
            <a:xfrm>
              <a:off x="7706097" y="4819082"/>
              <a:ext cx="1443418" cy="459931"/>
            </a:xfrm>
            <a:prstGeom prst="rect">
              <a:avLst/>
            </a:prstGeom>
            <a:solidFill>
              <a:srgbClr val="FDC873"/>
            </a:solidFill>
            <a:ln w="25400" cap="flat" cmpd="sng" algn="ctr">
              <a:solidFill>
                <a:schemeClr val="tx1">
                  <a:lumMod val="65000"/>
                  <a:lumOff val="35000"/>
                </a:schemeClr>
              </a:solidFill>
              <a:prstDash val="solid"/>
            </a:ln>
            <a:effectLst/>
          </p:spPr>
          <p:txBody>
            <a:bodyPr rtlCol="0" anchor="ctr"/>
            <a:lstStyle/>
            <a:p>
              <a:pPr algn="ctr">
                <a:defRPr/>
              </a:pPr>
              <a:endParaRPr lang="zh-CN" altLang="en-US" kern="0" dirty="0">
                <a:solidFill>
                  <a:srgbClr val="FFFFFF"/>
                </a:solidFill>
                <a:latin typeface="Arial" charset="0"/>
                <a:ea typeface="微软雅黑" pitchFamily="34" charset="-122"/>
                <a:cs typeface="+mn-ea"/>
                <a:sym typeface="Arial" charset="0"/>
              </a:endParaRPr>
            </a:p>
          </p:txBody>
        </p:sp>
        <p:sp>
          <p:nvSpPr>
            <p:cNvPr id="72" name="TextBox 13"/>
            <p:cNvSpPr txBox="1"/>
            <p:nvPr/>
          </p:nvSpPr>
          <p:spPr>
            <a:xfrm>
              <a:off x="7829916" y="4889238"/>
              <a:ext cx="1165769" cy="307777"/>
            </a:xfrm>
            <a:prstGeom prst="rect">
              <a:avLst/>
            </a:prstGeom>
            <a:noFill/>
          </p:spPr>
          <p:txBody>
            <a:bodyPr wrap="square" lIns="0" tIns="0" rIns="0" bIns="0" rtlCol="0" anchor="t" anchorCtr="0">
              <a:spAutoFit/>
            </a:bodyPr>
            <a:lstStyle/>
            <a:p>
              <a:pPr algn="ctr" defTabSz="1216660">
                <a:spcBef>
                  <a:spcPct val="20000"/>
                </a:spcBef>
                <a:defRPr/>
              </a:pPr>
              <a:r>
                <a:rPr lang="zh-CN" altLang="en-US" sz="2000" b="1" dirty="0">
                  <a:solidFill>
                    <a:prstClr val="white"/>
                  </a:solidFill>
                  <a:latin typeface="Arial" charset="0"/>
                  <a:ea typeface="微软雅黑" pitchFamily="34" charset="-122"/>
                  <a:cs typeface="+mn-ea"/>
                  <a:sym typeface="Arial" charset="0"/>
                </a:rPr>
                <a:t>解决问题</a:t>
              </a:r>
              <a:endParaRPr lang="en-US" sz="2000" b="1" dirty="0">
                <a:solidFill>
                  <a:prstClr val="white"/>
                </a:solidFill>
                <a:latin typeface="Arial" charset="0"/>
                <a:ea typeface="微软雅黑" pitchFamily="34" charset="-122"/>
                <a:cs typeface="+mn-ea"/>
                <a:sym typeface="Arial" charset="0"/>
              </a:endParaRPr>
            </a:p>
          </p:txBody>
        </p:sp>
        <p:sp>
          <p:nvSpPr>
            <p:cNvPr id="73" name="Freeform 8"/>
            <p:cNvSpPr/>
            <p:nvPr/>
          </p:nvSpPr>
          <p:spPr bwMode="gray">
            <a:xfrm rot="1960988">
              <a:off x="8138585" y="3916249"/>
              <a:ext cx="533042" cy="520220"/>
            </a:xfrm>
            <a:custGeom>
              <a:avLst/>
              <a:gdLst>
                <a:gd name="T0" fmla="*/ 0 w 463"/>
                <a:gd name="T1" fmla="*/ 2147483647 h 451"/>
                <a:gd name="T2" fmla="*/ 2147483647 w 463"/>
                <a:gd name="T3" fmla="*/ 2147483647 h 451"/>
                <a:gd name="T4" fmla="*/ 2147483647 w 463"/>
                <a:gd name="T5" fmla="*/ 2147483647 h 451"/>
                <a:gd name="T6" fmla="*/ 2147483647 w 463"/>
                <a:gd name="T7" fmla="*/ 0 h 451"/>
                <a:gd name="T8" fmla="*/ 0 w 463"/>
                <a:gd name="T9" fmla="*/ 2147483647 h 451"/>
                <a:gd name="T10" fmla="*/ 0 60000 65536"/>
                <a:gd name="T11" fmla="*/ 0 60000 65536"/>
                <a:gd name="T12" fmla="*/ 0 60000 65536"/>
                <a:gd name="T13" fmla="*/ 0 60000 65536"/>
                <a:gd name="T14" fmla="*/ 0 60000 65536"/>
                <a:gd name="T15" fmla="*/ 0 w 463"/>
                <a:gd name="T16" fmla="*/ 0 h 451"/>
                <a:gd name="T17" fmla="*/ 463 w 463"/>
                <a:gd name="T18" fmla="*/ 451 h 451"/>
              </a:gdLst>
              <a:ahLst/>
              <a:cxnLst>
                <a:cxn ang="T10">
                  <a:pos x="T0" y="T1"/>
                </a:cxn>
                <a:cxn ang="T11">
                  <a:pos x="T2" y="T3"/>
                </a:cxn>
                <a:cxn ang="T12">
                  <a:pos x="T4" y="T5"/>
                </a:cxn>
                <a:cxn ang="T13">
                  <a:pos x="T6" y="T7"/>
                </a:cxn>
                <a:cxn ang="T14">
                  <a:pos x="T8" y="T9"/>
                </a:cxn>
              </a:cxnLst>
              <a:rect l="T15" t="T16" r="T17" b="T18"/>
              <a:pathLst>
                <a:path w="463" h="451">
                  <a:moveTo>
                    <a:pt x="0" y="123"/>
                  </a:moveTo>
                  <a:lnTo>
                    <a:pt x="121" y="451"/>
                  </a:lnTo>
                  <a:lnTo>
                    <a:pt x="463" y="338"/>
                  </a:lnTo>
                  <a:lnTo>
                    <a:pt x="340" y="0"/>
                  </a:lnTo>
                  <a:lnTo>
                    <a:pt x="0" y="123"/>
                  </a:lnTo>
                  <a:close/>
                </a:path>
              </a:pathLst>
            </a:custGeom>
            <a:solidFill>
              <a:srgbClr val="FDC873"/>
            </a:solidFill>
            <a:ln w="25400">
              <a:solidFill>
                <a:schemeClr val="tx1">
                  <a:lumMod val="65000"/>
                  <a:lumOff val="35000"/>
                </a:schemeClr>
              </a:solidFill>
            </a:ln>
          </p:spPr>
          <p:txBody>
            <a:bodyPr/>
            <a:lstStyle/>
            <a:p>
              <a:pPr>
                <a:defRPr/>
              </a:pPr>
              <a:endParaRPr lang="zh-CN" altLang="en-US" kern="0" dirty="0">
                <a:solidFill>
                  <a:sysClr val="windowText" lastClr="000000"/>
                </a:solidFill>
                <a:latin typeface="Arial" charset="0"/>
                <a:ea typeface="微软雅黑" pitchFamily="34" charset="-122"/>
                <a:cs typeface="+mn-ea"/>
                <a:sym typeface="Arial" charset="0"/>
              </a:endParaRPr>
            </a:p>
          </p:txBody>
        </p:sp>
      </p:grpSp>
      <p:sp>
        <p:nvSpPr>
          <p:cNvPr id="2" name="文本框 1">
            <a:extLst>
              <a:ext uri="{FF2B5EF4-FFF2-40B4-BE49-F238E27FC236}">
                <a16:creationId xmlns:a16="http://schemas.microsoft.com/office/drawing/2014/main" id="{AB314DA1-7B79-39C9-F742-6AFA2F63ADD1}"/>
              </a:ext>
            </a:extLst>
          </p:cNvPr>
          <p:cNvSpPr txBox="1"/>
          <p:nvPr/>
        </p:nvSpPr>
        <p:spPr>
          <a:xfrm>
            <a:off x="962224" y="300723"/>
            <a:ext cx="800219" cy="461665"/>
          </a:xfrm>
          <a:prstGeom prst="rect">
            <a:avLst/>
          </a:prstGeom>
          <a:noFill/>
          <a:effectLst/>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00" cap="none" spc="0" normalizeH="0" baseline="0" noProof="0" dirty="0">
                <a:ln>
                  <a:noFill/>
                </a:ln>
                <a:solidFill>
                  <a:prstClr val="black"/>
                </a:solidFill>
                <a:effectLst/>
                <a:uLnTx/>
                <a:uFillTx/>
                <a:latin typeface="Calibri" pitchFamily="34" charset="0"/>
                <a:ea typeface="宋体" charset="-122"/>
                <a:cs typeface="Times New Roman" pitchFamily="18" charset="0"/>
              </a:rPr>
              <a:t>收获</a:t>
            </a:r>
          </a:p>
        </p:txBody>
      </p:sp>
      <p:pic>
        <p:nvPicPr>
          <p:cNvPr id="3" name="图片 2">
            <a:extLst>
              <a:ext uri="{FF2B5EF4-FFF2-40B4-BE49-F238E27FC236}">
                <a16:creationId xmlns:a16="http://schemas.microsoft.com/office/drawing/2014/main" id="{02E4832B-9ACE-0935-5ABB-6C5F0DE0101F}"/>
              </a:ext>
            </a:extLst>
          </p:cNvPr>
          <p:cNvPicPr>
            <a:picLocks noChangeAspect="1"/>
          </p:cNvPicPr>
          <p:nvPr/>
        </p:nvPicPr>
        <p:blipFill>
          <a:blip r:embed="rId2" cstate="print"/>
          <a:stretch>
            <a:fillRect/>
          </a:stretch>
        </p:blipFill>
        <p:spPr>
          <a:xfrm>
            <a:off x="428093" y="185101"/>
            <a:ext cx="422803" cy="6929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style.rotation</p:attrName>
                                        </p:attrNameLst>
                                      </p:cBhvr>
                                      <p:tavLst>
                                        <p:tav tm="0">
                                          <p:val>
                                            <p:fltVal val="90"/>
                                          </p:val>
                                        </p:tav>
                                        <p:tav tm="100000">
                                          <p:val>
                                            <p:fltVal val="0"/>
                                          </p:val>
                                        </p:tav>
                                      </p:tavLst>
                                    </p:anim>
                                    <p:animEffect transition="in" filter="fade">
                                      <p:cBhvr>
                                        <p:cTn id="2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052960" y="300723"/>
            <a:ext cx="800219" cy="461665"/>
          </a:xfrm>
          <a:prstGeom prst="rect">
            <a:avLst/>
          </a:prstGeom>
          <a:noFill/>
          <a:effectLst/>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0" cap="none" spc="0" normalizeH="0" baseline="0" noProof="0" dirty="0">
                <a:ln>
                  <a:noFill/>
                </a:ln>
                <a:solidFill>
                  <a:prstClr val="black"/>
                </a:solidFill>
                <a:effectLst/>
                <a:uLnTx/>
                <a:uFillTx/>
                <a:latin typeface="微软雅黑" pitchFamily="34" charset="-122"/>
                <a:ea typeface="微软雅黑" pitchFamily="34" charset="-122"/>
                <a:cs typeface="Times New Roman" pitchFamily="18" charset="0"/>
              </a:rPr>
              <a:t>收获</a:t>
            </a:r>
            <a:endParaRPr kumimoji="0" lang="zh-CN" altLang="en-US" sz="2400" b="0" i="0" u="none" strike="noStrike" kern="100" cap="none" spc="0" normalizeH="0" baseline="0" noProof="0" dirty="0">
              <a:ln>
                <a:noFill/>
              </a:ln>
              <a:solidFill>
                <a:prstClr val="black"/>
              </a:solidFill>
              <a:effectLst/>
              <a:uLnTx/>
              <a:uFillTx/>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sp>
        <p:nvSpPr>
          <p:cNvPr id="2" name="任意多边形 8">
            <a:extLst>
              <a:ext uri="{FF2B5EF4-FFF2-40B4-BE49-F238E27FC236}">
                <a16:creationId xmlns:a16="http://schemas.microsoft.com/office/drawing/2014/main" id="{43370AED-4429-6197-70BB-DA0497BB100F}"/>
              </a:ext>
            </a:extLst>
          </p:cNvPr>
          <p:cNvSpPr/>
          <p:nvPr/>
        </p:nvSpPr>
        <p:spPr>
          <a:xfrm>
            <a:off x="639495" y="1197582"/>
            <a:ext cx="2523949" cy="5143255"/>
          </a:xfrm>
          <a:custGeom>
            <a:avLst/>
            <a:gdLst>
              <a:gd name="connsiteX0" fmla="*/ 113408 w 2523949"/>
              <a:gd name="connsiteY0" fmla="*/ 1709102 h 4310537"/>
              <a:gd name="connsiteX1" fmla="*/ 113408 w 2523949"/>
              <a:gd name="connsiteY1" fmla="*/ 1934122 h 4310537"/>
              <a:gd name="connsiteX2" fmla="*/ 113408 w 2523949"/>
              <a:gd name="connsiteY2" fmla="*/ 1949425 h 4310537"/>
              <a:gd name="connsiteX3" fmla="*/ 113408 w 2523949"/>
              <a:gd name="connsiteY3" fmla="*/ 1956221 h 4310537"/>
              <a:gd name="connsiteX4" fmla="*/ 113408 w 2523949"/>
              <a:gd name="connsiteY4" fmla="*/ 2124622 h 4310537"/>
              <a:gd name="connsiteX5" fmla="*/ 113408 w 2523949"/>
              <a:gd name="connsiteY5" fmla="*/ 2139925 h 4310537"/>
              <a:gd name="connsiteX6" fmla="*/ 113408 w 2523949"/>
              <a:gd name="connsiteY6" fmla="*/ 2146721 h 4310537"/>
              <a:gd name="connsiteX7" fmla="*/ 113408 w 2523949"/>
              <a:gd name="connsiteY7" fmla="*/ 2989710 h 4310537"/>
              <a:gd name="connsiteX8" fmla="*/ 113408 w 2523949"/>
              <a:gd name="connsiteY8" fmla="*/ 2996506 h 4310537"/>
              <a:gd name="connsiteX9" fmla="*/ 113408 w 2523949"/>
              <a:gd name="connsiteY9" fmla="*/ 3011809 h 4310537"/>
              <a:gd name="connsiteX10" fmla="*/ 113408 w 2523949"/>
              <a:gd name="connsiteY10" fmla="*/ 3180210 h 4310537"/>
              <a:gd name="connsiteX11" fmla="*/ 113408 w 2523949"/>
              <a:gd name="connsiteY11" fmla="*/ 3187006 h 4310537"/>
              <a:gd name="connsiteX12" fmla="*/ 113408 w 2523949"/>
              <a:gd name="connsiteY12" fmla="*/ 3202309 h 4310537"/>
              <a:gd name="connsiteX13" fmla="*/ 113408 w 2523949"/>
              <a:gd name="connsiteY13" fmla="*/ 3402691 h 4310537"/>
              <a:gd name="connsiteX14" fmla="*/ 113407 w 2523949"/>
              <a:gd name="connsiteY14" fmla="*/ 3402691 h 4310537"/>
              <a:gd name="connsiteX15" fmla="*/ 113407 w 2523949"/>
              <a:gd name="connsiteY15" fmla="*/ 3415286 h 4310537"/>
              <a:gd name="connsiteX16" fmla="*/ 230338 w 2523949"/>
              <a:gd name="connsiteY16" fmla="*/ 3618864 h 4310537"/>
              <a:gd name="connsiteX17" fmla="*/ 1145042 w 2523949"/>
              <a:gd name="connsiteY17" fmla="*/ 4146658 h 4310537"/>
              <a:gd name="connsiteX18" fmla="*/ 1378905 w 2523949"/>
              <a:gd name="connsiteY18" fmla="*/ 4146658 h 4310537"/>
              <a:gd name="connsiteX19" fmla="*/ 2293609 w 2523949"/>
              <a:gd name="connsiteY19" fmla="*/ 3618864 h 4310537"/>
              <a:gd name="connsiteX20" fmla="*/ 2410541 w 2523949"/>
              <a:gd name="connsiteY20" fmla="*/ 3415286 h 4310537"/>
              <a:gd name="connsiteX21" fmla="*/ 2410541 w 2523949"/>
              <a:gd name="connsiteY21" fmla="*/ 3306564 h 4310537"/>
              <a:gd name="connsiteX22" fmla="*/ 2410541 w 2523949"/>
              <a:gd name="connsiteY22" fmla="*/ 3224786 h 4310537"/>
              <a:gd name="connsiteX23" fmla="*/ 2410541 w 2523949"/>
              <a:gd name="connsiteY23" fmla="*/ 3223087 h 4310537"/>
              <a:gd name="connsiteX24" fmla="*/ 2410541 w 2523949"/>
              <a:gd name="connsiteY24" fmla="*/ 3211196 h 4310537"/>
              <a:gd name="connsiteX25" fmla="*/ 2410541 w 2523949"/>
              <a:gd name="connsiteY25" fmla="*/ 3202938 h 4310537"/>
              <a:gd name="connsiteX26" fmla="*/ 2410541 w 2523949"/>
              <a:gd name="connsiteY26" fmla="*/ 3178919 h 4310537"/>
              <a:gd name="connsiteX27" fmla="*/ 2410541 w 2523949"/>
              <a:gd name="connsiteY27" fmla="*/ 3116064 h 4310537"/>
              <a:gd name="connsiteX28" fmla="*/ 2410541 w 2523949"/>
              <a:gd name="connsiteY28" fmla="*/ 3048349 h 4310537"/>
              <a:gd name="connsiteX29" fmla="*/ 2410541 w 2523949"/>
              <a:gd name="connsiteY29" fmla="*/ 3012438 h 4310537"/>
              <a:gd name="connsiteX30" fmla="*/ 2410541 w 2523949"/>
              <a:gd name="connsiteY30" fmla="*/ 2948758 h 4310537"/>
              <a:gd name="connsiteX31" fmla="*/ 2410541 w 2523949"/>
              <a:gd name="connsiteY31" fmla="*/ 2884161 h 4310537"/>
              <a:gd name="connsiteX32" fmla="*/ 2410542 w 2523949"/>
              <a:gd name="connsiteY32" fmla="*/ 2884161 h 4310537"/>
              <a:gd name="connsiteX33" fmla="*/ 2410542 w 2523949"/>
              <a:gd name="connsiteY33" fmla="*/ 2879860 h 4310537"/>
              <a:gd name="connsiteX34" fmla="*/ 2410542 w 2523949"/>
              <a:gd name="connsiteY34" fmla="*/ 2859294 h 4310537"/>
              <a:gd name="connsiteX35" fmla="*/ 2410542 w 2523949"/>
              <a:gd name="connsiteY35" fmla="*/ 2857762 h 4310537"/>
              <a:gd name="connsiteX36" fmla="*/ 2410542 w 2523949"/>
              <a:gd name="connsiteY36" fmla="*/ 2837195 h 4310537"/>
              <a:gd name="connsiteX37" fmla="*/ 2410542 w 2523949"/>
              <a:gd name="connsiteY37" fmla="*/ 2823937 h 4310537"/>
              <a:gd name="connsiteX38" fmla="*/ 2410542 w 2523949"/>
              <a:gd name="connsiteY38" fmla="*/ 2801838 h 4310537"/>
              <a:gd name="connsiteX39" fmla="*/ 2410542 w 2523949"/>
              <a:gd name="connsiteY39" fmla="*/ 2756982 h 4310537"/>
              <a:gd name="connsiteX40" fmla="*/ 2410542 w 2523949"/>
              <a:gd name="connsiteY40" fmla="*/ 2754097 h 4310537"/>
              <a:gd name="connsiteX41" fmla="*/ 2410542 w 2523949"/>
              <a:gd name="connsiteY41" fmla="*/ 2734884 h 4310537"/>
              <a:gd name="connsiteX42" fmla="*/ 2410542 w 2523949"/>
              <a:gd name="connsiteY42" fmla="*/ 2731998 h 4310537"/>
              <a:gd name="connsiteX43" fmla="*/ 2410542 w 2523949"/>
              <a:gd name="connsiteY43" fmla="*/ 2668794 h 4310537"/>
              <a:gd name="connsiteX44" fmla="*/ 2410542 w 2523949"/>
              <a:gd name="connsiteY44" fmla="*/ 2646695 h 4310537"/>
              <a:gd name="connsiteX45" fmla="*/ 2410542 w 2523949"/>
              <a:gd name="connsiteY45" fmla="*/ 2636115 h 4310537"/>
              <a:gd name="connsiteX46" fmla="*/ 2410542 w 2523949"/>
              <a:gd name="connsiteY46" fmla="*/ 2614017 h 4310537"/>
              <a:gd name="connsiteX47" fmla="*/ 2410542 w 2523949"/>
              <a:gd name="connsiteY47" fmla="*/ 2566482 h 4310537"/>
              <a:gd name="connsiteX48" fmla="*/ 2410542 w 2523949"/>
              <a:gd name="connsiteY48" fmla="*/ 2544384 h 4310537"/>
              <a:gd name="connsiteX49" fmla="*/ 2410542 w 2523949"/>
              <a:gd name="connsiteY49" fmla="*/ 2495147 h 4310537"/>
              <a:gd name="connsiteX50" fmla="*/ 2410542 w 2523949"/>
              <a:gd name="connsiteY50" fmla="*/ 2473049 h 4310537"/>
              <a:gd name="connsiteX51" fmla="*/ 2410542 w 2523949"/>
              <a:gd name="connsiteY51" fmla="*/ 2445615 h 4310537"/>
              <a:gd name="connsiteX52" fmla="*/ 2410542 w 2523949"/>
              <a:gd name="connsiteY52" fmla="*/ 2423517 h 4310537"/>
              <a:gd name="connsiteX53" fmla="*/ 2410542 w 2523949"/>
              <a:gd name="connsiteY53" fmla="*/ 2332532 h 4310537"/>
              <a:gd name="connsiteX54" fmla="*/ 2410542 w 2523949"/>
              <a:gd name="connsiteY54" fmla="*/ 2310433 h 4310537"/>
              <a:gd name="connsiteX55" fmla="*/ 2410542 w 2523949"/>
              <a:gd name="connsiteY55" fmla="*/ 2304647 h 4310537"/>
              <a:gd name="connsiteX56" fmla="*/ 2410542 w 2523949"/>
              <a:gd name="connsiteY56" fmla="*/ 2282549 h 4310537"/>
              <a:gd name="connsiteX57" fmla="*/ 2410542 w 2523949"/>
              <a:gd name="connsiteY57" fmla="*/ 2146721 h 4310537"/>
              <a:gd name="connsiteX58" fmla="*/ 2410542 w 2523949"/>
              <a:gd name="connsiteY58" fmla="*/ 2142032 h 4310537"/>
              <a:gd name="connsiteX59" fmla="*/ 2410542 w 2523949"/>
              <a:gd name="connsiteY59" fmla="*/ 2139925 h 4310537"/>
              <a:gd name="connsiteX60" fmla="*/ 2410542 w 2523949"/>
              <a:gd name="connsiteY60" fmla="*/ 2137864 h 4310537"/>
              <a:gd name="connsiteX61" fmla="*/ 2410542 w 2523949"/>
              <a:gd name="connsiteY61" fmla="*/ 2124622 h 4310537"/>
              <a:gd name="connsiteX62" fmla="*/ 2410542 w 2523949"/>
              <a:gd name="connsiteY62" fmla="*/ 2123432 h 4310537"/>
              <a:gd name="connsiteX63" fmla="*/ 2410542 w 2523949"/>
              <a:gd name="connsiteY63" fmla="*/ 2119933 h 4310537"/>
              <a:gd name="connsiteX64" fmla="*/ 2410542 w 2523949"/>
              <a:gd name="connsiteY64" fmla="*/ 2097049 h 4310537"/>
              <a:gd name="connsiteX65" fmla="*/ 2410542 w 2523949"/>
              <a:gd name="connsiteY65" fmla="*/ 1981658 h 4310537"/>
              <a:gd name="connsiteX66" fmla="*/ 2410542 w 2523949"/>
              <a:gd name="connsiteY66" fmla="*/ 1956221 h 4310537"/>
              <a:gd name="connsiteX67" fmla="*/ 2410542 w 2523949"/>
              <a:gd name="connsiteY67" fmla="*/ 1949425 h 4310537"/>
              <a:gd name="connsiteX68" fmla="*/ 2410542 w 2523949"/>
              <a:gd name="connsiteY68" fmla="*/ 1947364 h 4310537"/>
              <a:gd name="connsiteX69" fmla="*/ 2410542 w 2523949"/>
              <a:gd name="connsiteY69" fmla="*/ 1934122 h 4310537"/>
              <a:gd name="connsiteX70" fmla="*/ 2410542 w 2523949"/>
              <a:gd name="connsiteY70" fmla="*/ 1932932 h 4310537"/>
              <a:gd name="connsiteX71" fmla="*/ 2410542 w 2523949"/>
              <a:gd name="connsiteY71" fmla="*/ 1906549 h 4310537"/>
              <a:gd name="connsiteX72" fmla="*/ 2410542 w 2523949"/>
              <a:gd name="connsiteY72" fmla="*/ 1882214 h 4310537"/>
              <a:gd name="connsiteX73" fmla="*/ 2410542 w 2523949"/>
              <a:gd name="connsiteY73" fmla="*/ 1861030 h 4310537"/>
              <a:gd name="connsiteX74" fmla="*/ 2410542 w 2523949"/>
              <a:gd name="connsiteY74" fmla="*/ 1791158 h 4310537"/>
              <a:gd name="connsiteX75" fmla="*/ 2410542 w 2523949"/>
              <a:gd name="connsiteY75" fmla="*/ 1747978 h 4310537"/>
              <a:gd name="connsiteX76" fmla="*/ 2410542 w 2523949"/>
              <a:gd name="connsiteY76" fmla="*/ 1709102 h 4310537"/>
              <a:gd name="connsiteX77" fmla="*/ 1261975 w 2523949"/>
              <a:gd name="connsiteY77" fmla="*/ 135606 h 4310537"/>
              <a:gd name="connsiteX78" fmla="*/ 1145043 w 2523949"/>
              <a:gd name="connsiteY78" fmla="*/ 162467 h 4310537"/>
              <a:gd name="connsiteX79" fmla="*/ 230339 w 2523949"/>
              <a:gd name="connsiteY79" fmla="*/ 690261 h 4310537"/>
              <a:gd name="connsiteX80" fmla="*/ 113408 w 2523949"/>
              <a:gd name="connsiteY80" fmla="*/ 893838 h 4310537"/>
              <a:gd name="connsiteX81" fmla="*/ 113408 w 2523949"/>
              <a:gd name="connsiteY81" fmla="*/ 1082390 h 4310537"/>
              <a:gd name="connsiteX82" fmla="*/ 2410542 w 2523949"/>
              <a:gd name="connsiteY82" fmla="*/ 1082390 h 4310537"/>
              <a:gd name="connsiteX83" fmla="*/ 2410542 w 2523949"/>
              <a:gd name="connsiteY83" fmla="*/ 893838 h 4310537"/>
              <a:gd name="connsiteX84" fmla="*/ 2293610 w 2523949"/>
              <a:gd name="connsiteY84" fmla="*/ 690261 h 4310537"/>
              <a:gd name="connsiteX85" fmla="*/ 1378906 w 2523949"/>
              <a:gd name="connsiteY85" fmla="*/ 162467 h 4310537"/>
              <a:gd name="connsiteX86" fmla="*/ 1261975 w 2523949"/>
              <a:gd name="connsiteY86" fmla="*/ 135606 h 4310537"/>
              <a:gd name="connsiteX87" fmla="*/ 1261975 w 2523949"/>
              <a:gd name="connsiteY87" fmla="*/ 0 h 4310537"/>
              <a:gd name="connsiteX88" fmla="*/ 1390452 w 2523949"/>
              <a:gd name="connsiteY88" fmla="*/ 29513 h 4310537"/>
              <a:gd name="connsiteX89" fmla="*/ 2395472 w 2523949"/>
              <a:gd name="connsiteY89" fmla="*/ 609420 h 4310537"/>
              <a:gd name="connsiteX90" fmla="*/ 2523949 w 2523949"/>
              <a:gd name="connsiteY90" fmla="*/ 833098 h 4310537"/>
              <a:gd name="connsiteX91" fmla="*/ 2523949 w 2523949"/>
              <a:gd name="connsiteY91" fmla="*/ 1974790 h 4310537"/>
              <a:gd name="connsiteX92" fmla="*/ 2523949 w 2523949"/>
              <a:gd name="connsiteY92" fmla="*/ 1976098 h 4310537"/>
              <a:gd name="connsiteX93" fmla="*/ 2523949 w 2523949"/>
              <a:gd name="connsiteY93" fmla="*/ 1990647 h 4310537"/>
              <a:gd name="connsiteX94" fmla="*/ 2523949 w 2523949"/>
              <a:gd name="connsiteY94" fmla="*/ 1992912 h 4310537"/>
              <a:gd name="connsiteX95" fmla="*/ 2523949 w 2523949"/>
              <a:gd name="connsiteY95" fmla="*/ 2000379 h 4310537"/>
              <a:gd name="connsiteX96" fmla="*/ 2523949 w 2523949"/>
              <a:gd name="connsiteY96" fmla="*/ 2180255 h 4310537"/>
              <a:gd name="connsiteX97" fmla="*/ 2523949 w 2523949"/>
              <a:gd name="connsiteY97" fmla="*/ 2204536 h 4310537"/>
              <a:gd name="connsiteX98" fmla="*/ 2523949 w 2523949"/>
              <a:gd name="connsiteY98" fmla="*/ 2358928 h 4310537"/>
              <a:gd name="connsiteX99" fmla="*/ 2523949 w 2523949"/>
              <a:gd name="connsiteY99" fmla="*/ 2383208 h 4310537"/>
              <a:gd name="connsiteX100" fmla="*/ 2523949 w 2523949"/>
              <a:gd name="connsiteY100" fmla="*/ 2513815 h 4310537"/>
              <a:gd name="connsiteX101" fmla="*/ 2523949 w 2523949"/>
              <a:gd name="connsiteY101" fmla="*/ 2538095 h 4310537"/>
              <a:gd name="connsiteX102" fmla="*/ 2523949 w 2523949"/>
              <a:gd name="connsiteY102" fmla="*/ 2646616 h 4310537"/>
              <a:gd name="connsiteX103" fmla="*/ 2523949 w 2523949"/>
              <a:gd name="connsiteY103" fmla="*/ 2670896 h 4310537"/>
              <a:gd name="connsiteX104" fmla="*/ 2523949 w 2523949"/>
              <a:gd name="connsiteY104" fmla="*/ 2759029 h 4310537"/>
              <a:gd name="connsiteX105" fmla="*/ 2523949 w 2523949"/>
              <a:gd name="connsiteY105" fmla="*/ 2783310 h 4310537"/>
              <a:gd name="connsiteX106" fmla="*/ 2523949 w 2523949"/>
              <a:gd name="connsiteY106" fmla="*/ 2852754 h 4310537"/>
              <a:gd name="connsiteX107" fmla="*/ 2523949 w 2523949"/>
              <a:gd name="connsiteY107" fmla="*/ 2877035 h 4310537"/>
              <a:gd name="connsiteX108" fmla="*/ 2523949 w 2523949"/>
              <a:gd name="connsiteY108" fmla="*/ 2929490 h 4310537"/>
              <a:gd name="connsiteX109" fmla="*/ 2523949 w 2523949"/>
              <a:gd name="connsiteY109" fmla="*/ 2953771 h 4310537"/>
              <a:gd name="connsiteX110" fmla="*/ 2523949 w 2523949"/>
              <a:gd name="connsiteY110" fmla="*/ 2990936 h 4310537"/>
              <a:gd name="connsiteX111" fmla="*/ 2523949 w 2523949"/>
              <a:gd name="connsiteY111" fmla="*/ 3015216 h 4310537"/>
              <a:gd name="connsiteX112" fmla="*/ 2523949 w 2523949"/>
              <a:gd name="connsiteY112" fmla="*/ 3074750 h 4310537"/>
              <a:gd name="connsiteX113" fmla="*/ 2523949 w 2523949"/>
              <a:gd name="connsiteY113" fmla="*/ 3099031 h 4310537"/>
              <a:gd name="connsiteX114" fmla="*/ 2523949 w 2523949"/>
              <a:gd name="connsiteY114" fmla="*/ 3117790 h 4310537"/>
              <a:gd name="connsiteX115" fmla="*/ 2523949 w 2523949"/>
              <a:gd name="connsiteY115" fmla="*/ 3135912 h 4310537"/>
              <a:gd name="connsiteX116" fmla="*/ 2523949 w 2523949"/>
              <a:gd name="connsiteY116" fmla="*/ 3142071 h 4310537"/>
              <a:gd name="connsiteX117" fmla="*/ 2523949 w 2523949"/>
              <a:gd name="connsiteY117" fmla="*/ 3143379 h 4310537"/>
              <a:gd name="connsiteX118" fmla="*/ 2523949 w 2523949"/>
              <a:gd name="connsiteY118" fmla="*/ 3157927 h 4310537"/>
              <a:gd name="connsiteX119" fmla="*/ 2523949 w 2523949"/>
              <a:gd name="connsiteY119" fmla="*/ 3160193 h 4310537"/>
              <a:gd name="connsiteX120" fmla="*/ 2523949 w 2523949"/>
              <a:gd name="connsiteY120" fmla="*/ 3347536 h 4310537"/>
              <a:gd name="connsiteX121" fmla="*/ 2523949 w 2523949"/>
              <a:gd name="connsiteY121" fmla="*/ 3402691 h 4310537"/>
              <a:gd name="connsiteX122" fmla="*/ 2523948 w 2523949"/>
              <a:gd name="connsiteY122" fmla="*/ 3402691 h 4310537"/>
              <a:gd name="connsiteX123" fmla="*/ 2523948 w 2523949"/>
              <a:gd name="connsiteY123" fmla="*/ 3411812 h 4310537"/>
              <a:gd name="connsiteX124" fmla="*/ 2523948 w 2523949"/>
              <a:gd name="connsiteY124" fmla="*/ 3475886 h 4310537"/>
              <a:gd name="connsiteX125" fmla="*/ 2395471 w 2523949"/>
              <a:gd name="connsiteY125" fmla="*/ 3699565 h 4310537"/>
              <a:gd name="connsiteX126" fmla="*/ 1390451 w 2523949"/>
              <a:gd name="connsiteY126" fmla="*/ 4279472 h 4310537"/>
              <a:gd name="connsiteX127" fmla="*/ 1133497 w 2523949"/>
              <a:gd name="connsiteY127" fmla="*/ 4279472 h 4310537"/>
              <a:gd name="connsiteX128" fmla="*/ 128477 w 2523949"/>
              <a:gd name="connsiteY128" fmla="*/ 3699565 h 4310537"/>
              <a:gd name="connsiteX129" fmla="*/ 0 w 2523949"/>
              <a:gd name="connsiteY129" fmla="*/ 3475886 h 4310537"/>
              <a:gd name="connsiteX130" fmla="*/ 0 w 2523949"/>
              <a:gd name="connsiteY130" fmla="*/ 2884161 h 4310537"/>
              <a:gd name="connsiteX131" fmla="*/ 1 w 2523949"/>
              <a:gd name="connsiteY131" fmla="*/ 2884161 h 4310537"/>
              <a:gd name="connsiteX132" fmla="*/ 1 w 2523949"/>
              <a:gd name="connsiteY132" fmla="*/ 2000379 h 4310537"/>
              <a:gd name="connsiteX133" fmla="*/ 1 w 2523949"/>
              <a:gd name="connsiteY133" fmla="*/ 1992912 h 4310537"/>
              <a:gd name="connsiteX134" fmla="*/ 1 w 2523949"/>
              <a:gd name="connsiteY134" fmla="*/ 1976098 h 4310537"/>
              <a:gd name="connsiteX135" fmla="*/ 1 w 2523949"/>
              <a:gd name="connsiteY135" fmla="*/ 833098 h 4310537"/>
              <a:gd name="connsiteX136" fmla="*/ 128478 w 2523949"/>
              <a:gd name="connsiteY136" fmla="*/ 609420 h 4310537"/>
              <a:gd name="connsiteX137" fmla="*/ 1133498 w 2523949"/>
              <a:gd name="connsiteY137" fmla="*/ 29513 h 4310537"/>
              <a:gd name="connsiteX138" fmla="*/ 1261975 w 2523949"/>
              <a:gd name="connsiteY138" fmla="*/ 0 h 431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523949" h="4310537">
                <a:moveTo>
                  <a:pt x="113408" y="1709102"/>
                </a:moveTo>
                <a:lnTo>
                  <a:pt x="113408" y="1934122"/>
                </a:lnTo>
                <a:lnTo>
                  <a:pt x="113408" y="1949425"/>
                </a:lnTo>
                <a:lnTo>
                  <a:pt x="113408" y="1956221"/>
                </a:lnTo>
                <a:lnTo>
                  <a:pt x="113408" y="2124622"/>
                </a:lnTo>
                <a:lnTo>
                  <a:pt x="113408" y="2139925"/>
                </a:lnTo>
                <a:lnTo>
                  <a:pt x="113408" y="2146721"/>
                </a:lnTo>
                <a:lnTo>
                  <a:pt x="113408" y="2989710"/>
                </a:lnTo>
                <a:lnTo>
                  <a:pt x="113408" y="2996506"/>
                </a:lnTo>
                <a:lnTo>
                  <a:pt x="113408" y="3011809"/>
                </a:lnTo>
                <a:lnTo>
                  <a:pt x="113408" y="3180210"/>
                </a:lnTo>
                <a:lnTo>
                  <a:pt x="113408" y="3187006"/>
                </a:lnTo>
                <a:lnTo>
                  <a:pt x="113408" y="3202309"/>
                </a:lnTo>
                <a:lnTo>
                  <a:pt x="113408" y="3402691"/>
                </a:lnTo>
                <a:lnTo>
                  <a:pt x="113407" y="3402691"/>
                </a:lnTo>
                <a:lnTo>
                  <a:pt x="113407" y="3415286"/>
                </a:lnTo>
                <a:cubicBezTo>
                  <a:pt x="113407" y="3490685"/>
                  <a:pt x="166215" y="3581164"/>
                  <a:pt x="230338" y="3618864"/>
                </a:cubicBezTo>
                <a:cubicBezTo>
                  <a:pt x="230338" y="3618864"/>
                  <a:pt x="230338" y="3618864"/>
                  <a:pt x="1145042" y="4146658"/>
                </a:cubicBezTo>
                <a:cubicBezTo>
                  <a:pt x="1209166" y="4184357"/>
                  <a:pt x="1314782" y="4184357"/>
                  <a:pt x="1378905" y="4146658"/>
                </a:cubicBezTo>
                <a:cubicBezTo>
                  <a:pt x="1378905" y="4146658"/>
                  <a:pt x="1378905" y="4146658"/>
                  <a:pt x="2293609" y="3618864"/>
                </a:cubicBezTo>
                <a:cubicBezTo>
                  <a:pt x="2357733" y="3581164"/>
                  <a:pt x="2410541" y="3490685"/>
                  <a:pt x="2410541" y="3415286"/>
                </a:cubicBezTo>
                <a:cubicBezTo>
                  <a:pt x="2410541" y="3415286"/>
                  <a:pt x="2410541" y="3415286"/>
                  <a:pt x="2410541" y="3306564"/>
                </a:cubicBezTo>
                <a:lnTo>
                  <a:pt x="2410541" y="3224786"/>
                </a:lnTo>
                <a:lnTo>
                  <a:pt x="2410541" y="3223087"/>
                </a:lnTo>
                <a:lnTo>
                  <a:pt x="2410541" y="3211196"/>
                </a:lnTo>
                <a:lnTo>
                  <a:pt x="2410541" y="3202938"/>
                </a:lnTo>
                <a:lnTo>
                  <a:pt x="2410541" y="3178919"/>
                </a:lnTo>
                <a:lnTo>
                  <a:pt x="2410541" y="3116064"/>
                </a:lnTo>
                <a:lnTo>
                  <a:pt x="2410541" y="3048349"/>
                </a:lnTo>
                <a:lnTo>
                  <a:pt x="2410541" y="3012438"/>
                </a:lnTo>
                <a:lnTo>
                  <a:pt x="2410541" y="2948758"/>
                </a:lnTo>
                <a:lnTo>
                  <a:pt x="2410541" y="2884161"/>
                </a:lnTo>
                <a:lnTo>
                  <a:pt x="2410542" y="2884161"/>
                </a:lnTo>
                <a:lnTo>
                  <a:pt x="2410542" y="2879860"/>
                </a:lnTo>
                <a:lnTo>
                  <a:pt x="2410542" y="2859294"/>
                </a:lnTo>
                <a:lnTo>
                  <a:pt x="2410542" y="2857762"/>
                </a:lnTo>
                <a:lnTo>
                  <a:pt x="2410542" y="2837195"/>
                </a:lnTo>
                <a:lnTo>
                  <a:pt x="2410542" y="2823937"/>
                </a:lnTo>
                <a:lnTo>
                  <a:pt x="2410542" y="2801838"/>
                </a:lnTo>
                <a:lnTo>
                  <a:pt x="2410542" y="2756982"/>
                </a:lnTo>
                <a:lnTo>
                  <a:pt x="2410542" y="2754097"/>
                </a:lnTo>
                <a:lnTo>
                  <a:pt x="2410542" y="2734884"/>
                </a:lnTo>
                <a:lnTo>
                  <a:pt x="2410542" y="2731998"/>
                </a:lnTo>
                <a:lnTo>
                  <a:pt x="2410542" y="2668794"/>
                </a:lnTo>
                <a:lnTo>
                  <a:pt x="2410542" y="2646695"/>
                </a:lnTo>
                <a:lnTo>
                  <a:pt x="2410542" y="2636115"/>
                </a:lnTo>
                <a:lnTo>
                  <a:pt x="2410542" y="2614017"/>
                </a:lnTo>
                <a:lnTo>
                  <a:pt x="2410542" y="2566482"/>
                </a:lnTo>
                <a:lnTo>
                  <a:pt x="2410542" y="2544384"/>
                </a:lnTo>
                <a:lnTo>
                  <a:pt x="2410542" y="2495147"/>
                </a:lnTo>
                <a:lnTo>
                  <a:pt x="2410542" y="2473049"/>
                </a:lnTo>
                <a:lnTo>
                  <a:pt x="2410542" y="2445615"/>
                </a:lnTo>
                <a:lnTo>
                  <a:pt x="2410542" y="2423517"/>
                </a:lnTo>
                <a:lnTo>
                  <a:pt x="2410542" y="2332532"/>
                </a:lnTo>
                <a:lnTo>
                  <a:pt x="2410542" y="2310433"/>
                </a:lnTo>
                <a:lnTo>
                  <a:pt x="2410542" y="2304647"/>
                </a:lnTo>
                <a:lnTo>
                  <a:pt x="2410542" y="2282549"/>
                </a:lnTo>
                <a:lnTo>
                  <a:pt x="2410542" y="2146721"/>
                </a:lnTo>
                <a:lnTo>
                  <a:pt x="2410542" y="2142032"/>
                </a:lnTo>
                <a:lnTo>
                  <a:pt x="2410542" y="2139925"/>
                </a:lnTo>
                <a:lnTo>
                  <a:pt x="2410542" y="2137864"/>
                </a:lnTo>
                <a:lnTo>
                  <a:pt x="2410542" y="2124622"/>
                </a:lnTo>
                <a:lnTo>
                  <a:pt x="2410542" y="2123432"/>
                </a:lnTo>
                <a:lnTo>
                  <a:pt x="2410542" y="2119933"/>
                </a:lnTo>
                <a:lnTo>
                  <a:pt x="2410542" y="2097049"/>
                </a:lnTo>
                <a:cubicBezTo>
                  <a:pt x="2410542" y="2073661"/>
                  <a:pt x="2410542" y="2037517"/>
                  <a:pt x="2410542" y="1981658"/>
                </a:cubicBezTo>
                <a:lnTo>
                  <a:pt x="2410542" y="1956221"/>
                </a:lnTo>
                <a:lnTo>
                  <a:pt x="2410542" y="1949425"/>
                </a:lnTo>
                <a:lnTo>
                  <a:pt x="2410542" y="1947364"/>
                </a:lnTo>
                <a:lnTo>
                  <a:pt x="2410542" y="1934122"/>
                </a:lnTo>
                <a:lnTo>
                  <a:pt x="2410542" y="1932932"/>
                </a:lnTo>
                <a:lnTo>
                  <a:pt x="2410542" y="1906549"/>
                </a:lnTo>
                <a:lnTo>
                  <a:pt x="2410542" y="1882214"/>
                </a:lnTo>
                <a:lnTo>
                  <a:pt x="2410542" y="1861030"/>
                </a:lnTo>
                <a:lnTo>
                  <a:pt x="2410542" y="1791158"/>
                </a:lnTo>
                <a:lnTo>
                  <a:pt x="2410542" y="1747978"/>
                </a:lnTo>
                <a:lnTo>
                  <a:pt x="2410542" y="1709102"/>
                </a:lnTo>
                <a:close/>
                <a:moveTo>
                  <a:pt x="1261975" y="135606"/>
                </a:moveTo>
                <a:cubicBezTo>
                  <a:pt x="1219540" y="135606"/>
                  <a:pt x="1177106" y="144559"/>
                  <a:pt x="1145043" y="162467"/>
                </a:cubicBezTo>
                <a:cubicBezTo>
                  <a:pt x="1145043" y="162467"/>
                  <a:pt x="1145043" y="162467"/>
                  <a:pt x="230339" y="690261"/>
                </a:cubicBezTo>
                <a:cubicBezTo>
                  <a:pt x="166216" y="727960"/>
                  <a:pt x="113408" y="820324"/>
                  <a:pt x="113408" y="893838"/>
                </a:cubicBezTo>
                <a:lnTo>
                  <a:pt x="113408" y="1082390"/>
                </a:lnTo>
                <a:lnTo>
                  <a:pt x="2410542" y="1082390"/>
                </a:lnTo>
                <a:lnTo>
                  <a:pt x="2410542" y="893838"/>
                </a:lnTo>
                <a:cubicBezTo>
                  <a:pt x="2410542" y="820324"/>
                  <a:pt x="2357734" y="727960"/>
                  <a:pt x="2293610" y="690261"/>
                </a:cubicBezTo>
                <a:cubicBezTo>
                  <a:pt x="2293610" y="690261"/>
                  <a:pt x="2293610" y="690261"/>
                  <a:pt x="1378906" y="162467"/>
                </a:cubicBezTo>
                <a:cubicBezTo>
                  <a:pt x="1346844" y="144559"/>
                  <a:pt x="1304410" y="135606"/>
                  <a:pt x="1261975" y="135606"/>
                </a:cubicBezTo>
                <a:close/>
                <a:moveTo>
                  <a:pt x="1261975" y="0"/>
                </a:moveTo>
                <a:cubicBezTo>
                  <a:pt x="1308600" y="0"/>
                  <a:pt x="1355224" y="9837"/>
                  <a:pt x="1390452" y="29513"/>
                </a:cubicBezTo>
                <a:cubicBezTo>
                  <a:pt x="2395472" y="609420"/>
                  <a:pt x="2395472" y="609420"/>
                  <a:pt x="2395472" y="609420"/>
                </a:cubicBezTo>
                <a:cubicBezTo>
                  <a:pt x="2465927" y="650842"/>
                  <a:pt x="2523949" y="752325"/>
                  <a:pt x="2523949" y="833098"/>
                </a:cubicBezTo>
                <a:cubicBezTo>
                  <a:pt x="2523949" y="1702959"/>
                  <a:pt x="2523949" y="1920424"/>
                  <a:pt x="2523949" y="1974790"/>
                </a:cubicBezTo>
                <a:lnTo>
                  <a:pt x="2523949" y="1976098"/>
                </a:lnTo>
                <a:lnTo>
                  <a:pt x="2523949" y="1990647"/>
                </a:lnTo>
                <a:lnTo>
                  <a:pt x="2523949" y="1992912"/>
                </a:lnTo>
                <a:lnTo>
                  <a:pt x="2523949" y="2000379"/>
                </a:lnTo>
                <a:lnTo>
                  <a:pt x="2523949" y="2180255"/>
                </a:lnTo>
                <a:lnTo>
                  <a:pt x="2523949" y="2204536"/>
                </a:lnTo>
                <a:lnTo>
                  <a:pt x="2523949" y="2358928"/>
                </a:lnTo>
                <a:lnTo>
                  <a:pt x="2523949" y="2383208"/>
                </a:lnTo>
                <a:lnTo>
                  <a:pt x="2523949" y="2513815"/>
                </a:lnTo>
                <a:lnTo>
                  <a:pt x="2523949" y="2538095"/>
                </a:lnTo>
                <a:lnTo>
                  <a:pt x="2523949" y="2646616"/>
                </a:lnTo>
                <a:lnTo>
                  <a:pt x="2523949" y="2670896"/>
                </a:lnTo>
                <a:lnTo>
                  <a:pt x="2523949" y="2759029"/>
                </a:lnTo>
                <a:lnTo>
                  <a:pt x="2523949" y="2783310"/>
                </a:lnTo>
                <a:lnTo>
                  <a:pt x="2523949" y="2852754"/>
                </a:lnTo>
                <a:lnTo>
                  <a:pt x="2523949" y="2877035"/>
                </a:lnTo>
                <a:lnTo>
                  <a:pt x="2523949" y="2929490"/>
                </a:lnTo>
                <a:lnTo>
                  <a:pt x="2523949" y="2953771"/>
                </a:lnTo>
                <a:lnTo>
                  <a:pt x="2523949" y="2990936"/>
                </a:lnTo>
                <a:lnTo>
                  <a:pt x="2523949" y="3015216"/>
                </a:lnTo>
                <a:lnTo>
                  <a:pt x="2523949" y="3074750"/>
                </a:lnTo>
                <a:lnTo>
                  <a:pt x="2523949" y="3099031"/>
                </a:lnTo>
                <a:lnTo>
                  <a:pt x="2523949" y="3117790"/>
                </a:lnTo>
                <a:cubicBezTo>
                  <a:pt x="2523949" y="3135912"/>
                  <a:pt x="2523949" y="3135912"/>
                  <a:pt x="2523949" y="3135912"/>
                </a:cubicBezTo>
                <a:lnTo>
                  <a:pt x="2523949" y="3142071"/>
                </a:lnTo>
                <a:lnTo>
                  <a:pt x="2523949" y="3143379"/>
                </a:lnTo>
                <a:lnTo>
                  <a:pt x="2523949" y="3157927"/>
                </a:lnTo>
                <a:lnTo>
                  <a:pt x="2523949" y="3160193"/>
                </a:lnTo>
                <a:lnTo>
                  <a:pt x="2523949" y="3347536"/>
                </a:lnTo>
                <a:lnTo>
                  <a:pt x="2523949" y="3402691"/>
                </a:lnTo>
                <a:lnTo>
                  <a:pt x="2523948" y="3402691"/>
                </a:lnTo>
                <a:lnTo>
                  <a:pt x="2523948" y="3411812"/>
                </a:lnTo>
                <a:cubicBezTo>
                  <a:pt x="2523948" y="3475886"/>
                  <a:pt x="2523948" y="3475886"/>
                  <a:pt x="2523948" y="3475886"/>
                </a:cubicBezTo>
                <a:cubicBezTo>
                  <a:pt x="2523948" y="3558730"/>
                  <a:pt x="2465926" y="3658142"/>
                  <a:pt x="2395471" y="3699565"/>
                </a:cubicBezTo>
                <a:cubicBezTo>
                  <a:pt x="1390451" y="4279472"/>
                  <a:pt x="1390451" y="4279472"/>
                  <a:pt x="1390451" y="4279472"/>
                </a:cubicBezTo>
                <a:cubicBezTo>
                  <a:pt x="1319996" y="4320893"/>
                  <a:pt x="1203952" y="4320893"/>
                  <a:pt x="1133497" y="4279472"/>
                </a:cubicBezTo>
                <a:cubicBezTo>
                  <a:pt x="128477" y="3699565"/>
                  <a:pt x="128477" y="3699565"/>
                  <a:pt x="128477" y="3699565"/>
                </a:cubicBezTo>
                <a:cubicBezTo>
                  <a:pt x="58022" y="3658142"/>
                  <a:pt x="0" y="3558730"/>
                  <a:pt x="0" y="3475886"/>
                </a:cubicBezTo>
                <a:lnTo>
                  <a:pt x="0" y="2884161"/>
                </a:lnTo>
                <a:lnTo>
                  <a:pt x="1" y="2884161"/>
                </a:lnTo>
                <a:lnTo>
                  <a:pt x="1" y="2000379"/>
                </a:lnTo>
                <a:lnTo>
                  <a:pt x="1" y="1992912"/>
                </a:lnTo>
                <a:lnTo>
                  <a:pt x="1" y="1976098"/>
                </a:lnTo>
                <a:lnTo>
                  <a:pt x="1" y="833098"/>
                </a:lnTo>
                <a:cubicBezTo>
                  <a:pt x="1" y="752325"/>
                  <a:pt x="58023" y="650842"/>
                  <a:pt x="128478" y="609420"/>
                </a:cubicBezTo>
                <a:cubicBezTo>
                  <a:pt x="1133498" y="29513"/>
                  <a:pt x="1133498" y="29513"/>
                  <a:pt x="1133498" y="29513"/>
                </a:cubicBezTo>
                <a:cubicBezTo>
                  <a:pt x="1168726" y="9837"/>
                  <a:pt x="1215350" y="0"/>
                  <a:pt x="1261975" y="0"/>
                </a:cubicBezTo>
                <a:close/>
              </a:path>
            </a:pathLst>
          </a:custGeom>
          <a:solidFill>
            <a:srgbClr val="FF5855"/>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a:p>
        </p:txBody>
      </p:sp>
      <p:sp>
        <p:nvSpPr>
          <p:cNvPr id="5" name="TextBox 20">
            <a:extLst>
              <a:ext uri="{FF2B5EF4-FFF2-40B4-BE49-F238E27FC236}">
                <a16:creationId xmlns:a16="http://schemas.microsoft.com/office/drawing/2014/main" id="{5EEDB096-FEAA-CE3E-2CAE-C370CAF8608B}"/>
              </a:ext>
            </a:extLst>
          </p:cNvPr>
          <p:cNvSpPr txBox="1"/>
          <p:nvPr/>
        </p:nvSpPr>
        <p:spPr>
          <a:xfrm>
            <a:off x="1686666" y="1562526"/>
            <a:ext cx="429605" cy="615553"/>
          </a:xfrm>
          <a:prstGeom prst="rect">
            <a:avLst/>
          </a:prstGeom>
          <a:noFill/>
        </p:spPr>
        <p:txBody>
          <a:bodyPr wrap="none" lIns="0" tIns="0" rIns="0" bIns="0" rtlCol="0">
            <a:spAutoFit/>
          </a:bodyPr>
          <a:lstStyle/>
          <a:p>
            <a:pPr algn="ctr"/>
            <a:r>
              <a:rPr lang="en-US" altLang="zh-CN" sz="4000" spc="400" dirty="0">
                <a:solidFill>
                  <a:srgbClr val="FF5855"/>
                </a:solidFill>
                <a:latin typeface="Agency FB" pitchFamily="34" charset="0"/>
                <a:ea typeface="微软雅黑" pitchFamily="34" charset="-122"/>
              </a:rPr>
              <a:t>01</a:t>
            </a:r>
            <a:endParaRPr lang="zh-CN" altLang="en-US" sz="4000" spc="400" dirty="0">
              <a:solidFill>
                <a:srgbClr val="FF5855"/>
              </a:solidFill>
              <a:latin typeface="Agency FB" pitchFamily="34" charset="0"/>
              <a:ea typeface="微软雅黑" pitchFamily="34" charset="-122"/>
            </a:endParaRPr>
          </a:p>
        </p:txBody>
      </p:sp>
      <p:sp>
        <p:nvSpPr>
          <p:cNvPr id="6" name="任意多边形 18">
            <a:extLst>
              <a:ext uri="{FF2B5EF4-FFF2-40B4-BE49-F238E27FC236}">
                <a16:creationId xmlns:a16="http://schemas.microsoft.com/office/drawing/2014/main" id="{718AD0A9-837A-5109-29FB-309F45CFFEAF}"/>
              </a:ext>
            </a:extLst>
          </p:cNvPr>
          <p:cNvSpPr/>
          <p:nvPr/>
        </p:nvSpPr>
        <p:spPr>
          <a:xfrm>
            <a:off x="6296112" y="1197582"/>
            <a:ext cx="2523949" cy="5143255"/>
          </a:xfrm>
          <a:custGeom>
            <a:avLst/>
            <a:gdLst>
              <a:gd name="connsiteX0" fmla="*/ 113408 w 2523949"/>
              <a:gd name="connsiteY0" fmla="*/ 1709102 h 4310537"/>
              <a:gd name="connsiteX1" fmla="*/ 113408 w 2523949"/>
              <a:gd name="connsiteY1" fmla="*/ 1934122 h 4310537"/>
              <a:gd name="connsiteX2" fmla="*/ 113408 w 2523949"/>
              <a:gd name="connsiteY2" fmla="*/ 1949425 h 4310537"/>
              <a:gd name="connsiteX3" fmla="*/ 113408 w 2523949"/>
              <a:gd name="connsiteY3" fmla="*/ 1956221 h 4310537"/>
              <a:gd name="connsiteX4" fmla="*/ 113408 w 2523949"/>
              <a:gd name="connsiteY4" fmla="*/ 2124622 h 4310537"/>
              <a:gd name="connsiteX5" fmla="*/ 113408 w 2523949"/>
              <a:gd name="connsiteY5" fmla="*/ 2139925 h 4310537"/>
              <a:gd name="connsiteX6" fmla="*/ 113408 w 2523949"/>
              <a:gd name="connsiteY6" fmla="*/ 2146721 h 4310537"/>
              <a:gd name="connsiteX7" fmla="*/ 113408 w 2523949"/>
              <a:gd name="connsiteY7" fmla="*/ 2989710 h 4310537"/>
              <a:gd name="connsiteX8" fmla="*/ 113408 w 2523949"/>
              <a:gd name="connsiteY8" fmla="*/ 2996506 h 4310537"/>
              <a:gd name="connsiteX9" fmla="*/ 113408 w 2523949"/>
              <a:gd name="connsiteY9" fmla="*/ 3011809 h 4310537"/>
              <a:gd name="connsiteX10" fmla="*/ 113408 w 2523949"/>
              <a:gd name="connsiteY10" fmla="*/ 3180210 h 4310537"/>
              <a:gd name="connsiteX11" fmla="*/ 113408 w 2523949"/>
              <a:gd name="connsiteY11" fmla="*/ 3187006 h 4310537"/>
              <a:gd name="connsiteX12" fmla="*/ 113408 w 2523949"/>
              <a:gd name="connsiteY12" fmla="*/ 3202309 h 4310537"/>
              <a:gd name="connsiteX13" fmla="*/ 113408 w 2523949"/>
              <a:gd name="connsiteY13" fmla="*/ 3402691 h 4310537"/>
              <a:gd name="connsiteX14" fmla="*/ 113407 w 2523949"/>
              <a:gd name="connsiteY14" fmla="*/ 3402691 h 4310537"/>
              <a:gd name="connsiteX15" fmla="*/ 113407 w 2523949"/>
              <a:gd name="connsiteY15" fmla="*/ 3415286 h 4310537"/>
              <a:gd name="connsiteX16" fmla="*/ 230338 w 2523949"/>
              <a:gd name="connsiteY16" fmla="*/ 3618864 h 4310537"/>
              <a:gd name="connsiteX17" fmla="*/ 1145042 w 2523949"/>
              <a:gd name="connsiteY17" fmla="*/ 4146658 h 4310537"/>
              <a:gd name="connsiteX18" fmla="*/ 1378905 w 2523949"/>
              <a:gd name="connsiteY18" fmla="*/ 4146658 h 4310537"/>
              <a:gd name="connsiteX19" fmla="*/ 2293609 w 2523949"/>
              <a:gd name="connsiteY19" fmla="*/ 3618864 h 4310537"/>
              <a:gd name="connsiteX20" fmla="*/ 2410541 w 2523949"/>
              <a:gd name="connsiteY20" fmla="*/ 3415286 h 4310537"/>
              <a:gd name="connsiteX21" fmla="*/ 2410541 w 2523949"/>
              <a:gd name="connsiteY21" fmla="*/ 3306564 h 4310537"/>
              <a:gd name="connsiteX22" fmla="*/ 2410541 w 2523949"/>
              <a:gd name="connsiteY22" fmla="*/ 3224786 h 4310537"/>
              <a:gd name="connsiteX23" fmla="*/ 2410541 w 2523949"/>
              <a:gd name="connsiteY23" fmla="*/ 3223087 h 4310537"/>
              <a:gd name="connsiteX24" fmla="*/ 2410541 w 2523949"/>
              <a:gd name="connsiteY24" fmla="*/ 3211196 h 4310537"/>
              <a:gd name="connsiteX25" fmla="*/ 2410541 w 2523949"/>
              <a:gd name="connsiteY25" fmla="*/ 3202938 h 4310537"/>
              <a:gd name="connsiteX26" fmla="*/ 2410541 w 2523949"/>
              <a:gd name="connsiteY26" fmla="*/ 3178919 h 4310537"/>
              <a:gd name="connsiteX27" fmla="*/ 2410541 w 2523949"/>
              <a:gd name="connsiteY27" fmla="*/ 3116064 h 4310537"/>
              <a:gd name="connsiteX28" fmla="*/ 2410541 w 2523949"/>
              <a:gd name="connsiteY28" fmla="*/ 3048349 h 4310537"/>
              <a:gd name="connsiteX29" fmla="*/ 2410541 w 2523949"/>
              <a:gd name="connsiteY29" fmla="*/ 3012438 h 4310537"/>
              <a:gd name="connsiteX30" fmla="*/ 2410541 w 2523949"/>
              <a:gd name="connsiteY30" fmla="*/ 2948758 h 4310537"/>
              <a:gd name="connsiteX31" fmla="*/ 2410541 w 2523949"/>
              <a:gd name="connsiteY31" fmla="*/ 2884161 h 4310537"/>
              <a:gd name="connsiteX32" fmla="*/ 2410542 w 2523949"/>
              <a:gd name="connsiteY32" fmla="*/ 2884161 h 4310537"/>
              <a:gd name="connsiteX33" fmla="*/ 2410542 w 2523949"/>
              <a:gd name="connsiteY33" fmla="*/ 2879860 h 4310537"/>
              <a:gd name="connsiteX34" fmla="*/ 2410542 w 2523949"/>
              <a:gd name="connsiteY34" fmla="*/ 2859294 h 4310537"/>
              <a:gd name="connsiteX35" fmla="*/ 2410542 w 2523949"/>
              <a:gd name="connsiteY35" fmla="*/ 2857762 h 4310537"/>
              <a:gd name="connsiteX36" fmla="*/ 2410542 w 2523949"/>
              <a:gd name="connsiteY36" fmla="*/ 2837195 h 4310537"/>
              <a:gd name="connsiteX37" fmla="*/ 2410542 w 2523949"/>
              <a:gd name="connsiteY37" fmla="*/ 2823937 h 4310537"/>
              <a:gd name="connsiteX38" fmla="*/ 2410542 w 2523949"/>
              <a:gd name="connsiteY38" fmla="*/ 2801838 h 4310537"/>
              <a:gd name="connsiteX39" fmla="*/ 2410542 w 2523949"/>
              <a:gd name="connsiteY39" fmla="*/ 2756982 h 4310537"/>
              <a:gd name="connsiteX40" fmla="*/ 2410542 w 2523949"/>
              <a:gd name="connsiteY40" fmla="*/ 2754097 h 4310537"/>
              <a:gd name="connsiteX41" fmla="*/ 2410542 w 2523949"/>
              <a:gd name="connsiteY41" fmla="*/ 2734884 h 4310537"/>
              <a:gd name="connsiteX42" fmla="*/ 2410542 w 2523949"/>
              <a:gd name="connsiteY42" fmla="*/ 2731998 h 4310537"/>
              <a:gd name="connsiteX43" fmla="*/ 2410542 w 2523949"/>
              <a:gd name="connsiteY43" fmla="*/ 2668794 h 4310537"/>
              <a:gd name="connsiteX44" fmla="*/ 2410542 w 2523949"/>
              <a:gd name="connsiteY44" fmla="*/ 2646695 h 4310537"/>
              <a:gd name="connsiteX45" fmla="*/ 2410542 w 2523949"/>
              <a:gd name="connsiteY45" fmla="*/ 2636115 h 4310537"/>
              <a:gd name="connsiteX46" fmla="*/ 2410542 w 2523949"/>
              <a:gd name="connsiteY46" fmla="*/ 2614017 h 4310537"/>
              <a:gd name="connsiteX47" fmla="*/ 2410542 w 2523949"/>
              <a:gd name="connsiteY47" fmla="*/ 2566482 h 4310537"/>
              <a:gd name="connsiteX48" fmla="*/ 2410542 w 2523949"/>
              <a:gd name="connsiteY48" fmla="*/ 2544384 h 4310537"/>
              <a:gd name="connsiteX49" fmla="*/ 2410542 w 2523949"/>
              <a:gd name="connsiteY49" fmla="*/ 2495147 h 4310537"/>
              <a:gd name="connsiteX50" fmla="*/ 2410542 w 2523949"/>
              <a:gd name="connsiteY50" fmla="*/ 2473049 h 4310537"/>
              <a:gd name="connsiteX51" fmla="*/ 2410542 w 2523949"/>
              <a:gd name="connsiteY51" fmla="*/ 2445615 h 4310537"/>
              <a:gd name="connsiteX52" fmla="*/ 2410542 w 2523949"/>
              <a:gd name="connsiteY52" fmla="*/ 2423517 h 4310537"/>
              <a:gd name="connsiteX53" fmla="*/ 2410542 w 2523949"/>
              <a:gd name="connsiteY53" fmla="*/ 2332532 h 4310537"/>
              <a:gd name="connsiteX54" fmla="*/ 2410542 w 2523949"/>
              <a:gd name="connsiteY54" fmla="*/ 2310433 h 4310537"/>
              <a:gd name="connsiteX55" fmla="*/ 2410542 w 2523949"/>
              <a:gd name="connsiteY55" fmla="*/ 2304647 h 4310537"/>
              <a:gd name="connsiteX56" fmla="*/ 2410542 w 2523949"/>
              <a:gd name="connsiteY56" fmla="*/ 2282549 h 4310537"/>
              <a:gd name="connsiteX57" fmla="*/ 2410542 w 2523949"/>
              <a:gd name="connsiteY57" fmla="*/ 2146721 h 4310537"/>
              <a:gd name="connsiteX58" fmla="*/ 2410542 w 2523949"/>
              <a:gd name="connsiteY58" fmla="*/ 2142032 h 4310537"/>
              <a:gd name="connsiteX59" fmla="*/ 2410542 w 2523949"/>
              <a:gd name="connsiteY59" fmla="*/ 2139925 h 4310537"/>
              <a:gd name="connsiteX60" fmla="*/ 2410542 w 2523949"/>
              <a:gd name="connsiteY60" fmla="*/ 2137864 h 4310537"/>
              <a:gd name="connsiteX61" fmla="*/ 2410542 w 2523949"/>
              <a:gd name="connsiteY61" fmla="*/ 2124622 h 4310537"/>
              <a:gd name="connsiteX62" fmla="*/ 2410542 w 2523949"/>
              <a:gd name="connsiteY62" fmla="*/ 2123432 h 4310537"/>
              <a:gd name="connsiteX63" fmla="*/ 2410542 w 2523949"/>
              <a:gd name="connsiteY63" fmla="*/ 2119933 h 4310537"/>
              <a:gd name="connsiteX64" fmla="*/ 2410542 w 2523949"/>
              <a:gd name="connsiteY64" fmla="*/ 2097049 h 4310537"/>
              <a:gd name="connsiteX65" fmla="*/ 2410542 w 2523949"/>
              <a:gd name="connsiteY65" fmla="*/ 1981658 h 4310537"/>
              <a:gd name="connsiteX66" fmla="*/ 2410542 w 2523949"/>
              <a:gd name="connsiteY66" fmla="*/ 1956221 h 4310537"/>
              <a:gd name="connsiteX67" fmla="*/ 2410542 w 2523949"/>
              <a:gd name="connsiteY67" fmla="*/ 1949425 h 4310537"/>
              <a:gd name="connsiteX68" fmla="*/ 2410542 w 2523949"/>
              <a:gd name="connsiteY68" fmla="*/ 1947364 h 4310537"/>
              <a:gd name="connsiteX69" fmla="*/ 2410542 w 2523949"/>
              <a:gd name="connsiteY69" fmla="*/ 1934122 h 4310537"/>
              <a:gd name="connsiteX70" fmla="*/ 2410542 w 2523949"/>
              <a:gd name="connsiteY70" fmla="*/ 1932932 h 4310537"/>
              <a:gd name="connsiteX71" fmla="*/ 2410542 w 2523949"/>
              <a:gd name="connsiteY71" fmla="*/ 1906549 h 4310537"/>
              <a:gd name="connsiteX72" fmla="*/ 2410542 w 2523949"/>
              <a:gd name="connsiteY72" fmla="*/ 1882214 h 4310537"/>
              <a:gd name="connsiteX73" fmla="*/ 2410542 w 2523949"/>
              <a:gd name="connsiteY73" fmla="*/ 1861030 h 4310537"/>
              <a:gd name="connsiteX74" fmla="*/ 2410542 w 2523949"/>
              <a:gd name="connsiteY74" fmla="*/ 1791158 h 4310537"/>
              <a:gd name="connsiteX75" fmla="*/ 2410542 w 2523949"/>
              <a:gd name="connsiteY75" fmla="*/ 1747978 h 4310537"/>
              <a:gd name="connsiteX76" fmla="*/ 2410542 w 2523949"/>
              <a:gd name="connsiteY76" fmla="*/ 1709102 h 4310537"/>
              <a:gd name="connsiteX77" fmla="*/ 1261975 w 2523949"/>
              <a:gd name="connsiteY77" fmla="*/ 135606 h 4310537"/>
              <a:gd name="connsiteX78" fmla="*/ 1145043 w 2523949"/>
              <a:gd name="connsiteY78" fmla="*/ 162467 h 4310537"/>
              <a:gd name="connsiteX79" fmla="*/ 230339 w 2523949"/>
              <a:gd name="connsiteY79" fmla="*/ 690261 h 4310537"/>
              <a:gd name="connsiteX80" fmla="*/ 113408 w 2523949"/>
              <a:gd name="connsiteY80" fmla="*/ 893838 h 4310537"/>
              <a:gd name="connsiteX81" fmla="*/ 113408 w 2523949"/>
              <a:gd name="connsiteY81" fmla="*/ 1082390 h 4310537"/>
              <a:gd name="connsiteX82" fmla="*/ 2410542 w 2523949"/>
              <a:gd name="connsiteY82" fmla="*/ 1082390 h 4310537"/>
              <a:gd name="connsiteX83" fmla="*/ 2410542 w 2523949"/>
              <a:gd name="connsiteY83" fmla="*/ 893838 h 4310537"/>
              <a:gd name="connsiteX84" fmla="*/ 2293610 w 2523949"/>
              <a:gd name="connsiteY84" fmla="*/ 690261 h 4310537"/>
              <a:gd name="connsiteX85" fmla="*/ 1378906 w 2523949"/>
              <a:gd name="connsiteY85" fmla="*/ 162467 h 4310537"/>
              <a:gd name="connsiteX86" fmla="*/ 1261975 w 2523949"/>
              <a:gd name="connsiteY86" fmla="*/ 135606 h 4310537"/>
              <a:gd name="connsiteX87" fmla="*/ 1261975 w 2523949"/>
              <a:gd name="connsiteY87" fmla="*/ 0 h 4310537"/>
              <a:gd name="connsiteX88" fmla="*/ 1390452 w 2523949"/>
              <a:gd name="connsiteY88" fmla="*/ 29513 h 4310537"/>
              <a:gd name="connsiteX89" fmla="*/ 2395472 w 2523949"/>
              <a:gd name="connsiteY89" fmla="*/ 609420 h 4310537"/>
              <a:gd name="connsiteX90" fmla="*/ 2523949 w 2523949"/>
              <a:gd name="connsiteY90" fmla="*/ 833098 h 4310537"/>
              <a:gd name="connsiteX91" fmla="*/ 2523949 w 2523949"/>
              <a:gd name="connsiteY91" fmla="*/ 1974790 h 4310537"/>
              <a:gd name="connsiteX92" fmla="*/ 2523949 w 2523949"/>
              <a:gd name="connsiteY92" fmla="*/ 1976098 h 4310537"/>
              <a:gd name="connsiteX93" fmla="*/ 2523949 w 2523949"/>
              <a:gd name="connsiteY93" fmla="*/ 1990647 h 4310537"/>
              <a:gd name="connsiteX94" fmla="*/ 2523949 w 2523949"/>
              <a:gd name="connsiteY94" fmla="*/ 1992912 h 4310537"/>
              <a:gd name="connsiteX95" fmla="*/ 2523949 w 2523949"/>
              <a:gd name="connsiteY95" fmla="*/ 2000379 h 4310537"/>
              <a:gd name="connsiteX96" fmla="*/ 2523949 w 2523949"/>
              <a:gd name="connsiteY96" fmla="*/ 2180255 h 4310537"/>
              <a:gd name="connsiteX97" fmla="*/ 2523949 w 2523949"/>
              <a:gd name="connsiteY97" fmla="*/ 2204536 h 4310537"/>
              <a:gd name="connsiteX98" fmla="*/ 2523949 w 2523949"/>
              <a:gd name="connsiteY98" fmla="*/ 2358928 h 4310537"/>
              <a:gd name="connsiteX99" fmla="*/ 2523949 w 2523949"/>
              <a:gd name="connsiteY99" fmla="*/ 2383208 h 4310537"/>
              <a:gd name="connsiteX100" fmla="*/ 2523949 w 2523949"/>
              <a:gd name="connsiteY100" fmla="*/ 2513815 h 4310537"/>
              <a:gd name="connsiteX101" fmla="*/ 2523949 w 2523949"/>
              <a:gd name="connsiteY101" fmla="*/ 2538095 h 4310537"/>
              <a:gd name="connsiteX102" fmla="*/ 2523949 w 2523949"/>
              <a:gd name="connsiteY102" fmla="*/ 2646616 h 4310537"/>
              <a:gd name="connsiteX103" fmla="*/ 2523949 w 2523949"/>
              <a:gd name="connsiteY103" fmla="*/ 2670896 h 4310537"/>
              <a:gd name="connsiteX104" fmla="*/ 2523949 w 2523949"/>
              <a:gd name="connsiteY104" fmla="*/ 2759029 h 4310537"/>
              <a:gd name="connsiteX105" fmla="*/ 2523949 w 2523949"/>
              <a:gd name="connsiteY105" fmla="*/ 2783310 h 4310537"/>
              <a:gd name="connsiteX106" fmla="*/ 2523949 w 2523949"/>
              <a:gd name="connsiteY106" fmla="*/ 2852754 h 4310537"/>
              <a:gd name="connsiteX107" fmla="*/ 2523949 w 2523949"/>
              <a:gd name="connsiteY107" fmla="*/ 2877035 h 4310537"/>
              <a:gd name="connsiteX108" fmla="*/ 2523949 w 2523949"/>
              <a:gd name="connsiteY108" fmla="*/ 2929490 h 4310537"/>
              <a:gd name="connsiteX109" fmla="*/ 2523949 w 2523949"/>
              <a:gd name="connsiteY109" fmla="*/ 2953771 h 4310537"/>
              <a:gd name="connsiteX110" fmla="*/ 2523949 w 2523949"/>
              <a:gd name="connsiteY110" fmla="*/ 2990936 h 4310537"/>
              <a:gd name="connsiteX111" fmla="*/ 2523949 w 2523949"/>
              <a:gd name="connsiteY111" fmla="*/ 3015216 h 4310537"/>
              <a:gd name="connsiteX112" fmla="*/ 2523949 w 2523949"/>
              <a:gd name="connsiteY112" fmla="*/ 3074750 h 4310537"/>
              <a:gd name="connsiteX113" fmla="*/ 2523949 w 2523949"/>
              <a:gd name="connsiteY113" fmla="*/ 3099031 h 4310537"/>
              <a:gd name="connsiteX114" fmla="*/ 2523949 w 2523949"/>
              <a:gd name="connsiteY114" fmla="*/ 3117790 h 4310537"/>
              <a:gd name="connsiteX115" fmla="*/ 2523949 w 2523949"/>
              <a:gd name="connsiteY115" fmla="*/ 3135912 h 4310537"/>
              <a:gd name="connsiteX116" fmla="*/ 2523949 w 2523949"/>
              <a:gd name="connsiteY116" fmla="*/ 3142071 h 4310537"/>
              <a:gd name="connsiteX117" fmla="*/ 2523949 w 2523949"/>
              <a:gd name="connsiteY117" fmla="*/ 3143379 h 4310537"/>
              <a:gd name="connsiteX118" fmla="*/ 2523949 w 2523949"/>
              <a:gd name="connsiteY118" fmla="*/ 3157927 h 4310537"/>
              <a:gd name="connsiteX119" fmla="*/ 2523949 w 2523949"/>
              <a:gd name="connsiteY119" fmla="*/ 3160193 h 4310537"/>
              <a:gd name="connsiteX120" fmla="*/ 2523949 w 2523949"/>
              <a:gd name="connsiteY120" fmla="*/ 3347536 h 4310537"/>
              <a:gd name="connsiteX121" fmla="*/ 2523949 w 2523949"/>
              <a:gd name="connsiteY121" fmla="*/ 3402691 h 4310537"/>
              <a:gd name="connsiteX122" fmla="*/ 2523948 w 2523949"/>
              <a:gd name="connsiteY122" fmla="*/ 3402691 h 4310537"/>
              <a:gd name="connsiteX123" fmla="*/ 2523948 w 2523949"/>
              <a:gd name="connsiteY123" fmla="*/ 3411812 h 4310537"/>
              <a:gd name="connsiteX124" fmla="*/ 2523948 w 2523949"/>
              <a:gd name="connsiteY124" fmla="*/ 3475886 h 4310537"/>
              <a:gd name="connsiteX125" fmla="*/ 2395471 w 2523949"/>
              <a:gd name="connsiteY125" fmla="*/ 3699565 h 4310537"/>
              <a:gd name="connsiteX126" fmla="*/ 1390451 w 2523949"/>
              <a:gd name="connsiteY126" fmla="*/ 4279472 h 4310537"/>
              <a:gd name="connsiteX127" fmla="*/ 1133497 w 2523949"/>
              <a:gd name="connsiteY127" fmla="*/ 4279472 h 4310537"/>
              <a:gd name="connsiteX128" fmla="*/ 128477 w 2523949"/>
              <a:gd name="connsiteY128" fmla="*/ 3699565 h 4310537"/>
              <a:gd name="connsiteX129" fmla="*/ 0 w 2523949"/>
              <a:gd name="connsiteY129" fmla="*/ 3475886 h 4310537"/>
              <a:gd name="connsiteX130" fmla="*/ 0 w 2523949"/>
              <a:gd name="connsiteY130" fmla="*/ 2884161 h 4310537"/>
              <a:gd name="connsiteX131" fmla="*/ 1 w 2523949"/>
              <a:gd name="connsiteY131" fmla="*/ 2884161 h 4310537"/>
              <a:gd name="connsiteX132" fmla="*/ 1 w 2523949"/>
              <a:gd name="connsiteY132" fmla="*/ 2000379 h 4310537"/>
              <a:gd name="connsiteX133" fmla="*/ 1 w 2523949"/>
              <a:gd name="connsiteY133" fmla="*/ 1992912 h 4310537"/>
              <a:gd name="connsiteX134" fmla="*/ 1 w 2523949"/>
              <a:gd name="connsiteY134" fmla="*/ 1976098 h 4310537"/>
              <a:gd name="connsiteX135" fmla="*/ 1 w 2523949"/>
              <a:gd name="connsiteY135" fmla="*/ 833098 h 4310537"/>
              <a:gd name="connsiteX136" fmla="*/ 128478 w 2523949"/>
              <a:gd name="connsiteY136" fmla="*/ 609420 h 4310537"/>
              <a:gd name="connsiteX137" fmla="*/ 1133498 w 2523949"/>
              <a:gd name="connsiteY137" fmla="*/ 29513 h 4310537"/>
              <a:gd name="connsiteX138" fmla="*/ 1261975 w 2523949"/>
              <a:gd name="connsiteY138" fmla="*/ 0 h 431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523949" h="4310537">
                <a:moveTo>
                  <a:pt x="113408" y="1709102"/>
                </a:moveTo>
                <a:lnTo>
                  <a:pt x="113408" y="1934122"/>
                </a:lnTo>
                <a:lnTo>
                  <a:pt x="113408" y="1949425"/>
                </a:lnTo>
                <a:lnTo>
                  <a:pt x="113408" y="1956221"/>
                </a:lnTo>
                <a:lnTo>
                  <a:pt x="113408" y="2124622"/>
                </a:lnTo>
                <a:lnTo>
                  <a:pt x="113408" y="2139925"/>
                </a:lnTo>
                <a:lnTo>
                  <a:pt x="113408" y="2146721"/>
                </a:lnTo>
                <a:lnTo>
                  <a:pt x="113408" y="2989710"/>
                </a:lnTo>
                <a:lnTo>
                  <a:pt x="113408" y="2996506"/>
                </a:lnTo>
                <a:lnTo>
                  <a:pt x="113408" y="3011809"/>
                </a:lnTo>
                <a:lnTo>
                  <a:pt x="113408" y="3180210"/>
                </a:lnTo>
                <a:lnTo>
                  <a:pt x="113408" y="3187006"/>
                </a:lnTo>
                <a:lnTo>
                  <a:pt x="113408" y="3202309"/>
                </a:lnTo>
                <a:lnTo>
                  <a:pt x="113408" y="3402691"/>
                </a:lnTo>
                <a:lnTo>
                  <a:pt x="113407" y="3402691"/>
                </a:lnTo>
                <a:lnTo>
                  <a:pt x="113407" y="3415286"/>
                </a:lnTo>
                <a:cubicBezTo>
                  <a:pt x="113407" y="3490685"/>
                  <a:pt x="166215" y="3581164"/>
                  <a:pt x="230338" y="3618864"/>
                </a:cubicBezTo>
                <a:cubicBezTo>
                  <a:pt x="230338" y="3618864"/>
                  <a:pt x="230338" y="3618864"/>
                  <a:pt x="1145042" y="4146658"/>
                </a:cubicBezTo>
                <a:cubicBezTo>
                  <a:pt x="1209166" y="4184357"/>
                  <a:pt x="1314782" y="4184357"/>
                  <a:pt x="1378905" y="4146658"/>
                </a:cubicBezTo>
                <a:cubicBezTo>
                  <a:pt x="1378905" y="4146658"/>
                  <a:pt x="1378905" y="4146658"/>
                  <a:pt x="2293609" y="3618864"/>
                </a:cubicBezTo>
                <a:cubicBezTo>
                  <a:pt x="2357733" y="3581164"/>
                  <a:pt x="2410541" y="3490685"/>
                  <a:pt x="2410541" y="3415286"/>
                </a:cubicBezTo>
                <a:cubicBezTo>
                  <a:pt x="2410541" y="3415286"/>
                  <a:pt x="2410541" y="3415286"/>
                  <a:pt x="2410541" y="3306564"/>
                </a:cubicBezTo>
                <a:lnTo>
                  <a:pt x="2410541" y="3224786"/>
                </a:lnTo>
                <a:lnTo>
                  <a:pt x="2410541" y="3223087"/>
                </a:lnTo>
                <a:lnTo>
                  <a:pt x="2410541" y="3211196"/>
                </a:lnTo>
                <a:lnTo>
                  <a:pt x="2410541" y="3202938"/>
                </a:lnTo>
                <a:lnTo>
                  <a:pt x="2410541" y="3178919"/>
                </a:lnTo>
                <a:lnTo>
                  <a:pt x="2410541" y="3116064"/>
                </a:lnTo>
                <a:lnTo>
                  <a:pt x="2410541" y="3048349"/>
                </a:lnTo>
                <a:lnTo>
                  <a:pt x="2410541" y="3012438"/>
                </a:lnTo>
                <a:lnTo>
                  <a:pt x="2410541" y="2948758"/>
                </a:lnTo>
                <a:lnTo>
                  <a:pt x="2410541" y="2884161"/>
                </a:lnTo>
                <a:lnTo>
                  <a:pt x="2410542" y="2884161"/>
                </a:lnTo>
                <a:lnTo>
                  <a:pt x="2410542" y="2879860"/>
                </a:lnTo>
                <a:lnTo>
                  <a:pt x="2410542" y="2859294"/>
                </a:lnTo>
                <a:lnTo>
                  <a:pt x="2410542" y="2857762"/>
                </a:lnTo>
                <a:lnTo>
                  <a:pt x="2410542" y="2837195"/>
                </a:lnTo>
                <a:lnTo>
                  <a:pt x="2410542" y="2823937"/>
                </a:lnTo>
                <a:lnTo>
                  <a:pt x="2410542" y="2801838"/>
                </a:lnTo>
                <a:lnTo>
                  <a:pt x="2410542" y="2756982"/>
                </a:lnTo>
                <a:lnTo>
                  <a:pt x="2410542" y="2754097"/>
                </a:lnTo>
                <a:lnTo>
                  <a:pt x="2410542" y="2734884"/>
                </a:lnTo>
                <a:lnTo>
                  <a:pt x="2410542" y="2731998"/>
                </a:lnTo>
                <a:lnTo>
                  <a:pt x="2410542" y="2668794"/>
                </a:lnTo>
                <a:lnTo>
                  <a:pt x="2410542" y="2646695"/>
                </a:lnTo>
                <a:lnTo>
                  <a:pt x="2410542" y="2636115"/>
                </a:lnTo>
                <a:lnTo>
                  <a:pt x="2410542" y="2614017"/>
                </a:lnTo>
                <a:lnTo>
                  <a:pt x="2410542" y="2566482"/>
                </a:lnTo>
                <a:lnTo>
                  <a:pt x="2410542" y="2544384"/>
                </a:lnTo>
                <a:lnTo>
                  <a:pt x="2410542" y="2495147"/>
                </a:lnTo>
                <a:lnTo>
                  <a:pt x="2410542" y="2473049"/>
                </a:lnTo>
                <a:lnTo>
                  <a:pt x="2410542" y="2445615"/>
                </a:lnTo>
                <a:lnTo>
                  <a:pt x="2410542" y="2423517"/>
                </a:lnTo>
                <a:lnTo>
                  <a:pt x="2410542" y="2332532"/>
                </a:lnTo>
                <a:lnTo>
                  <a:pt x="2410542" y="2310433"/>
                </a:lnTo>
                <a:lnTo>
                  <a:pt x="2410542" y="2304647"/>
                </a:lnTo>
                <a:lnTo>
                  <a:pt x="2410542" y="2282549"/>
                </a:lnTo>
                <a:lnTo>
                  <a:pt x="2410542" y="2146721"/>
                </a:lnTo>
                <a:lnTo>
                  <a:pt x="2410542" y="2142032"/>
                </a:lnTo>
                <a:lnTo>
                  <a:pt x="2410542" y="2139925"/>
                </a:lnTo>
                <a:lnTo>
                  <a:pt x="2410542" y="2137864"/>
                </a:lnTo>
                <a:lnTo>
                  <a:pt x="2410542" y="2124622"/>
                </a:lnTo>
                <a:lnTo>
                  <a:pt x="2410542" y="2123432"/>
                </a:lnTo>
                <a:lnTo>
                  <a:pt x="2410542" y="2119933"/>
                </a:lnTo>
                <a:lnTo>
                  <a:pt x="2410542" y="2097049"/>
                </a:lnTo>
                <a:cubicBezTo>
                  <a:pt x="2410542" y="2073661"/>
                  <a:pt x="2410542" y="2037517"/>
                  <a:pt x="2410542" y="1981658"/>
                </a:cubicBezTo>
                <a:lnTo>
                  <a:pt x="2410542" y="1956221"/>
                </a:lnTo>
                <a:lnTo>
                  <a:pt x="2410542" y="1949425"/>
                </a:lnTo>
                <a:lnTo>
                  <a:pt x="2410542" y="1947364"/>
                </a:lnTo>
                <a:lnTo>
                  <a:pt x="2410542" y="1934122"/>
                </a:lnTo>
                <a:lnTo>
                  <a:pt x="2410542" y="1932932"/>
                </a:lnTo>
                <a:lnTo>
                  <a:pt x="2410542" y="1906549"/>
                </a:lnTo>
                <a:lnTo>
                  <a:pt x="2410542" y="1882214"/>
                </a:lnTo>
                <a:lnTo>
                  <a:pt x="2410542" y="1861030"/>
                </a:lnTo>
                <a:lnTo>
                  <a:pt x="2410542" y="1791158"/>
                </a:lnTo>
                <a:lnTo>
                  <a:pt x="2410542" y="1747978"/>
                </a:lnTo>
                <a:lnTo>
                  <a:pt x="2410542" y="1709102"/>
                </a:lnTo>
                <a:close/>
                <a:moveTo>
                  <a:pt x="1261975" y="135606"/>
                </a:moveTo>
                <a:cubicBezTo>
                  <a:pt x="1219540" y="135606"/>
                  <a:pt x="1177106" y="144559"/>
                  <a:pt x="1145043" y="162467"/>
                </a:cubicBezTo>
                <a:cubicBezTo>
                  <a:pt x="1145043" y="162467"/>
                  <a:pt x="1145043" y="162467"/>
                  <a:pt x="230339" y="690261"/>
                </a:cubicBezTo>
                <a:cubicBezTo>
                  <a:pt x="166216" y="727960"/>
                  <a:pt x="113408" y="820324"/>
                  <a:pt x="113408" y="893838"/>
                </a:cubicBezTo>
                <a:lnTo>
                  <a:pt x="113408" y="1082390"/>
                </a:lnTo>
                <a:lnTo>
                  <a:pt x="2410542" y="1082390"/>
                </a:lnTo>
                <a:lnTo>
                  <a:pt x="2410542" y="893838"/>
                </a:lnTo>
                <a:cubicBezTo>
                  <a:pt x="2410542" y="820324"/>
                  <a:pt x="2357734" y="727960"/>
                  <a:pt x="2293610" y="690261"/>
                </a:cubicBezTo>
                <a:cubicBezTo>
                  <a:pt x="2293610" y="690261"/>
                  <a:pt x="2293610" y="690261"/>
                  <a:pt x="1378906" y="162467"/>
                </a:cubicBezTo>
                <a:cubicBezTo>
                  <a:pt x="1346844" y="144559"/>
                  <a:pt x="1304410" y="135606"/>
                  <a:pt x="1261975" y="135606"/>
                </a:cubicBezTo>
                <a:close/>
                <a:moveTo>
                  <a:pt x="1261975" y="0"/>
                </a:moveTo>
                <a:cubicBezTo>
                  <a:pt x="1308600" y="0"/>
                  <a:pt x="1355224" y="9837"/>
                  <a:pt x="1390452" y="29513"/>
                </a:cubicBezTo>
                <a:cubicBezTo>
                  <a:pt x="2395472" y="609420"/>
                  <a:pt x="2395472" y="609420"/>
                  <a:pt x="2395472" y="609420"/>
                </a:cubicBezTo>
                <a:cubicBezTo>
                  <a:pt x="2465927" y="650842"/>
                  <a:pt x="2523949" y="752325"/>
                  <a:pt x="2523949" y="833098"/>
                </a:cubicBezTo>
                <a:cubicBezTo>
                  <a:pt x="2523949" y="1702959"/>
                  <a:pt x="2523949" y="1920424"/>
                  <a:pt x="2523949" y="1974790"/>
                </a:cubicBezTo>
                <a:lnTo>
                  <a:pt x="2523949" y="1976098"/>
                </a:lnTo>
                <a:lnTo>
                  <a:pt x="2523949" y="1990647"/>
                </a:lnTo>
                <a:lnTo>
                  <a:pt x="2523949" y="1992912"/>
                </a:lnTo>
                <a:lnTo>
                  <a:pt x="2523949" y="2000379"/>
                </a:lnTo>
                <a:lnTo>
                  <a:pt x="2523949" y="2180255"/>
                </a:lnTo>
                <a:lnTo>
                  <a:pt x="2523949" y="2204536"/>
                </a:lnTo>
                <a:lnTo>
                  <a:pt x="2523949" y="2358928"/>
                </a:lnTo>
                <a:lnTo>
                  <a:pt x="2523949" y="2383208"/>
                </a:lnTo>
                <a:lnTo>
                  <a:pt x="2523949" y="2513815"/>
                </a:lnTo>
                <a:lnTo>
                  <a:pt x="2523949" y="2538095"/>
                </a:lnTo>
                <a:lnTo>
                  <a:pt x="2523949" y="2646616"/>
                </a:lnTo>
                <a:lnTo>
                  <a:pt x="2523949" y="2670896"/>
                </a:lnTo>
                <a:lnTo>
                  <a:pt x="2523949" y="2759029"/>
                </a:lnTo>
                <a:lnTo>
                  <a:pt x="2523949" y="2783310"/>
                </a:lnTo>
                <a:lnTo>
                  <a:pt x="2523949" y="2852754"/>
                </a:lnTo>
                <a:lnTo>
                  <a:pt x="2523949" y="2877035"/>
                </a:lnTo>
                <a:lnTo>
                  <a:pt x="2523949" y="2929490"/>
                </a:lnTo>
                <a:lnTo>
                  <a:pt x="2523949" y="2953771"/>
                </a:lnTo>
                <a:lnTo>
                  <a:pt x="2523949" y="2990936"/>
                </a:lnTo>
                <a:lnTo>
                  <a:pt x="2523949" y="3015216"/>
                </a:lnTo>
                <a:lnTo>
                  <a:pt x="2523949" y="3074750"/>
                </a:lnTo>
                <a:lnTo>
                  <a:pt x="2523949" y="3099031"/>
                </a:lnTo>
                <a:lnTo>
                  <a:pt x="2523949" y="3117790"/>
                </a:lnTo>
                <a:cubicBezTo>
                  <a:pt x="2523949" y="3135912"/>
                  <a:pt x="2523949" y="3135912"/>
                  <a:pt x="2523949" y="3135912"/>
                </a:cubicBezTo>
                <a:lnTo>
                  <a:pt x="2523949" y="3142071"/>
                </a:lnTo>
                <a:lnTo>
                  <a:pt x="2523949" y="3143379"/>
                </a:lnTo>
                <a:lnTo>
                  <a:pt x="2523949" y="3157927"/>
                </a:lnTo>
                <a:lnTo>
                  <a:pt x="2523949" y="3160193"/>
                </a:lnTo>
                <a:lnTo>
                  <a:pt x="2523949" y="3347536"/>
                </a:lnTo>
                <a:lnTo>
                  <a:pt x="2523949" y="3402691"/>
                </a:lnTo>
                <a:lnTo>
                  <a:pt x="2523948" y="3402691"/>
                </a:lnTo>
                <a:lnTo>
                  <a:pt x="2523948" y="3411812"/>
                </a:lnTo>
                <a:cubicBezTo>
                  <a:pt x="2523948" y="3475886"/>
                  <a:pt x="2523948" y="3475886"/>
                  <a:pt x="2523948" y="3475886"/>
                </a:cubicBezTo>
                <a:cubicBezTo>
                  <a:pt x="2523948" y="3558730"/>
                  <a:pt x="2465926" y="3658142"/>
                  <a:pt x="2395471" y="3699565"/>
                </a:cubicBezTo>
                <a:cubicBezTo>
                  <a:pt x="1390451" y="4279472"/>
                  <a:pt x="1390451" y="4279472"/>
                  <a:pt x="1390451" y="4279472"/>
                </a:cubicBezTo>
                <a:cubicBezTo>
                  <a:pt x="1319996" y="4320893"/>
                  <a:pt x="1203952" y="4320893"/>
                  <a:pt x="1133497" y="4279472"/>
                </a:cubicBezTo>
                <a:cubicBezTo>
                  <a:pt x="128477" y="3699565"/>
                  <a:pt x="128477" y="3699565"/>
                  <a:pt x="128477" y="3699565"/>
                </a:cubicBezTo>
                <a:cubicBezTo>
                  <a:pt x="58022" y="3658142"/>
                  <a:pt x="0" y="3558730"/>
                  <a:pt x="0" y="3475886"/>
                </a:cubicBezTo>
                <a:lnTo>
                  <a:pt x="0" y="2884161"/>
                </a:lnTo>
                <a:lnTo>
                  <a:pt x="1" y="2884161"/>
                </a:lnTo>
                <a:lnTo>
                  <a:pt x="1" y="2000379"/>
                </a:lnTo>
                <a:lnTo>
                  <a:pt x="1" y="1992912"/>
                </a:lnTo>
                <a:lnTo>
                  <a:pt x="1" y="1976098"/>
                </a:lnTo>
                <a:lnTo>
                  <a:pt x="1" y="833098"/>
                </a:lnTo>
                <a:cubicBezTo>
                  <a:pt x="1" y="752325"/>
                  <a:pt x="58023" y="650842"/>
                  <a:pt x="128478" y="609420"/>
                </a:cubicBezTo>
                <a:cubicBezTo>
                  <a:pt x="1133498" y="29513"/>
                  <a:pt x="1133498" y="29513"/>
                  <a:pt x="1133498" y="29513"/>
                </a:cubicBezTo>
                <a:cubicBezTo>
                  <a:pt x="1168726" y="9837"/>
                  <a:pt x="1215350" y="0"/>
                  <a:pt x="1261975" y="0"/>
                </a:cubicBezTo>
                <a:close/>
              </a:path>
            </a:pathLst>
          </a:custGeom>
          <a:solidFill>
            <a:srgbClr val="6077B6"/>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a:p>
        </p:txBody>
      </p:sp>
      <p:sp>
        <p:nvSpPr>
          <p:cNvPr id="15" name="TextBox 20">
            <a:extLst>
              <a:ext uri="{FF2B5EF4-FFF2-40B4-BE49-F238E27FC236}">
                <a16:creationId xmlns:a16="http://schemas.microsoft.com/office/drawing/2014/main" id="{41C0B4C2-31FC-9855-327A-52CD8C0AFFF0}"/>
              </a:ext>
            </a:extLst>
          </p:cNvPr>
          <p:cNvSpPr txBox="1"/>
          <p:nvPr/>
        </p:nvSpPr>
        <p:spPr>
          <a:xfrm>
            <a:off x="7287178" y="1562526"/>
            <a:ext cx="541815" cy="615553"/>
          </a:xfrm>
          <a:prstGeom prst="rect">
            <a:avLst/>
          </a:prstGeom>
          <a:noFill/>
        </p:spPr>
        <p:txBody>
          <a:bodyPr wrap="none" lIns="0" tIns="0" rIns="0" bIns="0" rtlCol="0">
            <a:spAutoFit/>
          </a:bodyPr>
          <a:lstStyle/>
          <a:p>
            <a:pPr algn="ctr"/>
            <a:r>
              <a:rPr lang="en-US" altLang="zh-CN" sz="4000" spc="400" dirty="0">
                <a:solidFill>
                  <a:srgbClr val="6077B6"/>
                </a:solidFill>
                <a:latin typeface="Agency FB" pitchFamily="34" charset="0"/>
                <a:ea typeface="微软雅黑" pitchFamily="34" charset="-122"/>
              </a:rPr>
              <a:t>03</a:t>
            </a:r>
            <a:endParaRPr lang="zh-CN" altLang="en-US" sz="4000" spc="400" dirty="0">
              <a:solidFill>
                <a:srgbClr val="6077B6"/>
              </a:solidFill>
              <a:latin typeface="Agency FB" pitchFamily="34" charset="0"/>
              <a:ea typeface="微软雅黑" pitchFamily="34" charset="-122"/>
            </a:endParaRPr>
          </a:p>
        </p:txBody>
      </p:sp>
      <p:sp>
        <p:nvSpPr>
          <p:cNvPr id="16" name="任意多边形 23">
            <a:extLst>
              <a:ext uri="{FF2B5EF4-FFF2-40B4-BE49-F238E27FC236}">
                <a16:creationId xmlns:a16="http://schemas.microsoft.com/office/drawing/2014/main" id="{D426BE8A-93E4-BF46-38A0-61D97F2D7E83}"/>
              </a:ext>
            </a:extLst>
          </p:cNvPr>
          <p:cNvSpPr/>
          <p:nvPr/>
        </p:nvSpPr>
        <p:spPr>
          <a:xfrm>
            <a:off x="9127833" y="1197582"/>
            <a:ext cx="2523949" cy="5143255"/>
          </a:xfrm>
          <a:custGeom>
            <a:avLst/>
            <a:gdLst>
              <a:gd name="connsiteX0" fmla="*/ 113408 w 2523949"/>
              <a:gd name="connsiteY0" fmla="*/ 1709102 h 4310537"/>
              <a:gd name="connsiteX1" fmla="*/ 113408 w 2523949"/>
              <a:gd name="connsiteY1" fmla="*/ 1934122 h 4310537"/>
              <a:gd name="connsiteX2" fmla="*/ 113408 w 2523949"/>
              <a:gd name="connsiteY2" fmla="*/ 1949425 h 4310537"/>
              <a:gd name="connsiteX3" fmla="*/ 113408 w 2523949"/>
              <a:gd name="connsiteY3" fmla="*/ 1956221 h 4310537"/>
              <a:gd name="connsiteX4" fmla="*/ 113408 w 2523949"/>
              <a:gd name="connsiteY4" fmla="*/ 2124622 h 4310537"/>
              <a:gd name="connsiteX5" fmla="*/ 113408 w 2523949"/>
              <a:gd name="connsiteY5" fmla="*/ 2139925 h 4310537"/>
              <a:gd name="connsiteX6" fmla="*/ 113408 w 2523949"/>
              <a:gd name="connsiteY6" fmla="*/ 2146721 h 4310537"/>
              <a:gd name="connsiteX7" fmla="*/ 113408 w 2523949"/>
              <a:gd name="connsiteY7" fmla="*/ 2989710 h 4310537"/>
              <a:gd name="connsiteX8" fmla="*/ 113408 w 2523949"/>
              <a:gd name="connsiteY8" fmla="*/ 2996506 h 4310537"/>
              <a:gd name="connsiteX9" fmla="*/ 113408 w 2523949"/>
              <a:gd name="connsiteY9" fmla="*/ 3011809 h 4310537"/>
              <a:gd name="connsiteX10" fmla="*/ 113408 w 2523949"/>
              <a:gd name="connsiteY10" fmla="*/ 3180210 h 4310537"/>
              <a:gd name="connsiteX11" fmla="*/ 113408 w 2523949"/>
              <a:gd name="connsiteY11" fmla="*/ 3187006 h 4310537"/>
              <a:gd name="connsiteX12" fmla="*/ 113408 w 2523949"/>
              <a:gd name="connsiteY12" fmla="*/ 3202309 h 4310537"/>
              <a:gd name="connsiteX13" fmla="*/ 113408 w 2523949"/>
              <a:gd name="connsiteY13" fmla="*/ 3402691 h 4310537"/>
              <a:gd name="connsiteX14" fmla="*/ 113407 w 2523949"/>
              <a:gd name="connsiteY14" fmla="*/ 3402691 h 4310537"/>
              <a:gd name="connsiteX15" fmla="*/ 113407 w 2523949"/>
              <a:gd name="connsiteY15" fmla="*/ 3415286 h 4310537"/>
              <a:gd name="connsiteX16" fmla="*/ 230338 w 2523949"/>
              <a:gd name="connsiteY16" fmla="*/ 3618864 h 4310537"/>
              <a:gd name="connsiteX17" fmla="*/ 1145042 w 2523949"/>
              <a:gd name="connsiteY17" fmla="*/ 4146658 h 4310537"/>
              <a:gd name="connsiteX18" fmla="*/ 1378905 w 2523949"/>
              <a:gd name="connsiteY18" fmla="*/ 4146658 h 4310537"/>
              <a:gd name="connsiteX19" fmla="*/ 2293609 w 2523949"/>
              <a:gd name="connsiteY19" fmla="*/ 3618864 h 4310537"/>
              <a:gd name="connsiteX20" fmla="*/ 2410541 w 2523949"/>
              <a:gd name="connsiteY20" fmla="*/ 3415286 h 4310537"/>
              <a:gd name="connsiteX21" fmla="*/ 2410541 w 2523949"/>
              <a:gd name="connsiteY21" fmla="*/ 3306564 h 4310537"/>
              <a:gd name="connsiteX22" fmla="*/ 2410541 w 2523949"/>
              <a:gd name="connsiteY22" fmla="*/ 3224786 h 4310537"/>
              <a:gd name="connsiteX23" fmla="*/ 2410541 w 2523949"/>
              <a:gd name="connsiteY23" fmla="*/ 3223087 h 4310537"/>
              <a:gd name="connsiteX24" fmla="*/ 2410541 w 2523949"/>
              <a:gd name="connsiteY24" fmla="*/ 3211196 h 4310537"/>
              <a:gd name="connsiteX25" fmla="*/ 2410541 w 2523949"/>
              <a:gd name="connsiteY25" fmla="*/ 3202938 h 4310537"/>
              <a:gd name="connsiteX26" fmla="*/ 2410541 w 2523949"/>
              <a:gd name="connsiteY26" fmla="*/ 3178919 h 4310537"/>
              <a:gd name="connsiteX27" fmla="*/ 2410541 w 2523949"/>
              <a:gd name="connsiteY27" fmla="*/ 3116064 h 4310537"/>
              <a:gd name="connsiteX28" fmla="*/ 2410541 w 2523949"/>
              <a:gd name="connsiteY28" fmla="*/ 3048349 h 4310537"/>
              <a:gd name="connsiteX29" fmla="*/ 2410541 w 2523949"/>
              <a:gd name="connsiteY29" fmla="*/ 3012438 h 4310537"/>
              <a:gd name="connsiteX30" fmla="*/ 2410541 w 2523949"/>
              <a:gd name="connsiteY30" fmla="*/ 2948758 h 4310537"/>
              <a:gd name="connsiteX31" fmla="*/ 2410541 w 2523949"/>
              <a:gd name="connsiteY31" fmla="*/ 2884161 h 4310537"/>
              <a:gd name="connsiteX32" fmla="*/ 2410542 w 2523949"/>
              <a:gd name="connsiteY32" fmla="*/ 2884161 h 4310537"/>
              <a:gd name="connsiteX33" fmla="*/ 2410542 w 2523949"/>
              <a:gd name="connsiteY33" fmla="*/ 2879860 h 4310537"/>
              <a:gd name="connsiteX34" fmla="*/ 2410542 w 2523949"/>
              <a:gd name="connsiteY34" fmla="*/ 2859294 h 4310537"/>
              <a:gd name="connsiteX35" fmla="*/ 2410542 w 2523949"/>
              <a:gd name="connsiteY35" fmla="*/ 2857762 h 4310537"/>
              <a:gd name="connsiteX36" fmla="*/ 2410542 w 2523949"/>
              <a:gd name="connsiteY36" fmla="*/ 2837195 h 4310537"/>
              <a:gd name="connsiteX37" fmla="*/ 2410542 w 2523949"/>
              <a:gd name="connsiteY37" fmla="*/ 2823937 h 4310537"/>
              <a:gd name="connsiteX38" fmla="*/ 2410542 w 2523949"/>
              <a:gd name="connsiteY38" fmla="*/ 2801838 h 4310537"/>
              <a:gd name="connsiteX39" fmla="*/ 2410542 w 2523949"/>
              <a:gd name="connsiteY39" fmla="*/ 2756982 h 4310537"/>
              <a:gd name="connsiteX40" fmla="*/ 2410542 w 2523949"/>
              <a:gd name="connsiteY40" fmla="*/ 2754097 h 4310537"/>
              <a:gd name="connsiteX41" fmla="*/ 2410542 w 2523949"/>
              <a:gd name="connsiteY41" fmla="*/ 2734884 h 4310537"/>
              <a:gd name="connsiteX42" fmla="*/ 2410542 w 2523949"/>
              <a:gd name="connsiteY42" fmla="*/ 2731998 h 4310537"/>
              <a:gd name="connsiteX43" fmla="*/ 2410542 w 2523949"/>
              <a:gd name="connsiteY43" fmla="*/ 2668794 h 4310537"/>
              <a:gd name="connsiteX44" fmla="*/ 2410542 w 2523949"/>
              <a:gd name="connsiteY44" fmla="*/ 2646695 h 4310537"/>
              <a:gd name="connsiteX45" fmla="*/ 2410542 w 2523949"/>
              <a:gd name="connsiteY45" fmla="*/ 2636115 h 4310537"/>
              <a:gd name="connsiteX46" fmla="*/ 2410542 w 2523949"/>
              <a:gd name="connsiteY46" fmla="*/ 2614017 h 4310537"/>
              <a:gd name="connsiteX47" fmla="*/ 2410542 w 2523949"/>
              <a:gd name="connsiteY47" fmla="*/ 2566482 h 4310537"/>
              <a:gd name="connsiteX48" fmla="*/ 2410542 w 2523949"/>
              <a:gd name="connsiteY48" fmla="*/ 2544384 h 4310537"/>
              <a:gd name="connsiteX49" fmla="*/ 2410542 w 2523949"/>
              <a:gd name="connsiteY49" fmla="*/ 2495147 h 4310537"/>
              <a:gd name="connsiteX50" fmla="*/ 2410542 w 2523949"/>
              <a:gd name="connsiteY50" fmla="*/ 2473049 h 4310537"/>
              <a:gd name="connsiteX51" fmla="*/ 2410542 w 2523949"/>
              <a:gd name="connsiteY51" fmla="*/ 2445615 h 4310537"/>
              <a:gd name="connsiteX52" fmla="*/ 2410542 w 2523949"/>
              <a:gd name="connsiteY52" fmla="*/ 2423517 h 4310537"/>
              <a:gd name="connsiteX53" fmla="*/ 2410542 w 2523949"/>
              <a:gd name="connsiteY53" fmla="*/ 2332532 h 4310537"/>
              <a:gd name="connsiteX54" fmla="*/ 2410542 w 2523949"/>
              <a:gd name="connsiteY54" fmla="*/ 2310433 h 4310537"/>
              <a:gd name="connsiteX55" fmla="*/ 2410542 w 2523949"/>
              <a:gd name="connsiteY55" fmla="*/ 2304647 h 4310537"/>
              <a:gd name="connsiteX56" fmla="*/ 2410542 w 2523949"/>
              <a:gd name="connsiteY56" fmla="*/ 2282549 h 4310537"/>
              <a:gd name="connsiteX57" fmla="*/ 2410542 w 2523949"/>
              <a:gd name="connsiteY57" fmla="*/ 2146721 h 4310537"/>
              <a:gd name="connsiteX58" fmla="*/ 2410542 w 2523949"/>
              <a:gd name="connsiteY58" fmla="*/ 2142032 h 4310537"/>
              <a:gd name="connsiteX59" fmla="*/ 2410542 w 2523949"/>
              <a:gd name="connsiteY59" fmla="*/ 2139925 h 4310537"/>
              <a:gd name="connsiteX60" fmla="*/ 2410542 w 2523949"/>
              <a:gd name="connsiteY60" fmla="*/ 2137864 h 4310537"/>
              <a:gd name="connsiteX61" fmla="*/ 2410542 w 2523949"/>
              <a:gd name="connsiteY61" fmla="*/ 2124622 h 4310537"/>
              <a:gd name="connsiteX62" fmla="*/ 2410542 w 2523949"/>
              <a:gd name="connsiteY62" fmla="*/ 2123432 h 4310537"/>
              <a:gd name="connsiteX63" fmla="*/ 2410542 w 2523949"/>
              <a:gd name="connsiteY63" fmla="*/ 2119933 h 4310537"/>
              <a:gd name="connsiteX64" fmla="*/ 2410542 w 2523949"/>
              <a:gd name="connsiteY64" fmla="*/ 2097049 h 4310537"/>
              <a:gd name="connsiteX65" fmla="*/ 2410542 w 2523949"/>
              <a:gd name="connsiteY65" fmla="*/ 1981658 h 4310537"/>
              <a:gd name="connsiteX66" fmla="*/ 2410542 w 2523949"/>
              <a:gd name="connsiteY66" fmla="*/ 1956221 h 4310537"/>
              <a:gd name="connsiteX67" fmla="*/ 2410542 w 2523949"/>
              <a:gd name="connsiteY67" fmla="*/ 1949425 h 4310537"/>
              <a:gd name="connsiteX68" fmla="*/ 2410542 w 2523949"/>
              <a:gd name="connsiteY68" fmla="*/ 1947364 h 4310537"/>
              <a:gd name="connsiteX69" fmla="*/ 2410542 w 2523949"/>
              <a:gd name="connsiteY69" fmla="*/ 1934122 h 4310537"/>
              <a:gd name="connsiteX70" fmla="*/ 2410542 w 2523949"/>
              <a:gd name="connsiteY70" fmla="*/ 1932932 h 4310537"/>
              <a:gd name="connsiteX71" fmla="*/ 2410542 w 2523949"/>
              <a:gd name="connsiteY71" fmla="*/ 1906549 h 4310537"/>
              <a:gd name="connsiteX72" fmla="*/ 2410542 w 2523949"/>
              <a:gd name="connsiteY72" fmla="*/ 1882214 h 4310537"/>
              <a:gd name="connsiteX73" fmla="*/ 2410542 w 2523949"/>
              <a:gd name="connsiteY73" fmla="*/ 1861030 h 4310537"/>
              <a:gd name="connsiteX74" fmla="*/ 2410542 w 2523949"/>
              <a:gd name="connsiteY74" fmla="*/ 1791158 h 4310537"/>
              <a:gd name="connsiteX75" fmla="*/ 2410542 w 2523949"/>
              <a:gd name="connsiteY75" fmla="*/ 1747978 h 4310537"/>
              <a:gd name="connsiteX76" fmla="*/ 2410542 w 2523949"/>
              <a:gd name="connsiteY76" fmla="*/ 1709102 h 4310537"/>
              <a:gd name="connsiteX77" fmla="*/ 1261975 w 2523949"/>
              <a:gd name="connsiteY77" fmla="*/ 135606 h 4310537"/>
              <a:gd name="connsiteX78" fmla="*/ 1145043 w 2523949"/>
              <a:gd name="connsiteY78" fmla="*/ 162467 h 4310537"/>
              <a:gd name="connsiteX79" fmla="*/ 230339 w 2523949"/>
              <a:gd name="connsiteY79" fmla="*/ 690261 h 4310537"/>
              <a:gd name="connsiteX80" fmla="*/ 113408 w 2523949"/>
              <a:gd name="connsiteY80" fmla="*/ 893838 h 4310537"/>
              <a:gd name="connsiteX81" fmla="*/ 113408 w 2523949"/>
              <a:gd name="connsiteY81" fmla="*/ 1082390 h 4310537"/>
              <a:gd name="connsiteX82" fmla="*/ 2410542 w 2523949"/>
              <a:gd name="connsiteY82" fmla="*/ 1082390 h 4310537"/>
              <a:gd name="connsiteX83" fmla="*/ 2410542 w 2523949"/>
              <a:gd name="connsiteY83" fmla="*/ 893838 h 4310537"/>
              <a:gd name="connsiteX84" fmla="*/ 2293610 w 2523949"/>
              <a:gd name="connsiteY84" fmla="*/ 690261 h 4310537"/>
              <a:gd name="connsiteX85" fmla="*/ 1378906 w 2523949"/>
              <a:gd name="connsiteY85" fmla="*/ 162467 h 4310537"/>
              <a:gd name="connsiteX86" fmla="*/ 1261975 w 2523949"/>
              <a:gd name="connsiteY86" fmla="*/ 135606 h 4310537"/>
              <a:gd name="connsiteX87" fmla="*/ 1261975 w 2523949"/>
              <a:gd name="connsiteY87" fmla="*/ 0 h 4310537"/>
              <a:gd name="connsiteX88" fmla="*/ 1390452 w 2523949"/>
              <a:gd name="connsiteY88" fmla="*/ 29513 h 4310537"/>
              <a:gd name="connsiteX89" fmla="*/ 2395472 w 2523949"/>
              <a:gd name="connsiteY89" fmla="*/ 609420 h 4310537"/>
              <a:gd name="connsiteX90" fmla="*/ 2523949 w 2523949"/>
              <a:gd name="connsiteY90" fmla="*/ 833098 h 4310537"/>
              <a:gd name="connsiteX91" fmla="*/ 2523949 w 2523949"/>
              <a:gd name="connsiteY91" fmla="*/ 1974790 h 4310537"/>
              <a:gd name="connsiteX92" fmla="*/ 2523949 w 2523949"/>
              <a:gd name="connsiteY92" fmla="*/ 1976098 h 4310537"/>
              <a:gd name="connsiteX93" fmla="*/ 2523949 w 2523949"/>
              <a:gd name="connsiteY93" fmla="*/ 1990647 h 4310537"/>
              <a:gd name="connsiteX94" fmla="*/ 2523949 w 2523949"/>
              <a:gd name="connsiteY94" fmla="*/ 1992912 h 4310537"/>
              <a:gd name="connsiteX95" fmla="*/ 2523949 w 2523949"/>
              <a:gd name="connsiteY95" fmla="*/ 2000379 h 4310537"/>
              <a:gd name="connsiteX96" fmla="*/ 2523949 w 2523949"/>
              <a:gd name="connsiteY96" fmla="*/ 2180255 h 4310537"/>
              <a:gd name="connsiteX97" fmla="*/ 2523949 w 2523949"/>
              <a:gd name="connsiteY97" fmla="*/ 2204536 h 4310537"/>
              <a:gd name="connsiteX98" fmla="*/ 2523949 w 2523949"/>
              <a:gd name="connsiteY98" fmla="*/ 2358928 h 4310537"/>
              <a:gd name="connsiteX99" fmla="*/ 2523949 w 2523949"/>
              <a:gd name="connsiteY99" fmla="*/ 2383208 h 4310537"/>
              <a:gd name="connsiteX100" fmla="*/ 2523949 w 2523949"/>
              <a:gd name="connsiteY100" fmla="*/ 2513815 h 4310537"/>
              <a:gd name="connsiteX101" fmla="*/ 2523949 w 2523949"/>
              <a:gd name="connsiteY101" fmla="*/ 2538095 h 4310537"/>
              <a:gd name="connsiteX102" fmla="*/ 2523949 w 2523949"/>
              <a:gd name="connsiteY102" fmla="*/ 2646616 h 4310537"/>
              <a:gd name="connsiteX103" fmla="*/ 2523949 w 2523949"/>
              <a:gd name="connsiteY103" fmla="*/ 2670896 h 4310537"/>
              <a:gd name="connsiteX104" fmla="*/ 2523949 w 2523949"/>
              <a:gd name="connsiteY104" fmla="*/ 2759029 h 4310537"/>
              <a:gd name="connsiteX105" fmla="*/ 2523949 w 2523949"/>
              <a:gd name="connsiteY105" fmla="*/ 2783310 h 4310537"/>
              <a:gd name="connsiteX106" fmla="*/ 2523949 w 2523949"/>
              <a:gd name="connsiteY106" fmla="*/ 2852754 h 4310537"/>
              <a:gd name="connsiteX107" fmla="*/ 2523949 w 2523949"/>
              <a:gd name="connsiteY107" fmla="*/ 2877035 h 4310537"/>
              <a:gd name="connsiteX108" fmla="*/ 2523949 w 2523949"/>
              <a:gd name="connsiteY108" fmla="*/ 2929490 h 4310537"/>
              <a:gd name="connsiteX109" fmla="*/ 2523949 w 2523949"/>
              <a:gd name="connsiteY109" fmla="*/ 2953771 h 4310537"/>
              <a:gd name="connsiteX110" fmla="*/ 2523949 w 2523949"/>
              <a:gd name="connsiteY110" fmla="*/ 2990936 h 4310537"/>
              <a:gd name="connsiteX111" fmla="*/ 2523949 w 2523949"/>
              <a:gd name="connsiteY111" fmla="*/ 3015216 h 4310537"/>
              <a:gd name="connsiteX112" fmla="*/ 2523949 w 2523949"/>
              <a:gd name="connsiteY112" fmla="*/ 3074750 h 4310537"/>
              <a:gd name="connsiteX113" fmla="*/ 2523949 w 2523949"/>
              <a:gd name="connsiteY113" fmla="*/ 3099031 h 4310537"/>
              <a:gd name="connsiteX114" fmla="*/ 2523949 w 2523949"/>
              <a:gd name="connsiteY114" fmla="*/ 3117790 h 4310537"/>
              <a:gd name="connsiteX115" fmla="*/ 2523949 w 2523949"/>
              <a:gd name="connsiteY115" fmla="*/ 3135912 h 4310537"/>
              <a:gd name="connsiteX116" fmla="*/ 2523949 w 2523949"/>
              <a:gd name="connsiteY116" fmla="*/ 3142071 h 4310537"/>
              <a:gd name="connsiteX117" fmla="*/ 2523949 w 2523949"/>
              <a:gd name="connsiteY117" fmla="*/ 3143379 h 4310537"/>
              <a:gd name="connsiteX118" fmla="*/ 2523949 w 2523949"/>
              <a:gd name="connsiteY118" fmla="*/ 3157927 h 4310537"/>
              <a:gd name="connsiteX119" fmla="*/ 2523949 w 2523949"/>
              <a:gd name="connsiteY119" fmla="*/ 3160193 h 4310537"/>
              <a:gd name="connsiteX120" fmla="*/ 2523949 w 2523949"/>
              <a:gd name="connsiteY120" fmla="*/ 3347536 h 4310537"/>
              <a:gd name="connsiteX121" fmla="*/ 2523949 w 2523949"/>
              <a:gd name="connsiteY121" fmla="*/ 3402691 h 4310537"/>
              <a:gd name="connsiteX122" fmla="*/ 2523948 w 2523949"/>
              <a:gd name="connsiteY122" fmla="*/ 3402691 h 4310537"/>
              <a:gd name="connsiteX123" fmla="*/ 2523948 w 2523949"/>
              <a:gd name="connsiteY123" fmla="*/ 3411812 h 4310537"/>
              <a:gd name="connsiteX124" fmla="*/ 2523948 w 2523949"/>
              <a:gd name="connsiteY124" fmla="*/ 3475886 h 4310537"/>
              <a:gd name="connsiteX125" fmla="*/ 2395471 w 2523949"/>
              <a:gd name="connsiteY125" fmla="*/ 3699565 h 4310537"/>
              <a:gd name="connsiteX126" fmla="*/ 1390451 w 2523949"/>
              <a:gd name="connsiteY126" fmla="*/ 4279472 h 4310537"/>
              <a:gd name="connsiteX127" fmla="*/ 1133497 w 2523949"/>
              <a:gd name="connsiteY127" fmla="*/ 4279472 h 4310537"/>
              <a:gd name="connsiteX128" fmla="*/ 128477 w 2523949"/>
              <a:gd name="connsiteY128" fmla="*/ 3699565 h 4310537"/>
              <a:gd name="connsiteX129" fmla="*/ 0 w 2523949"/>
              <a:gd name="connsiteY129" fmla="*/ 3475886 h 4310537"/>
              <a:gd name="connsiteX130" fmla="*/ 0 w 2523949"/>
              <a:gd name="connsiteY130" fmla="*/ 2884161 h 4310537"/>
              <a:gd name="connsiteX131" fmla="*/ 1 w 2523949"/>
              <a:gd name="connsiteY131" fmla="*/ 2884161 h 4310537"/>
              <a:gd name="connsiteX132" fmla="*/ 1 w 2523949"/>
              <a:gd name="connsiteY132" fmla="*/ 2000379 h 4310537"/>
              <a:gd name="connsiteX133" fmla="*/ 1 w 2523949"/>
              <a:gd name="connsiteY133" fmla="*/ 1992912 h 4310537"/>
              <a:gd name="connsiteX134" fmla="*/ 1 w 2523949"/>
              <a:gd name="connsiteY134" fmla="*/ 1976098 h 4310537"/>
              <a:gd name="connsiteX135" fmla="*/ 1 w 2523949"/>
              <a:gd name="connsiteY135" fmla="*/ 833098 h 4310537"/>
              <a:gd name="connsiteX136" fmla="*/ 128478 w 2523949"/>
              <a:gd name="connsiteY136" fmla="*/ 609420 h 4310537"/>
              <a:gd name="connsiteX137" fmla="*/ 1133498 w 2523949"/>
              <a:gd name="connsiteY137" fmla="*/ 29513 h 4310537"/>
              <a:gd name="connsiteX138" fmla="*/ 1261975 w 2523949"/>
              <a:gd name="connsiteY138" fmla="*/ 0 h 431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523949" h="4310537">
                <a:moveTo>
                  <a:pt x="113408" y="1709102"/>
                </a:moveTo>
                <a:lnTo>
                  <a:pt x="113408" y="1934122"/>
                </a:lnTo>
                <a:lnTo>
                  <a:pt x="113408" y="1949425"/>
                </a:lnTo>
                <a:lnTo>
                  <a:pt x="113408" y="1956221"/>
                </a:lnTo>
                <a:lnTo>
                  <a:pt x="113408" y="2124622"/>
                </a:lnTo>
                <a:lnTo>
                  <a:pt x="113408" y="2139925"/>
                </a:lnTo>
                <a:lnTo>
                  <a:pt x="113408" y="2146721"/>
                </a:lnTo>
                <a:lnTo>
                  <a:pt x="113408" y="2989710"/>
                </a:lnTo>
                <a:lnTo>
                  <a:pt x="113408" y="2996506"/>
                </a:lnTo>
                <a:lnTo>
                  <a:pt x="113408" y="3011809"/>
                </a:lnTo>
                <a:lnTo>
                  <a:pt x="113408" y="3180210"/>
                </a:lnTo>
                <a:lnTo>
                  <a:pt x="113408" y="3187006"/>
                </a:lnTo>
                <a:lnTo>
                  <a:pt x="113408" y="3202309"/>
                </a:lnTo>
                <a:lnTo>
                  <a:pt x="113408" y="3402691"/>
                </a:lnTo>
                <a:lnTo>
                  <a:pt x="113407" y="3402691"/>
                </a:lnTo>
                <a:lnTo>
                  <a:pt x="113407" y="3415286"/>
                </a:lnTo>
                <a:cubicBezTo>
                  <a:pt x="113407" y="3490685"/>
                  <a:pt x="166215" y="3581164"/>
                  <a:pt x="230338" y="3618864"/>
                </a:cubicBezTo>
                <a:cubicBezTo>
                  <a:pt x="230338" y="3618864"/>
                  <a:pt x="230338" y="3618864"/>
                  <a:pt x="1145042" y="4146658"/>
                </a:cubicBezTo>
                <a:cubicBezTo>
                  <a:pt x="1209166" y="4184357"/>
                  <a:pt x="1314782" y="4184357"/>
                  <a:pt x="1378905" y="4146658"/>
                </a:cubicBezTo>
                <a:cubicBezTo>
                  <a:pt x="1378905" y="4146658"/>
                  <a:pt x="1378905" y="4146658"/>
                  <a:pt x="2293609" y="3618864"/>
                </a:cubicBezTo>
                <a:cubicBezTo>
                  <a:pt x="2357733" y="3581164"/>
                  <a:pt x="2410541" y="3490685"/>
                  <a:pt x="2410541" y="3415286"/>
                </a:cubicBezTo>
                <a:cubicBezTo>
                  <a:pt x="2410541" y="3415286"/>
                  <a:pt x="2410541" y="3415286"/>
                  <a:pt x="2410541" y="3306564"/>
                </a:cubicBezTo>
                <a:lnTo>
                  <a:pt x="2410541" y="3224786"/>
                </a:lnTo>
                <a:lnTo>
                  <a:pt x="2410541" y="3223087"/>
                </a:lnTo>
                <a:lnTo>
                  <a:pt x="2410541" y="3211196"/>
                </a:lnTo>
                <a:lnTo>
                  <a:pt x="2410541" y="3202938"/>
                </a:lnTo>
                <a:lnTo>
                  <a:pt x="2410541" y="3178919"/>
                </a:lnTo>
                <a:lnTo>
                  <a:pt x="2410541" y="3116064"/>
                </a:lnTo>
                <a:lnTo>
                  <a:pt x="2410541" y="3048349"/>
                </a:lnTo>
                <a:lnTo>
                  <a:pt x="2410541" y="3012438"/>
                </a:lnTo>
                <a:lnTo>
                  <a:pt x="2410541" y="2948758"/>
                </a:lnTo>
                <a:lnTo>
                  <a:pt x="2410541" y="2884161"/>
                </a:lnTo>
                <a:lnTo>
                  <a:pt x="2410542" y="2884161"/>
                </a:lnTo>
                <a:lnTo>
                  <a:pt x="2410542" y="2879860"/>
                </a:lnTo>
                <a:lnTo>
                  <a:pt x="2410542" y="2859294"/>
                </a:lnTo>
                <a:lnTo>
                  <a:pt x="2410542" y="2857762"/>
                </a:lnTo>
                <a:lnTo>
                  <a:pt x="2410542" y="2837195"/>
                </a:lnTo>
                <a:lnTo>
                  <a:pt x="2410542" y="2823937"/>
                </a:lnTo>
                <a:lnTo>
                  <a:pt x="2410542" y="2801838"/>
                </a:lnTo>
                <a:lnTo>
                  <a:pt x="2410542" y="2756982"/>
                </a:lnTo>
                <a:lnTo>
                  <a:pt x="2410542" y="2754097"/>
                </a:lnTo>
                <a:lnTo>
                  <a:pt x="2410542" y="2734884"/>
                </a:lnTo>
                <a:lnTo>
                  <a:pt x="2410542" y="2731998"/>
                </a:lnTo>
                <a:lnTo>
                  <a:pt x="2410542" y="2668794"/>
                </a:lnTo>
                <a:lnTo>
                  <a:pt x="2410542" y="2646695"/>
                </a:lnTo>
                <a:lnTo>
                  <a:pt x="2410542" y="2636115"/>
                </a:lnTo>
                <a:lnTo>
                  <a:pt x="2410542" y="2614017"/>
                </a:lnTo>
                <a:lnTo>
                  <a:pt x="2410542" y="2566482"/>
                </a:lnTo>
                <a:lnTo>
                  <a:pt x="2410542" y="2544384"/>
                </a:lnTo>
                <a:lnTo>
                  <a:pt x="2410542" y="2495147"/>
                </a:lnTo>
                <a:lnTo>
                  <a:pt x="2410542" y="2473049"/>
                </a:lnTo>
                <a:lnTo>
                  <a:pt x="2410542" y="2445615"/>
                </a:lnTo>
                <a:lnTo>
                  <a:pt x="2410542" y="2423517"/>
                </a:lnTo>
                <a:lnTo>
                  <a:pt x="2410542" y="2332532"/>
                </a:lnTo>
                <a:lnTo>
                  <a:pt x="2410542" y="2310433"/>
                </a:lnTo>
                <a:lnTo>
                  <a:pt x="2410542" y="2304647"/>
                </a:lnTo>
                <a:lnTo>
                  <a:pt x="2410542" y="2282549"/>
                </a:lnTo>
                <a:lnTo>
                  <a:pt x="2410542" y="2146721"/>
                </a:lnTo>
                <a:lnTo>
                  <a:pt x="2410542" y="2142032"/>
                </a:lnTo>
                <a:lnTo>
                  <a:pt x="2410542" y="2139925"/>
                </a:lnTo>
                <a:lnTo>
                  <a:pt x="2410542" y="2137864"/>
                </a:lnTo>
                <a:lnTo>
                  <a:pt x="2410542" y="2124622"/>
                </a:lnTo>
                <a:lnTo>
                  <a:pt x="2410542" y="2123432"/>
                </a:lnTo>
                <a:lnTo>
                  <a:pt x="2410542" y="2119933"/>
                </a:lnTo>
                <a:lnTo>
                  <a:pt x="2410542" y="2097049"/>
                </a:lnTo>
                <a:cubicBezTo>
                  <a:pt x="2410542" y="2073661"/>
                  <a:pt x="2410542" y="2037517"/>
                  <a:pt x="2410542" y="1981658"/>
                </a:cubicBezTo>
                <a:lnTo>
                  <a:pt x="2410542" y="1956221"/>
                </a:lnTo>
                <a:lnTo>
                  <a:pt x="2410542" y="1949425"/>
                </a:lnTo>
                <a:lnTo>
                  <a:pt x="2410542" y="1947364"/>
                </a:lnTo>
                <a:lnTo>
                  <a:pt x="2410542" y="1934122"/>
                </a:lnTo>
                <a:lnTo>
                  <a:pt x="2410542" y="1932932"/>
                </a:lnTo>
                <a:lnTo>
                  <a:pt x="2410542" y="1906549"/>
                </a:lnTo>
                <a:lnTo>
                  <a:pt x="2410542" y="1882214"/>
                </a:lnTo>
                <a:lnTo>
                  <a:pt x="2410542" y="1861030"/>
                </a:lnTo>
                <a:lnTo>
                  <a:pt x="2410542" y="1791158"/>
                </a:lnTo>
                <a:lnTo>
                  <a:pt x="2410542" y="1747978"/>
                </a:lnTo>
                <a:lnTo>
                  <a:pt x="2410542" y="1709102"/>
                </a:lnTo>
                <a:close/>
                <a:moveTo>
                  <a:pt x="1261975" y="135606"/>
                </a:moveTo>
                <a:cubicBezTo>
                  <a:pt x="1219540" y="135606"/>
                  <a:pt x="1177106" y="144559"/>
                  <a:pt x="1145043" y="162467"/>
                </a:cubicBezTo>
                <a:cubicBezTo>
                  <a:pt x="1145043" y="162467"/>
                  <a:pt x="1145043" y="162467"/>
                  <a:pt x="230339" y="690261"/>
                </a:cubicBezTo>
                <a:cubicBezTo>
                  <a:pt x="166216" y="727960"/>
                  <a:pt x="113408" y="820324"/>
                  <a:pt x="113408" y="893838"/>
                </a:cubicBezTo>
                <a:lnTo>
                  <a:pt x="113408" y="1082390"/>
                </a:lnTo>
                <a:lnTo>
                  <a:pt x="2410542" y="1082390"/>
                </a:lnTo>
                <a:lnTo>
                  <a:pt x="2410542" y="893838"/>
                </a:lnTo>
                <a:cubicBezTo>
                  <a:pt x="2410542" y="820324"/>
                  <a:pt x="2357734" y="727960"/>
                  <a:pt x="2293610" y="690261"/>
                </a:cubicBezTo>
                <a:cubicBezTo>
                  <a:pt x="2293610" y="690261"/>
                  <a:pt x="2293610" y="690261"/>
                  <a:pt x="1378906" y="162467"/>
                </a:cubicBezTo>
                <a:cubicBezTo>
                  <a:pt x="1346844" y="144559"/>
                  <a:pt x="1304410" y="135606"/>
                  <a:pt x="1261975" y="135606"/>
                </a:cubicBezTo>
                <a:close/>
                <a:moveTo>
                  <a:pt x="1261975" y="0"/>
                </a:moveTo>
                <a:cubicBezTo>
                  <a:pt x="1308600" y="0"/>
                  <a:pt x="1355224" y="9837"/>
                  <a:pt x="1390452" y="29513"/>
                </a:cubicBezTo>
                <a:cubicBezTo>
                  <a:pt x="2395472" y="609420"/>
                  <a:pt x="2395472" y="609420"/>
                  <a:pt x="2395472" y="609420"/>
                </a:cubicBezTo>
                <a:cubicBezTo>
                  <a:pt x="2465927" y="650842"/>
                  <a:pt x="2523949" y="752325"/>
                  <a:pt x="2523949" y="833098"/>
                </a:cubicBezTo>
                <a:cubicBezTo>
                  <a:pt x="2523949" y="1702959"/>
                  <a:pt x="2523949" y="1920424"/>
                  <a:pt x="2523949" y="1974790"/>
                </a:cubicBezTo>
                <a:lnTo>
                  <a:pt x="2523949" y="1976098"/>
                </a:lnTo>
                <a:lnTo>
                  <a:pt x="2523949" y="1990647"/>
                </a:lnTo>
                <a:lnTo>
                  <a:pt x="2523949" y="1992912"/>
                </a:lnTo>
                <a:lnTo>
                  <a:pt x="2523949" y="2000379"/>
                </a:lnTo>
                <a:lnTo>
                  <a:pt x="2523949" y="2180255"/>
                </a:lnTo>
                <a:lnTo>
                  <a:pt x="2523949" y="2204536"/>
                </a:lnTo>
                <a:lnTo>
                  <a:pt x="2523949" y="2358928"/>
                </a:lnTo>
                <a:lnTo>
                  <a:pt x="2523949" y="2383208"/>
                </a:lnTo>
                <a:lnTo>
                  <a:pt x="2523949" y="2513815"/>
                </a:lnTo>
                <a:lnTo>
                  <a:pt x="2523949" y="2538095"/>
                </a:lnTo>
                <a:lnTo>
                  <a:pt x="2523949" y="2646616"/>
                </a:lnTo>
                <a:lnTo>
                  <a:pt x="2523949" y="2670896"/>
                </a:lnTo>
                <a:lnTo>
                  <a:pt x="2523949" y="2759029"/>
                </a:lnTo>
                <a:lnTo>
                  <a:pt x="2523949" y="2783310"/>
                </a:lnTo>
                <a:lnTo>
                  <a:pt x="2523949" y="2852754"/>
                </a:lnTo>
                <a:lnTo>
                  <a:pt x="2523949" y="2877035"/>
                </a:lnTo>
                <a:lnTo>
                  <a:pt x="2523949" y="2929490"/>
                </a:lnTo>
                <a:lnTo>
                  <a:pt x="2523949" y="2953771"/>
                </a:lnTo>
                <a:lnTo>
                  <a:pt x="2523949" y="2990936"/>
                </a:lnTo>
                <a:lnTo>
                  <a:pt x="2523949" y="3015216"/>
                </a:lnTo>
                <a:lnTo>
                  <a:pt x="2523949" y="3074750"/>
                </a:lnTo>
                <a:lnTo>
                  <a:pt x="2523949" y="3099031"/>
                </a:lnTo>
                <a:lnTo>
                  <a:pt x="2523949" y="3117790"/>
                </a:lnTo>
                <a:cubicBezTo>
                  <a:pt x="2523949" y="3135912"/>
                  <a:pt x="2523949" y="3135912"/>
                  <a:pt x="2523949" y="3135912"/>
                </a:cubicBezTo>
                <a:lnTo>
                  <a:pt x="2523949" y="3142071"/>
                </a:lnTo>
                <a:lnTo>
                  <a:pt x="2523949" y="3143379"/>
                </a:lnTo>
                <a:lnTo>
                  <a:pt x="2523949" y="3157927"/>
                </a:lnTo>
                <a:lnTo>
                  <a:pt x="2523949" y="3160193"/>
                </a:lnTo>
                <a:lnTo>
                  <a:pt x="2523949" y="3347536"/>
                </a:lnTo>
                <a:lnTo>
                  <a:pt x="2523949" y="3402691"/>
                </a:lnTo>
                <a:lnTo>
                  <a:pt x="2523948" y="3402691"/>
                </a:lnTo>
                <a:lnTo>
                  <a:pt x="2523948" y="3411812"/>
                </a:lnTo>
                <a:cubicBezTo>
                  <a:pt x="2523948" y="3475886"/>
                  <a:pt x="2523948" y="3475886"/>
                  <a:pt x="2523948" y="3475886"/>
                </a:cubicBezTo>
                <a:cubicBezTo>
                  <a:pt x="2523948" y="3558730"/>
                  <a:pt x="2465926" y="3658142"/>
                  <a:pt x="2395471" y="3699565"/>
                </a:cubicBezTo>
                <a:cubicBezTo>
                  <a:pt x="1390451" y="4279472"/>
                  <a:pt x="1390451" y="4279472"/>
                  <a:pt x="1390451" y="4279472"/>
                </a:cubicBezTo>
                <a:cubicBezTo>
                  <a:pt x="1319996" y="4320893"/>
                  <a:pt x="1203952" y="4320893"/>
                  <a:pt x="1133497" y="4279472"/>
                </a:cubicBezTo>
                <a:cubicBezTo>
                  <a:pt x="128477" y="3699565"/>
                  <a:pt x="128477" y="3699565"/>
                  <a:pt x="128477" y="3699565"/>
                </a:cubicBezTo>
                <a:cubicBezTo>
                  <a:pt x="58022" y="3658142"/>
                  <a:pt x="0" y="3558730"/>
                  <a:pt x="0" y="3475886"/>
                </a:cubicBezTo>
                <a:lnTo>
                  <a:pt x="0" y="2884161"/>
                </a:lnTo>
                <a:lnTo>
                  <a:pt x="1" y="2884161"/>
                </a:lnTo>
                <a:lnTo>
                  <a:pt x="1" y="2000379"/>
                </a:lnTo>
                <a:lnTo>
                  <a:pt x="1" y="1992912"/>
                </a:lnTo>
                <a:lnTo>
                  <a:pt x="1" y="1976098"/>
                </a:lnTo>
                <a:lnTo>
                  <a:pt x="1" y="833098"/>
                </a:lnTo>
                <a:cubicBezTo>
                  <a:pt x="1" y="752325"/>
                  <a:pt x="58023" y="650842"/>
                  <a:pt x="128478" y="609420"/>
                </a:cubicBezTo>
                <a:cubicBezTo>
                  <a:pt x="1133498" y="29513"/>
                  <a:pt x="1133498" y="29513"/>
                  <a:pt x="1133498" y="29513"/>
                </a:cubicBezTo>
                <a:cubicBezTo>
                  <a:pt x="1168726" y="9837"/>
                  <a:pt x="1215350" y="0"/>
                  <a:pt x="1261975" y="0"/>
                </a:cubicBezTo>
                <a:close/>
              </a:path>
            </a:pathLst>
          </a:custGeom>
          <a:solidFill>
            <a:srgbClr val="6BF4CD"/>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a:p>
        </p:txBody>
      </p:sp>
      <p:sp>
        <p:nvSpPr>
          <p:cNvPr id="19" name="TextBox 20">
            <a:extLst>
              <a:ext uri="{FF2B5EF4-FFF2-40B4-BE49-F238E27FC236}">
                <a16:creationId xmlns:a16="http://schemas.microsoft.com/office/drawing/2014/main" id="{E1E98DA2-3981-F27B-ABFE-237BF2E0AF57}"/>
              </a:ext>
            </a:extLst>
          </p:cNvPr>
          <p:cNvSpPr txBox="1"/>
          <p:nvPr/>
        </p:nvSpPr>
        <p:spPr>
          <a:xfrm>
            <a:off x="10128517" y="1562526"/>
            <a:ext cx="522579" cy="615553"/>
          </a:xfrm>
          <a:prstGeom prst="rect">
            <a:avLst/>
          </a:prstGeom>
          <a:noFill/>
        </p:spPr>
        <p:txBody>
          <a:bodyPr wrap="none" lIns="0" tIns="0" rIns="0" bIns="0" rtlCol="0">
            <a:spAutoFit/>
          </a:bodyPr>
          <a:lstStyle/>
          <a:p>
            <a:pPr algn="ctr"/>
            <a:r>
              <a:rPr lang="en-US" altLang="zh-CN" sz="4000" spc="400" dirty="0">
                <a:solidFill>
                  <a:srgbClr val="6BF4CD"/>
                </a:solidFill>
                <a:latin typeface="Agency FB" pitchFamily="34" charset="0"/>
                <a:ea typeface="微软雅黑" pitchFamily="34" charset="-122"/>
              </a:rPr>
              <a:t>04</a:t>
            </a:r>
            <a:endParaRPr lang="zh-CN" altLang="en-US" sz="4000" spc="400" dirty="0">
              <a:solidFill>
                <a:srgbClr val="6BF4CD"/>
              </a:solidFill>
              <a:latin typeface="Agency FB" pitchFamily="34" charset="0"/>
              <a:ea typeface="微软雅黑" pitchFamily="34" charset="-122"/>
            </a:endParaRPr>
          </a:p>
        </p:txBody>
      </p:sp>
      <p:sp>
        <p:nvSpPr>
          <p:cNvPr id="20" name="任意多边形 28">
            <a:extLst>
              <a:ext uri="{FF2B5EF4-FFF2-40B4-BE49-F238E27FC236}">
                <a16:creationId xmlns:a16="http://schemas.microsoft.com/office/drawing/2014/main" id="{E17BFA05-93C0-858F-1BE7-A760BA3790A4}"/>
              </a:ext>
            </a:extLst>
          </p:cNvPr>
          <p:cNvSpPr/>
          <p:nvPr/>
        </p:nvSpPr>
        <p:spPr>
          <a:xfrm>
            <a:off x="3464391" y="1197582"/>
            <a:ext cx="2523949" cy="5143255"/>
          </a:xfrm>
          <a:custGeom>
            <a:avLst/>
            <a:gdLst>
              <a:gd name="connsiteX0" fmla="*/ 113408 w 2523949"/>
              <a:gd name="connsiteY0" fmla="*/ 1709102 h 4310537"/>
              <a:gd name="connsiteX1" fmla="*/ 113408 w 2523949"/>
              <a:gd name="connsiteY1" fmla="*/ 1934122 h 4310537"/>
              <a:gd name="connsiteX2" fmla="*/ 113408 w 2523949"/>
              <a:gd name="connsiteY2" fmla="*/ 1949425 h 4310537"/>
              <a:gd name="connsiteX3" fmla="*/ 113408 w 2523949"/>
              <a:gd name="connsiteY3" fmla="*/ 1956221 h 4310537"/>
              <a:gd name="connsiteX4" fmla="*/ 113408 w 2523949"/>
              <a:gd name="connsiteY4" fmla="*/ 2124622 h 4310537"/>
              <a:gd name="connsiteX5" fmla="*/ 113408 w 2523949"/>
              <a:gd name="connsiteY5" fmla="*/ 2139925 h 4310537"/>
              <a:gd name="connsiteX6" fmla="*/ 113408 w 2523949"/>
              <a:gd name="connsiteY6" fmla="*/ 2146721 h 4310537"/>
              <a:gd name="connsiteX7" fmla="*/ 113408 w 2523949"/>
              <a:gd name="connsiteY7" fmla="*/ 2989710 h 4310537"/>
              <a:gd name="connsiteX8" fmla="*/ 113408 w 2523949"/>
              <a:gd name="connsiteY8" fmla="*/ 2996506 h 4310537"/>
              <a:gd name="connsiteX9" fmla="*/ 113408 w 2523949"/>
              <a:gd name="connsiteY9" fmla="*/ 3011809 h 4310537"/>
              <a:gd name="connsiteX10" fmla="*/ 113408 w 2523949"/>
              <a:gd name="connsiteY10" fmla="*/ 3180210 h 4310537"/>
              <a:gd name="connsiteX11" fmla="*/ 113408 w 2523949"/>
              <a:gd name="connsiteY11" fmla="*/ 3187006 h 4310537"/>
              <a:gd name="connsiteX12" fmla="*/ 113408 w 2523949"/>
              <a:gd name="connsiteY12" fmla="*/ 3202309 h 4310537"/>
              <a:gd name="connsiteX13" fmla="*/ 113408 w 2523949"/>
              <a:gd name="connsiteY13" fmla="*/ 3402691 h 4310537"/>
              <a:gd name="connsiteX14" fmla="*/ 113407 w 2523949"/>
              <a:gd name="connsiteY14" fmla="*/ 3402691 h 4310537"/>
              <a:gd name="connsiteX15" fmla="*/ 113407 w 2523949"/>
              <a:gd name="connsiteY15" fmla="*/ 3415286 h 4310537"/>
              <a:gd name="connsiteX16" fmla="*/ 230338 w 2523949"/>
              <a:gd name="connsiteY16" fmla="*/ 3618864 h 4310537"/>
              <a:gd name="connsiteX17" fmla="*/ 1145042 w 2523949"/>
              <a:gd name="connsiteY17" fmla="*/ 4146658 h 4310537"/>
              <a:gd name="connsiteX18" fmla="*/ 1378905 w 2523949"/>
              <a:gd name="connsiteY18" fmla="*/ 4146658 h 4310537"/>
              <a:gd name="connsiteX19" fmla="*/ 2293609 w 2523949"/>
              <a:gd name="connsiteY19" fmla="*/ 3618864 h 4310537"/>
              <a:gd name="connsiteX20" fmla="*/ 2410541 w 2523949"/>
              <a:gd name="connsiteY20" fmla="*/ 3415286 h 4310537"/>
              <a:gd name="connsiteX21" fmla="*/ 2410541 w 2523949"/>
              <a:gd name="connsiteY21" fmla="*/ 3306564 h 4310537"/>
              <a:gd name="connsiteX22" fmla="*/ 2410541 w 2523949"/>
              <a:gd name="connsiteY22" fmla="*/ 3224786 h 4310537"/>
              <a:gd name="connsiteX23" fmla="*/ 2410541 w 2523949"/>
              <a:gd name="connsiteY23" fmla="*/ 3223087 h 4310537"/>
              <a:gd name="connsiteX24" fmla="*/ 2410541 w 2523949"/>
              <a:gd name="connsiteY24" fmla="*/ 3211196 h 4310537"/>
              <a:gd name="connsiteX25" fmla="*/ 2410541 w 2523949"/>
              <a:gd name="connsiteY25" fmla="*/ 3202938 h 4310537"/>
              <a:gd name="connsiteX26" fmla="*/ 2410541 w 2523949"/>
              <a:gd name="connsiteY26" fmla="*/ 3178919 h 4310537"/>
              <a:gd name="connsiteX27" fmla="*/ 2410541 w 2523949"/>
              <a:gd name="connsiteY27" fmla="*/ 3116064 h 4310537"/>
              <a:gd name="connsiteX28" fmla="*/ 2410541 w 2523949"/>
              <a:gd name="connsiteY28" fmla="*/ 3048349 h 4310537"/>
              <a:gd name="connsiteX29" fmla="*/ 2410541 w 2523949"/>
              <a:gd name="connsiteY29" fmla="*/ 3012438 h 4310537"/>
              <a:gd name="connsiteX30" fmla="*/ 2410541 w 2523949"/>
              <a:gd name="connsiteY30" fmla="*/ 2948758 h 4310537"/>
              <a:gd name="connsiteX31" fmla="*/ 2410541 w 2523949"/>
              <a:gd name="connsiteY31" fmla="*/ 2884161 h 4310537"/>
              <a:gd name="connsiteX32" fmla="*/ 2410542 w 2523949"/>
              <a:gd name="connsiteY32" fmla="*/ 2884161 h 4310537"/>
              <a:gd name="connsiteX33" fmla="*/ 2410542 w 2523949"/>
              <a:gd name="connsiteY33" fmla="*/ 2879860 h 4310537"/>
              <a:gd name="connsiteX34" fmla="*/ 2410542 w 2523949"/>
              <a:gd name="connsiteY34" fmla="*/ 2859294 h 4310537"/>
              <a:gd name="connsiteX35" fmla="*/ 2410542 w 2523949"/>
              <a:gd name="connsiteY35" fmla="*/ 2857762 h 4310537"/>
              <a:gd name="connsiteX36" fmla="*/ 2410542 w 2523949"/>
              <a:gd name="connsiteY36" fmla="*/ 2837195 h 4310537"/>
              <a:gd name="connsiteX37" fmla="*/ 2410542 w 2523949"/>
              <a:gd name="connsiteY37" fmla="*/ 2823937 h 4310537"/>
              <a:gd name="connsiteX38" fmla="*/ 2410542 w 2523949"/>
              <a:gd name="connsiteY38" fmla="*/ 2801838 h 4310537"/>
              <a:gd name="connsiteX39" fmla="*/ 2410542 w 2523949"/>
              <a:gd name="connsiteY39" fmla="*/ 2756982 h 4310537"/>
              <a:gd name="connsiteX40" fmla="*/ 2410542 w 2523949"/>
              <a:gd name="connsiteY40" fmla="*/ 2754097 h 4310537"/>
              <a:gd name="connsiteX41" fmla="*/ 2410542 w 2523949"/>
              <a:gd name="connsiteY41" fmla="*/ 2734884 h 4310537"/>
              <a:gd name="connsiteX42" fmla="*/ 2410542 w 2523949"/>
              <a:gd name="connsiteY42" fmla="*/ 2731998 h 4310537"/>
              <a:gd name="connsiteX43" fmla="*/ 2410542 w 2523949"/>
              <a:gd name="connsiteY43" fmla="*/ 2668794 h 4310537"/>
              <a:gd name="connsiteX44" fmla="*/ 2410542 w 2523949"/>
              <a:gd name="connsiteY44" fmla="*/ 2646695 h 4310537"/>
              <a:gd name="connsiteX45" fmla="*/ 2410542 w 2523949"/>
              <a:gd name="connsiteY45" fmla="*/ 2636115 h 4310537"/>
              <a:gd name="connsiteX46" fmla="*/ 2410542 w 2523949"/>
              <a:gd name="connsiteY46" fmla="*/ 2614017 h 4310537"/>
              <a:gd name="connsiteX47" fmla="*/ 2410542 w 2523949"/>
              <a:gd name="connsiteY47" fmla="*/ 2566482 h 4310537"/>
              <a:gd name="connsiteX48" fmla="*/ 2410542 w 2523949"/>
              <a:gd name="connsiteY48" fmla="*/ 2544384 h 4310537"/>
              <a:gd name="connsiteX49" fmla="*/ 2410542 w 2523949"/>
              <a:gd name="connsiteY49" fmla="*/ 2495147 h 4310537"/>
              <a:gd name="connsiteX50" fmla="*/ 2410542 w 2523949"/>
              <a:gd name="connsiteY50" fmla="*/ 2473049 h 4310537"/>
              <a:gd name="connsiteX51" fmla="*/ 2410542 w 2523949"/>
              <a:gd name="connsiteY51" fmla="*/ 2445615 h 4310537"/>
              <a:gd name="connsiteX52" fmla="*/ 2410542 w 2523949"/>
              <a:gd name="connsiteY52" fmla="*/ 2423517 h 4310537"/>
              <a:gd name="connsiteX53" fmla="*/ 2410542 w 2523949"/>
              <a:gd name="connsiteY53" fmla="*/ 2332532 h 4310537"/>
              <a:gd name="connsiteX54" fmla="*/ 2410542 w 2523949"/>
              <a:gd name="connsiteY54" fmla="*/ 2310433 h 4310537"/>
              <a:gd name="connsiteX55" fmla="*/ 2410542 w 2523949"/>
              <a:gd name="connsiteY55" fmla="*/ 2304647 h 4310537"/>
              <a:gd name="connsiteX56" fmla="*/ 2410542 w 2523949"/>
              <a:gd name="connsiteY56" fmla="*/ 2282549 h 4310537"/>
              <a:gd name="connsiteX57" fmla="*/ 2410542 w 2523949"/>
              <a:gd name="connsiteY57" fmla="*/ 2146721 h 4310537"/>
              <a:gd name="connsiteX58" fmla="*/ 2410542 w 2523949"/>
              <a:gd name="connsiteY58" fmla="*/ 2142032 h 4310537"/>
              <a:gd name="connsiteX59" fmla="*/ 2410542 w 2523949"/>
              <a:gd name="connsiteY59" fmla="*/ 2139925 h 4310537"/>
              <a:gd name="connsiteX60" fmla="*/ 2410542 w 2523949"/>
              <a:gd name="connsiteY60" fmla="*/ 2137864 h 4310537"/>
              <a:gd name="connsiteX61" fmla="*/ 2410542 w 2523949"/>
              <a:gd name="connsiteY61" fmla="*/ 2124622 h 4310537"/>
              <a:gd name="connsiteX62" fmla="*/ 2410542 w 2523949"/>
              <a:gd name="connsiteY62" fmla="*/ 2123432 h 4310537"/>
              <a:gd name="connsiteX63" fmla="*/ 2410542 w 2523949"/>
              <a:gd name="connsiteY63" fmla="*/ 2119933 h 4310537"/>
              <a:gd name="connsiteX64" fmla="*/ 2410542 w 2523949"/>
              <a:gd name="connsiteY64" fmla="*/ 2097049 h 4310537"/>
              <a:gd name="connsiteX65" fmla="*/ 2410542 w 2523949"/>
              <a:gd name="connsiteY65" fmla="*/ 1981658 h 4310537"/>
              <a:gd name="connsiteX66" fmla="*/ 2410542 w 2523949"/>
              <a:gd name="connsiteY66" fmla="*/ 1956221 h 4310537"/>
              <a:gd name="connsiteX67" fmla="*/ 2410542 w 2523949"/>
              <a:gd name="connsiteY67" fmla="*/ 1949425 h 4310537"/>
              <a:gd name="connsiteX68" fmla="*/ 2410542 w 2523949"/>
              <a:gd name="connsiteY68" fmla="*/ 1947364 h 4310537"/>
              <a:gd name="connsiteX69" fmla="*/ 2410542 w 2523949"/>
              <a:gd name="connsiteY69" fmla="*/ 1934122 h 4310537"/>
              <a:gd name="connsiteX70" fmla="*/ 2410542 w 2523949"/>
              <a:gd name="connsiteY70" fmla="*/ 1932932 h 4310537"/>
              <a:gd name="connsiteX71" fmla="*/ 2410542 w 2523949"/>
              <a:gd name="connsiteY71" fmla="*/ 1906549 h 4310537"/>
              <a:gd name="connsiteX72" fmla="*/ 2410542 w 2523949"/>
              <a:gd name="connsiteY72" fmla="*/ 1882214 h 4310537"/>
              <a:gd name="connsiteX73" fmla="*/ 2410542 w 2523949"/>
              <a:gd name="connsiteY73" fmla="*/ 1861030 h 4310537"/>
              <a:gd name="connsiteX74" fmla="*/ 2410542 w 2523949"/>
              <a:gd name="connsiteY74" fmla="*/ 1791158 h 4310537"/>
              <a:gd name="connsiteX75" fmla="*/ 2410542 w 2523949"/>
              <a:gd name="connsiteY75" fmla="*/ 1747978 h 4310537"/>
              <a:gd name="connsiteX76" fmla="*/ 2410542 w 2523949"/>
              <a:gd name="connsiteY76" fmla="*/ 1709102 h 4310537"/>
              <a:gd name="connsiteX77" fmla="*/ 1261975 w 2523949"/>
              <a:gd name="connsiteY77" fmla="*/ 135606 h 4310537"/>
              <a:gd name="connsiteX78" fmla="*/ 1145043 w 2523949"/>
              <a:gd name="connsiteY78" fmla="*/ 162467 h 4310537"/>
              <a:gd name="connsiteX79" fmla="*/ 230339 w 2523949"/>
              <a:gd name="connsiteY79" fmla="*/ 690261 h 4310537"/>
              <a:gd name="connsiteX80" fmla="*/ 113408 w 2523949"/>
              <a:gd name="connsiteY80" fmla="*/ 893838 h 4310537"/>
              <a:gd name="connsiteX81" fmla="*/ 113408 w 2523949"/>
              <a:gd name="connsiteY81" fmla="*/ 1082390 h 4310537"/>
              <a:gd name="connsiteX82" fmla="*/ 2410542 w 2523949"/>
              <a:gd name="connsiteY82" fmla="*/ 1082390 h 4310537"/>
              <a:gd name="connsiteX83" fmla="*/ 2410542 w 2523949"/>
              <a:gd name="connsiteY83" fmla="*/ 893838 h 4310537"/>
              <a:gd name="connsiteX84" fmla="*/ 2293610 w 2523949"/>
              <a:gd name="connsiteY84" fmla="*/ 690261 h 4310537"/>
              <a:gd name="connsiteX85" fmla="*/ 1378906 w 2523949"/>
              <a:gd name="connsiteY85" fmla="*/ 162467 h 4310537"/>
              <a:gd name="connsiteX86" fmla="*/ 1261975 w 2523949"/>
              <a:gd name="connsiteY86" fmla="*/ 135606 h 4310537"/>
              <a:gd name="connsiteX87" fmla="*/ 1261975 w 2523949"/>
              <a:gd name="connsiteY87" fmla="*/ 0 h 4310537"/>
              <a:gd name="connsiteX88" fmla="*/ 1390452 w 2523949"/>
              <a:gd name="connsiteY88" fmla="*/ 29513 h 4310537"/>
              <a:gd name="connsiteX89" fmla="*/ 2395472 w 2523949"/>
              <a:gd name="connsiteY89" fmla="*/ 609420 h 4310537"/>
              <a:gd name="connsiteX90" fmla="*/ 2523949 w 2523949"/>
              <a:gd name="connsiteY90" fmla="*/ 833098 h 4310537"/>
              <a:gd name="connsiteX91" fmla="*/ 2523949 w 2523949"/>
              <a:gd name="connsiteY91" fmla="*/ 1974790 h 4310537"/>
              <a:gd name="connsiteX92" fmla="*/ 2523949 w 2523949"/>
              <a:gd name="connsiteY92" fmla="*/ 1976098 h 4310537"/>
              <a:gd name="connsiteX93" fmla="*/ 2523949 w 2523949"/>
              <a:gd name="connsiteY93" fmla="*/ 1990647 h 4310537"/>
              <a:gd name="connsiteX94" fmla="*/ 2523949 w 2523949"/>
              <a:gd name="connsiteY94" fmla="*/ 1992912 h 4310537"/>
              <a:gd name="connsiteX95" fmla="*/ 2523949 w 2523949"/>
              <a:gd name="connsiteY95" fmla="*/ 2000379 h 4310537"/>
              <a:gd name="connsiteX96" fmla="*/ 2523949 w 2523949"/>
              <a:gd name="connsiteY96" fmla="*/ 2180255 h 4310537"/>
              <a:gd name="connsiteX97" fmla="*/ 2523949 w 2523949"/>
              <a:gd name="connsiteY97" fmla="*/ 2204536 h 4310537"/>
              <a:gd name="connsiteX98" fmla="*/ 2523949 w 2523949"/>
              <a:gd name="connsiteY98" fmla="*/ 2358928 h 4310537"/>
              <a:gd name="connsiteX99" fmla="*/ 2523949 w 2523949"/>
              <a:gd name="connsiteY99" fmla="*/ 2383208 h 4310537"/>
              <a:gd name="connsiteX100" fmla="*/ 2523949 w 2523949"/>
              <a:gd name="connsiteY100" fmla="*/ 2513815 h 4310537"/>
              <a:gd name="connsiteX101" fmla="*/ 2523949 w 2523949"/>
              <a:gd name="connsiteY101" fmla="*/ 2538095 h 4310537"/>
              <a:gd name="connsiteX102" fmla="*/ 2523949 w 2523949"/>
              <a:gd name="connsiteY102" fmla="*/ 2646616 h 4310537"/>
              <a:gd name="connsiteX103" fmla="*/ 2523949 w 2523949"/>
              <a:gd name="connsiteY103" fmla="*/ 2670896 h 4310537"/>
              <a:gd name="connsiteX104" fmla="*/ 2523949 w 2523949"/>
              <a:gd name="connsiteY104" fmla="*/ 2759029 h 4310537"/>
              <a:gd name="connsiteX105" fmla="*/ 2523949 w 2523949"/>
              <a:gd name="connsiteY105" fmla="*/ 2783310 h 4310537"/>
              <a:gd name="connsiteX106" fmla="*/ 2523949 w 2523949"/>
              <a:gd name="connsiteY106" fmla="*/ 2852754 h 4310537"/>
              <a:gd name="connsiteX107" fmla="*/ 2523949 w 2523949"/>
              <a:gd name="connsiteY107" fmla="*/ 2877035 h 4310537"/>
              <a:gd name="connsiteX108" fmla="*/ 2523949 w 2523949"/>
              <a:gd name="connsiteY108" fmla="*/ 2929490 h 4310537"/>
              <a:gd name="connsiteX109" fmla="*/ 2523949 w 2523949"/>
              <a:gd name="connsiteY109" fmla="*/ 2953771 h 4310537"/>
              <a:gd name="connsiteX110" fmla="*/ 2523949 w 2523949"/>
              <a:gd name="connsiteY110" fmla="*/ 2990936 h 4310537"/>
              <a:gd name="connsiteX111" fmla="*/ 2523949 w 2523949"/>
              <a:gd name="connsiteY111" fmla="*/ 3015216 h 4310537"/>
              <a:gd name="connsiteX112" fmla="*/ 2523949 w 2523949"/>
              <a:gd name="connsiteY112" fmla="*/ 3074750 h 4310537"/>
              <a:gd name="connsiteX113" fmla="*/ 2523949 w 2523949"/>
              <a:gd name="connsiteY113" fmla="*/ 3099031 h 4310537"/>
              <a:gd name="connsiteX114" fmla="*/ 2523949 w 2523949"/>
              <a:gd name="connsiteY114" fmla="*/ 3117790 h 4310537"/>
              <a:gd name="connsiteX115" fmla="*/ 2523949 w 2523949"/>
              <a:gd name="connsiteY115" fmla="*/ 3135912 h 4310537"/>
              <a:gd name="connsiteX116" fmla="*/ 2523949 w 2523949"/>
              <a:gd name="connsiteY116" fmla="*/ 3142071 h 4310537"/>
              <a:gd name="connsiteX117" fmla="*/ 2523949 w 2523949"/>
              <a:gd name="connsiteY117" fmla="*/ 3143379 h 4310537"/>
              <a:gd name="connsiteX118" fmla="*/ 2523949 w 2523949"/>
              <a:gd name="connsiteY118" fmla="*/ 3157927 h 4310537"/>
              <a:gd name="connsiteX119" fmla="*/ 2523949 w 2523949"/>
              <a:gd name="connsiteY119" fmla="*/ 3160193 h 4310537"/>
              <a:gd name="connsiteX120" fmla="*/ 2523949 w 2523949"/>
              <a:gd name="connsiteY120" fmla="*/ 3347536 h 4310537"/>
              <a:gd name="connsiteX121" fmla="*/ 2523949 w 2523949"/>
              <a:gd name="connsiteY121" fmla="*/ 3402691 h 4310537"/>
              <a:gd name="connsiteX122" fmla="*/ 2523948 w 2523949"/>
              <a:gd name="connsiteY122" fmla="*/ 3402691 h 4310537"/>
              <a:gd name="connsiteX123" fmla="*/ 2523948 w 2523949"/>
              <a:gd name="connsiteY123" fmla="*/ 3411812 h 4310537"/>
              <a:gd name="connsiteX124" fmla="*/ 2523948 w 2523949"/>
              <a:gd name="connsiteY124" fmla="*/ 3475886 h 4310537"/>
              <a:gd name="connsiteX125" fmla="*/ 2395471 w 2523949"/>
              <a:gd name="connsiteY125" fmla="*/ 3699565 h 4310537"/>
              <a:gd name="connsiteX126" fmla="*/ 1390451 w 2523949"/>
              <a:gd name="connsiteY126" fmla="*/ 4279472 h 4310537"/>
              <a:gd name="connsiteX127" fmla="*/ 1133497 w 2523949"/>
              <a:gd name="connsiteY127" fmla="*/ 4279472 h 4310537"/>
              <a:gd name="connsiteX128" fmla="*/ 128477 w 2523949"/>
              <a:gd name="connsiteY128" fmla="*/ 3699565 h 4310537"/>
              <a:gd name="connsiteX129" fmla="*/ 0 w 2523949"/>
              <a:gd name="connsiteY129" fmla="*/ 3475886 h 4310537"/>
              <a:gd name="connsiteX130" fmla="*/ 0 w 2523949"/>
              <a:gd name="connsiteY130" fmla="*/ 2884161 h 4310537"/>
              <a:gd name="connsiteX131" fmla="*/ 1 w 2523949"/>
              <a:gd name="connsiteY131" fmla="*/ 2884161 h 4310537"/>
              <a:gd name="connsiteX132" fmla="*/ 1 w 2523949"/>
              <a:gd name="connsiteY132" fmla="*/ 2000379 h 4310537"/>
              <a:gd name="connsiteX133" fmla="*/ 1 w 2523949"/>
              <a:gd name="connsiteY133" fmla="*/ 1992912 h 4310537"/>
              <a:gd name="connsiteX134" fmla="*/ 1 w 2523949"/>
              <a:gd name="connsiteY134" fmla="*/ 1976098 h 4310537"/>
              <a:gd name="connsiteX135" fmla="*/ 1 w 2523949"/>
              <a:gd name="connsiteY135" fmla="*/ 833098 h 4310537"/>
              <a:gd name="connsiteX136" fmla="*/ 128478 w 2523949"/>
              <a:gd name="connsiteY136" fmla="*/ 609420 h 4310537"/>
              <a:gd name="connsiteX137" fmla="*/ 1133498 w 2523949"/>
              <a:gd name="connsiteY137" fmla="*/ 29513 h 4310537"/>
              <a:gd name="connsiteX138" fmla="*/ 1261975 w 2523949"/>
              <a:gd name="connsiteY138" fmla="*/ 0 h 431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523949" h="4310537">
                <a:moveTo>
                  <a:pt x="113408" y="1709102"/>
                </a:moveTo>
                <a:lnTo>
                  <a:pt x="113408" y="1934122"/>
                </a:lnTo>
                <a:lnTo>
                  <a:pt x="113408" y="1949425"/>
                </a:lnTo>
                <a:lnTo>
                  <a:pt x="113408" y="1956221"/>
                </a:lnTo>
                <a:lnTo>
                  <a:pt x="113408" y="2124622"/>
                </a:lnTo>
                <a:lnTo>
                  <a:pt x="113408" y="2139925"/>
                </a:lnTo>
                <a:lnTo>
                  <a:pt x="113408" y="2146721"/>
                </a:lnTo>
                <a:lnTo>
                  <a:pt x="113408" y="2989710"/>
                </a:lnTo>
                <a:lnTo>
                  <a:pt x="113408" y="2996506"/>
                </a:lnTo>
                <a:lnTo>
                  <a:pt x="113408" y="3011809"/>
                </a:lnTo>
                <a:lnTo>
                  <a:pt x="113408" y="3180210"/>
                </a:lnTo>
                <a:lnTo>
                  <a:pt x="113408" y="3187006"/>
                </a:lnTo>
                <a:lnTo>
                  <a:pt x="113408" y="3202309"/>
                </a:lnTo>
                <a:lnTo>
                  <a:pt x="113408" y="3402691"/>
                </a:lnTo>
                <a:lnTo>
                  <a:pt x="113407" y="3402691"/>
                </a:lnTo>
                <a:lnTo>
                  <a:pt x="113407" y="3415286"/>
                </a:lnTo>
                <a:cubicBezTo>
                  <a:pt x="113407" y="3490685"/>
                  <a:pt x="166215" y="3581164"/>
                  <a:pt x="230338" y="3618864"/>
                </a:cubicBezTo>
                <a:cubicBezTo>
                  <a:pt x="230338" y="3618864"/>
                  <a:pt x="230338" y="3618864"/>
                  <a:pt x="1145042" y="4146658"/>
                </a:cubicBezTo>
                <a:cubicBezTo>
                  <a:pt x="1209166" y="4184357"/>
                  <a:pt x="1314782" y="4184357"/>
                  <a:pt x="1378905" y="4146658"/>
                </a:cubicBezTo>
                <a:cubicBezTo>
                  <a:pt x="1378905" y="4146658"/>
                  <a:pt x="1378905" y="4146658"/>
                  <a:pt x="2293609" y="3618864"/>
                </a:cubicBezTo>
                <a:cubicBezTo>
                  <a:pt x="2357733" y="3581164"/>
                  <a:pt x="2410541" y="3490685"/>
                  <a:pt x="2410541" y="3415286"/>
                </a:cubicBezTo>
                <a:cubicBezTo>
                  <a:pt x="2410541" y="3415286"/>
                  <a:pt x="2410541" y="3415286"/>
                  <a:pt x="2410541" y="3306564"/>
                </a:cubicBezTo>
                <a:lnTo>
                  <a:pt x="2410541" y="3224786"/>
                </a:lnTo>
                <a:lnTo>
                  <a:pt x="2410541" y="3223087"/>
                </a:lnTo>
                <a:lnTo>
                  <a:pt x="2410541" y="3211196"/>
                </a:lnTo>
                <a:lnTo>
                  <a:pt x="2410541" y="3202938"/>
                </a:lnTo>
                <a:lnTo>
                  <a:pt x="2410541" y="3178919"/>
                </a:lnTo>
                <a:lnTo>
                  <a:pt x="2410541" y="3116064"/>
                </a:lnTo>
                <a:lnTo>
                  <a:pt x="2410541" y="3048349"/>
                </a:lnTo>
                <a:lnTo>
                  <a:pt x="2410541" y="3012438"/>
                </a:lnTo>
                <a:lnTo>
                  <a:pt x="2410541" y="2948758"/>
                </a:lnTo>
                <a:lnTo>
                  <a:pt x="2410541" y="2884161"/>
                </a:lnTo>
                <a:lnTo>
                  <a:pt x="2410542" y="2884161"/>
                </a:lnTo>
                <a:lnTo>
                  <a:pt x="2410542" y="2879860"/>
                </a:lnTo>
                <a:lnTo>
                  <a:pt x="2410542" y="2859294"/>
                </a:lnTo>
                <a:lnTo>
                  <a:pt x="2410542" y="2857762"/>
                </a:lnTo>
                <a:lnTo>
                  <a:pt x="2410542" y="2837195"/>
                </a:lnTo>
                <a:lnTo>
                  <a:pt x="2410542" y="2823937"/>
                </a:lnTo>
                <a:lnTo>
                  <a:pt x="2410542" y="2801838"/>
                </a:lnTo>
                <a:lnTo>
                  <a:pt x="2410542" y="2756982"/>
                </a:lnTo>
                <a:lnTo>
                  <a:pt x="2410542" y="2754097"/>
                </a:lnTo>
                <a:lnTo>
                  <a:pt x="2410542" y="2734884"/>
                </a:lnTo>
                <a:lnTo>
                  <a:pt x="2410542" y="2731998"/>
                </a:lnTo>
                <a:lnTo>
                  <a:pt x="2410542" y="2668794"/>
                </a:lnTo>
                <a:lnTo>
                  <a:pt x="2410542" y="2646695"/>
                </a:lnTo>
                <a:lnTo>
                  <a:pt x="2410542" y="2636115"/>
                </a:lnTo>
                <a:lnTo>
                  <a:pt x="2410542" y="2614017"/>
                </a:lnTo>
                <a:lnTo>
                  <a:pt x="2410542" y="2566482"/>
                </a:lnTo>
                <a:lnTo>
                  <a:pt x="2410542" y="2544384"/>
                </a:lnTo>
                <a:lnTo>
                  <a:pt x="2410542" y="2495147"/>
                </a:lnTo>
                <a:lnTo>
                  <a:pt x="2410542" y="2473049"/>
                </a:lnTo>
                <a:lnTo>
                  <a:pt x="2410542" y="2445615"/>
                </a:lnTo>
                <a:lnTo>
                  <a:pt x="2410542" y="2423517"/>
                </a:lnTo>
                <a:lnTo>
                  <a:pt x="2410542" y="2332532"/>
                </a:lnTo>
                <a:lnTo>
                  <a:pt x="2410542" y="2310433"/>
                </a:lnTo>
                <a:lnTo>
                  <a:pt x="2410542" y="2304647"/>
                </a:lnTo>
                <a:lnTo>
                  <a:pt x="2410542" y="2282549"/>
                </a:lnTo>
                <a:lnTo>
                  <a:pt x="2410542" y="2146721"/>
                </a:lnTo>
                <a:lnTo>
                  <a:pt x="2410542" y="2142032"/>
                </a:lnTo>
                <a:lnTo>
                  <a:pt x="2410542" y="2139925"/>
                </a:lnTo>
                <a:lnTo>
                  <a:pt x="2410542" y="2137864"/>
                </a:lnTo>
                <a:lnTo>
                  <a:pt x="2410542" y="2124622"/>
                </a:lnTo>
                <a:lnTo>
                  <a:pt x="2410542" y="2123432"/>
                </a:lnTo>
                <a:lnTo>
                  <a:pt x="2410542" y="2119933"/>
                </a:lnTo>
                <a:lnTo>
                  <a:pt x="2410542" y="2097049"/>
                </a:lnTo>
                <a:cubicBezTo>
                  <a:pt x="2410542" y="2073661"/>
                  <a:pt x="2410542" y="2037517"/>
                  <a:pt x="2410542" y="1981658"/>
                </a:cubicBezTo>
                <a:lnTo>
                  <a:pt x="2410542" y="1956221"/>
                </a:lnTo>
                <a:lnTo>
                  <a:pt x="2410542" y="1949425"/>
                </a:lnTo>
                <a:lnTo>
                  <a:pt x="2410542" y="1947364"/>
                </a:lnTo>
                <a:lnTo>
                  <a:pt x="2410542" y="1934122"/>
                </a:lnTo>
                <a:lnTo>
                  <a:pt x="2410542" y="1932932"/>
                </a:lnTo>
                <a:lnTo>
                  <a:pt x="2410542" y="1906549"/>
                </a:lnTo>
                <a:lnTo>
                  <a:pt x="2410542" y="1882214"/>
                </a:lnTo>
                <a:lnTo>
                  <a:pt x="2410542" y="1861030"/>
                </a:lnTo>
                <a:lnTo>
                  <a:pt x="2410542" y="1791158"/>
                </a:lnTo>
                <a:lnTo>
                  <a:pt x="2410542" y="1747978"/>
                </a:lnTo>
                <a:lnTo>
                  <a:pt x="2410542" y="1709102"/>
                </a:lnTo>
                <a:close/>
                <a:moveTo>
                  <a:pt x="1261975" y="135606"/>
                </a:moveTo>
                <a:cubicBezTo>
                  <a:pt x="1219540" y="135606"/>
                  <a:pt x="1177106" y="144559"/>
                  <a:pt x="1145043" y="162467"/>
                </a:cubicBezTo>
                <a:cubicBezTo>
                  <a:pt x="1145043" y="162467"/>
                  <a:pt x="1145043" y="162467"/>
                  <a:pt x="230339" y="690261"/>
                </a:cubicBezTo>
                <a:cubicBezTo>
                  <a:pt x="166216" y="727960"/>
                  <a:pt x="113408" y="820324"/>
                  <a:pt x="113408" y="893838"/>
                </a:cubicBezTo>
                <a:lnTo>
                  <a:pt x="113408" y="1082390"/>
                </a:lnTo>
                <a:lnTo>
                  <a:pt x="2410542" y="1082390"/>
                </a:lnTo>
                <a:lnTo>
                  <a:pt x="2410542" y="893838"/>
                </a:lnTo>
                <a:cubicBezTo>
                  <a:pt x="2410542" y="820324"/>
                  <a:pt x="2357734" y="727960"/>
                  <a:pt x="2293610" y="690261"/>
                </a:cubicBezTo>
                <a:cubicBezTo>
                  <a:pt x="2293610" y="690261"/>
                  <a:pt x="2293610" y="690261"/>
                  <a:pt x="1378906" y="162467"/>
                </a:cubicBezTo>
                <a:cubicBezTo>
                  <a:pt x="1346844" y="144559"/>
                  <a:pt x="1304410" y="135606"/>
                  <a:pt x="1261975" y="135606"/>
                </a:cubicBezTo>
                <a:close/>
                <a:moveTo>
                  <a:pt x="1261975" y="0"/>
                </a:moveTo>
                <a:cubicBezTo>
                  <a:pt x="1308600" y="0"/>
                  <a:pt x="1355224" y="9837"/>
                  <a:pt x="1390452" y="29513"/>
                </a:cubicBezTo>
                <a:cubicBezTo>
                  <a:pt x="2395472" y="609420"/>
                  <a:pt x="2395472" y="609420"/>
                  <a:pt x="2395472" y="609420"/>
                </a:cubicBezTo>
                <a:cubicBezTo>
                  <a:pt x="2465927" y="650842"/>
                  <a:pt x="2523949" y="752325"/>
                  <a:pt x="2523949" y="833098"/>
                </a:cubicBezTo>
                <a:cubicBezTo>
                  <a:pt x="2523949" y="1702959"/>
                  <a:pt x="2523949" y="1920424"/>
                  <a:pt x="2523949" y="1974790"/>
                </a:cubicBezTo>
                <a:lnTo>
                  <a:pt x="2523949" y="1976098"/>
                </a:lnTo>
                <a:lnTo>
                  <a:pt x="2523949" y="1990647"/>
                </a:lnTo>
                <a:lnTo>
                  <a:pt x="2523949" y="1992912"/>
                </a:lnTo>
                <a:lnTo>
                  <a:pt x="2523949" y="2000379"/>
                </a:lnTo>
                <a:lnTo>
                  <a:pt x="2523949" y="2180255"/>
                </a:lnTo>
                <a:lnTo>
                  <a:pt x="2523949" y="2204536"/>
                </a:lnTo>
                <a:lnTo>
                  <a:pt x="2523949" y="2358928"/>
                </a:lnTo>
                <a:lnTo>
                  <a:pt x="2523949" y="2383208"/>
                </a:lnTo>
                <a:lnTo>
                  <a:pt x="2523949" y="2513815"/>
                </a:lnTo>
                <a:lnTo>
                  <a:pt x="2523949" y="2538095"/>
                </a:lnTo>
                <a:lnTo>
                  <a:pt x="2523949" y="2646616"/>
                </a:lnTo>
                <a:lnTo>
                  <a:pt x="2523949" y="2670896"/>
                </a:lnTo>
                <a:lnTo>
                  <a:pt x="2523949" y="2759029"/>
                </a:lnTo>
                <a:lnTo>
                  <a:pt x="2523949" y="2783310"/>
                </a:lnTo>
                <a:lnTo>
                  <a:pt x="2523949" y="2852754"/>
                </a:lnTo>
                <a:lnTo>
                  <a:pt x="2523949" y="2877035"/>
                </a:lnTo>
                <a:lnTo>
                  <a:pt x="2523949" y="2929490"/>
                </a:lnTo>
                <a:lnTo>
                  <a:pt x="2523949" y="2953771"/>
                </a:lnTo>
                <a:lnTo>
                  <a:pt x="2523949" y="2990936"/>
                </a:lnTo>
                <a:lnTo>
                  <a:pt x="2523949" y="3015216"/>
                </a:lnTo>
                <a:lnTo>
                  <a:pt x="2523949" y="3074750"/>
                </a:lnTo>
                <a:lnTo>
                  <a:pt x="2523949" y="3099031"/>
                </a:lnTo>
                <a:lnTo>
                  <a:pt x="2523949" y="3117790"/>
                </a:lnTo>
                <a:cubicBezTo>
                  <a:pt x="2523949" y="3135912"/>
                  <a:pt x="2523949" y="3135912"/>
                  <a:pt x="2523949" y="3135912"/>
                </a:cubicBezTo>
                <a:lnTo>
                  <a:pt x="2523949" y="3142071"/>
                </a:lnTo>
                <a:lnTo>
                  <a:pt x="2523949" y="3143379"/>
                </a:lnTo>
                <a:lnTo>
                  <a:pt x="2523949" y="3157927"/>
                </a:lnTo>
                <a:lnTo>
                  <a:pt x="2523949" y="3160193"/>
                </a:lnTo>
                <a:lnTo>
                  <a:pt x="2523949" y="3347536"/>
                </a:lnTo>
                <a:lnTo>
                  <a:pt x="2523949" y="3402691"/>
                </a:lnTo>
                <a:lnTo>
                  <a:pt x="2523948" y="3402691"/>
                </a:lnTo>
                <a:lnTo>
                  <a:pt x="2523948" y="3411812"/>
                </a:lnTo>
                <a:cubicBezTo>
                  <a:pt x="2523948" y="3475886"/>
                  <a:pt x="2523948" y="3475886"/>
                  <a:pt x="2523948" y="3475886"/>
                </a:cubicBezTo>
                <a:cubicBezTo>
                  <a:pt x="2523948" y="3558730"/>
                  <a:pt x="2465926" y="3658142"/>
                  <a:pt x="2395471" y="3699565"/>
                </a:cubicBezTo>
                <a:cubicBezTo>
                  <a:pt x="1390451" y="4279472"/>
                  <a:pt x="1390451" y="4279472"/>
                  <a:pt x="1390451" y="4279472"/>
                </a:cubicBezTo>
                <a:cubicBezTo>
                  <a:pt x="1319996" y="4320893"/>
                  <a:pt x="1203952" y="4320893"/>
                  <a:pt x="1133497" y="4279472"/>
                </a:cubicBezTo>
                <a:cubicBezTo>
                  <a:pt x="128477" y="3699565"/>
                  <a:pt x="128477" y="3699565"/>
                  <a:pt x="128477" y="3699565"/>
                </a:cubicBezTo>
                <a:cubicBezTo>
                  <a:pt x="58022" y="3658142"/>
                  <a:pt x="0" y="3558730"/>
                  <a:pt x="0" y="3475886"/>
                </a:cubicBezTo>
                <a:lnTo>
                  <a:pt x="0" y="2884161"/>
                </a:lnTo>
                <a:lnTo>
                  <a:pt x="1" y="2884161"/>
                </a:lnTo>
                <a:lnTo>
                  <a:pt x="1" y="2000379"/>
                </a:lnTo>
                <a:lnTo>
                  <a:pt x="1" y="1992912"/>
                </a:lnTo>
                <a:lnTo>
                  <a:pt x="1" y="1976098"/>
                </a:lnTo>
                <a:lnTo>
                  <a:pt x="1" y="833098"/>
                </a:lnTo>
                <a:cubicBezTo>
                  <a:pt x="1" y="752325"/>
                  <a:pt x="58023" y="650842"/>
                  <a:pt x="128478" y="609420"/>
                </a:cubicBezTo>
                <a:cubicBezTo>
                  <a:pt x="1133498" y="29513"/>
                  <a:pt x="1133498" y="29513"/>
                  <a:pt x="1133498" y="29513"/>
                </a:cubicBezTo>
                <a:cubicBezTo>
                  <a:pt x="1168726" y="9837"/>
                  <a:pt x="1215350" y="0"/>
                  <a:pt x="1261975" y="0"/>
                </a:cubicBezTo>
                <a:close/>
              </a:path>
            </a:pathLst>
          </a:custGeom>
          <a:solidFill>
            <a:srgbClr val="FDC873"/>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a:p>
        </p:txBody>
      </p:sp>
      <p:sp>
        <p:nvSpPr>
          <p:cNvPr id="23" name="TextBox 20">
            <a:extLst>
              <a:ext uri="{FF2B5EF4-FFF2-40B4-BE49-F238E27FC236}">
                <a16:creationId xmlns:a16="http://schemas.microsoft.com/office/drawing/2014/main" id="{BBAF825B-1D7B-1838-9C57-8D05061F24E3}"/>
              </a:ext>
            </a:extLst>
          </p:cNvPr>
          <p:cNvSpPr txBox="1"/>
          <p:nvPr/>
        </p:nvSpPr>
        <p:spPr>
          <a:xfrm>
            <a:off x="4463472" y="1562526"/>
            <a:ext cx="525786" cy="615553"/>
          </a:xfrm>
          <a:prstGeom prst="rect">
            <a:avLst/>
          </a:prstGeom>
          <a:noFill/>
        </p:spPr>
        <p:txBody>
          <a:bodyPr wrap="none" lIns="0" tIns="0" rIns="0" bIns="0" rtlCol="0">
            <a:spAutoFit/>
          </a:bodyPr>
          <a:lstStyle/>
          <a:p>
            <a:pPr algn="ctr"/>
            <a:r>
              <a:rPr lang="en-US" altLang="zh-CN" sz="4000" spc="400" dirty="0">
                <a:solidFill>
                  <a:srgbClr val="FDC873"/>
                </a:solidFill>
                <a:latin typeface="Agency FB" pitchFamily="34" charset="0"/>
                <a:ea typeface="微软雅黑" pitchFamily="34" charset="-122"/>
              </a:rPr>
              <a:t>02</a:t>
            </a:r>
            <a:endParaRPr lang="zh-CN" altLang="en-US" sz="4000" spc="400" dirty="0">
              <a:solidFill>
                <a:srgbClr val="FDC873"/>
              </a:solidFill>
              <a:latin typeface="Agency FB" pitchFamily="34" charset="0"/>
              <a:ea typeface="微软雅黑" pitchFamily="34" charset="-122"/>
            </a:endParaRPr>
          </a:p>
        </p:txBody>
      </p:sp>
      <p:pic>
        <p:nvPicPr>
          <p:cNvPr id="27" name="图片 26">
            <a:extLst>
              <a:ext uri="{FF2B5EF4-FFF2-40B4-BE49-F238E27FC236}">
                <a16:creationId xmlns:a16="http://schemas.microsoft.com/office/drawing/2014/main" id="{A6C1B464-6C46-16F9-707E-7E79D00C1C55}"/>
              </a:ext>
            </a:extLst>
          </p:cNvPr>
          <p:cNvPicPr>
            <a:picLocks noChangeAspect="1"/>
          </p:cNvPicPr>
          <p:nvPr/>
        </p:nvPicPr>
        <p:blipFill>
          <a:blip r:embed="rId3"/>
          <a:stretch>
            <a:fillRect/>
          </a:stretch>
        </p:blipFill>
        <p:spPr>
          <a:xfrm>
            <a:off x="754363" y="2508893"/>
            <a:ext cx="2291174" cy="785377"/>
          </a:xfrm>
          <a:prstGeom prst="rect">
            <a:avLst/>
          </a:prstGeom>
        </p:spPr>
      </p:pic>
      <p:sp>
        <p:nvSpPr>
          <p:cNvPr id="3" name="TextBox 29">
            <a:extLst>
              <a:ext uri="{FF2B5EF4-FFF2-40B4-BE49-F238E27FC236}">
                <a16:creationId xmlns:a16="http://schemas.microsoft.com/office/drawing/2014/main" id="{9DD551AE-F0E7-61E1-B156-CBEF695210E6}"/>
              </a:ext>
            </a:extLst>
          </p:cNvPr>
          <p:cNvSpPr txBox="1"/>
          <p:nvPr/>
        </p:nvSpPr>
        <p:spPr>
          <a:xfrm>
            <a:off x="934264" y="2917179"/>
            <a:ext cx="1931372" cy="2293064"/>
          </a:xfrm>
          <a:prstGeom prst="rect">
            <a:avLst/>
          </a:prstGeom>
          <a:noFill/>
        </p:spPr>
        <p:txBody>
          <a:bodyPr wrap="square" lIns="0" tIns="0" rIns="0" bIns="0" rtlCol="0">
            <a:spAutoFit/>
          </a:bodyPr>
          <a:lstStyle/>
          <a:p>
            <a:pPr algn="just">
              <a:lnSpc>
                <a:spcPts val="2000"/>
              </a:lnSpc>
            </a:pPr>
            <a:r>
              <a:rPr lang="zh-CN" altLang="en-US" sz="1600" dirty="0">
                <a:solidFill>
                  <a:schemeClr val="tx1">
                    <a:lumMod val="75000"/>
                    <a:lumOff val="25000"/>
                  </a:schemeClr>
                </a:solidFill>
                <a:latin typeface="微软雅黑" pitchFamily="34" charset="-122"/>
                <a:ea typeface="微软雅黑" pitchFamily="34" charset="-122"/>
              </a:rPr>
              <a:t>在分组过程中要切实做到让各个小组之间的水平相当，既有成绩好的学生带动，又有理解能力强的学生推动；既能发挥学生的带动作用，又能让学生表达出自己的合理化建议。</a:t>
            </a:r>
            <a:endParaRPr lang="en-US" altLang="zh-CN" sz="1600" dirty="0">
              <a:solidFill>
                <a:schemeClr val="tx1">
                  <a:lumMod val="75000"/>
                  <a:lumOff val="25000"/>
                </a:schemeClr>
              </a:solidFill>
              <a:latin typeface="微软雅黑" pitchFamily="34" charset="-122"/>
              <a:ea typeface="微软雅黑" pitchFamily="34" charset="-122"/>
            </a:endParaRPr>
          </a:p>
        </p:txBody>
      </p:sp>
      <p:pic>
        <p:nvPicPr>
          <p:cNvPr id="28" name="图片 27">
            <a:extLst>
              <a:ext uri="{FF2B5EF4-FFF2-40B4-BE49-F238E27FC236}">
                <a16:creationId xmlns:a16="http://schemas.microsoft.com/office/drawing/2014/main" id="{9252F6A6-13CE-F5EC-1EBC-50B7EBD235E9}"/>
              </a:ext>
            </a:extLst>
          </p:cNvPr>
          <p:cNvPicPr>
            <a:picLocks noChangeAspect="1"/>
          </p:cNvPicPr>
          <p:nvPr/>
        </p:nvPicPr>
        <p:blipFill>
          <a:blip r:embed="rId3"/>
          <a:stretch>
            <a:fillRect/>
          </a:stretch>
        </p:blipFill>
        <p:spPr>
          <a:xfrm>
            <a:off x="3565788" y="2498668"/>
            <a:ext cx="2291174" cy="785377"/>
          </a:xfrm>
          <a:prstGeom prst="rect">
            <a:avLst/>
          </a:prstGeom>
        </p:spPr>
      </p:pic>
      <p:sp>
        <p:nvSpPr>
          <p:cNvPr id="21" name="TextBox 29">
            <a:extLst>
              <a:ext uri="{FF2B5EF4-FFF2-40B4-BE49-F238E27FC236}">
                <a16:creationId xmlns:a16="http://schemas.microsoft.com/office/drawing/2014/main" id="{6B821734-9A95-8561-D47D-810F1CCF5CCE}"/>
              </a:ext>
            </a:extLst>
          </p:cNvPr>
          <p:cNvSpPr txBox="1"/>
          <p:nvPr/>
        </p:nvSpPr>
        <p:spPr>
          <a:xfrm>
            <a:off x="3781807" y="2891356"/>
            <a:ext cx="1889115" cy="2549544"/>
          </a:xfrm>
          <a:prstGeom prst="rect">
            <a:avLst/>
          </a:prstGeom>
          <a:noFill/>
        </p:spPr>
        <p:txBody>
          <a:bodyPr wrap="square" lIns="0" tIns="0" rIns="0" bIns="0" rtlCol="0">
            <a:spAutoFit/>
          </a:bodyPr>
          <a:lstStyle/>
          <a:p>
            <a:pPr marR="0" lvl="0" algn="just">
              <a:lnSpc>
                <a:spcPts val="2000"/>
              </a:lnSpc>
              <a:spcBef>
                <a:spcPts val="0"/>
              </a:spcBef>
              <a:spcAft>
                <a:spcPts val="0"/>
              </a:spcAft>
            </a:pPr>
            <a:r>
              <a:rPr lang="zh-CN" altLang="en-US" sz="1600" dirty="0">
                <a:solidFill>
                  <a:schemeClr val="tx1">
                    <a:lumMod val="75000"/>
                    <a:lumOff val="25000"/>
                  </a:schemeClr>
                </a:solidFill>
                <a:latin typeface="微软雅黑" pitchFamily="34" charset="-122"/>
                <a:ea typeface="微软雅黑" pitchFamily="34" charset="-122"/>
              </a:rPr>
              <a:t>每个学生都有自己擅长的部分，在小组分工中都能让每一种能力有充分的发挥空间，从而将“差异教学”的意义得以更加全面的展现。不仅对学生的学习起到了积极的推动作用，更提高了课堂的质量。</a:t>
            </a:r>
          </a:p>
        </p:txBody>
      </p:sp>
      <p:pic>
        <p:nvPicPr>
          <p:cNvPr id="29" name="图片 28">
            <a:extLst>
              <a:ext uri="{FF2B5EF4-FFF2-40B4-BE49-F238E27FC236}">
                <a16:creationId xmlns:a16="http://schemas.microsoft.com/office/drawing/2014/main" id="{0650BAE8-8FD6-4D70-631F-787922BF291A}"/>
              </a:ext>
            </a:extLst>
          </p:cNvPr>
          <p:cNvPicPr>
            <a:picLocks noChangeAspect="1"/>
          </p:cNvPicPr>
          <p:nvPr/>
        </p:nvPicPr>
        <p:blipFill>
          <a:blip r:embed="rId3"/>
          <a:stretch>
            <a:fillRect/>
          </a:stretch>
        </p:blipFill>
        <p:spPr>
          <a:xfrm>
            <a:off x="6397508" y="2503433"/>
            <a:ext cx="2291174" cy="785377"/>
          </a:xfrm>
          <a:prstGeom prst="rect">
            <a:avLst/>
          </a:prstGeom>
        </p:spPr>
      </p:pic>
      <p:pic>
        <p:nvPicPr>
          <p:cNvPr id="30" name="图片 29">
            <a:extLst>
              <a:ext uri="{FF2B5EF4-FFF2-40B4-BE49-F238E27FC236}">
                <a16:creationId xmlns:a16="http://schemas.microsoft.com/office/drawing/2014/main" id="{F636B426-8681-5483-5FF7-E60FEE32DEF7}"/>
              </a:ext>
            </a:extLst>
          </p:cNvPr>
          <p:cNvPicPr>
            <a:picLocks noChangeAspect="1"/>
          </p:cNvPicPr>
          <p:nvPr/>
        </p:nvPicPr>
        <p:blipFill>
          <a:blip r:embed="rId3"/>
          <a:stretch>
            <a:fillRect/>
          </a:stretch>
        </p:blipFill>
        <p:spPr>
          <a:xfrm>
            <a:off x="9238912" y="2508892"/>
            <a:ext cx="2291174" cy="785377"/>
          </a:xfrm>
          <a:prstGeom prst="rect">
            <a:avLst/>
          </a:prstGeom>
        </p:spPr>
      </p:pic>
      <p:sp>
        <p:nvSpPr>
          <p:cNvPr id="8" name="TextBox 29">
            <a:extLst>
              <a:ext uri="{FF2B5EF4-FFF2-40B4-BE49-F238E27FC236}">
                <a16:creationId xmlns:a16="http://schemas.microsoft.com/office/drawing/2014/main" id="{DC6DF68E-99F9-5DD9-4D90-6DF03BD4F187}"/>
              </a:ext>
            </a:extLst>
          </p:cNvPr>
          <p:cNvSpPr txBox="1"/>
          <p:nvPr/>
        </p:nvSpPr>
        <p:spPr>
          <a:xfrm>
            <a:off x="6553744" y="2811911"/>
            <a:ext cx="2008682" cy="2708434"/>
          </a:xfrm>
          <a:prstGeom prst="rect">
            <a:avLst/>
          </a:prstGeom>
          <a:noFill/>
        </p:spPr>
        <p:txBody>
          <a:bodyPr wrap="square" lIns="0" tIns="0" rIns="0" bIns="0" rtlCol="0">
            <a:spAutoFit/>
          </a:bodyPr>
          <a:lstStyle/>
          <a:p>
            <a:pPr marL="0" marR="0" algn="just">
              <a:spcBef>
                <a:spcPts val="0"/>
              </a:spcBef>
              <a:spcAft>
                <a:spcPts val="0"/>
              </a:spcAft>
            </a:pPr>
            <a:r>
              <a:rPr lang="zh-CN" altLang="en-US" sz="1600" dirty="0">
                <a:solidFill>
                  <a:schemeClr val="tx1">
                    <a:lumMod val="75000"/>
                    <a:lumOff val="25000"/>
                  </a:schemeClr>
                </a:solidFill>
                <a:latin typeface="微软雅黑" pitchFamily="34" charset="-122"/>
                <a:ea typeface="微软雅黑" pitchFamily="34" charset="-122"/>
              </a:rPr>
              <a:t>在学习过程中，有的学生思维活跃，能够向其他同学展现出自己的实力，不仅是因为他们的学习成绩优秀，还在于他们有着强烈的自信，有着勇于表现的良好心态。帮助其他学生树立自信，是使差异教学取得实效的重要手段。</a:t>
            </a:r>
          </a:p>
        </p:txBody>
      </p:sp>
      <p:sp>
        <p:nvSpPr>
          <p:cNvPr id="17" name="TextBox 29">
            <a:extLst>
              <a:ext uri="{FF2B5EF4-FFF2-40B4-BE49-F238E27FC236}">
                <a16:creationId xmlns:a16="http://schemas.microsoft.com/office/drawing/2014/main" id="{0AFA07A7-8396-FAA0-B5D2-1B76FD9B05F6}"/>
              </a:ext>
            </a:extLst>
          </p:cNvPr>
          <p:cNvSpPr txBox="1"/>
          <p:nvPr/>
        </p:nvSpPr>
        <p:spPr>
          <a:xfrm>
            <a:off x="9353862" y="2752883"/>
            <a:ext cx="2083775" cy="2708434"/>
          </a:xfrm>
          <a:prstGeom prst="rect">
            <a:avLst/>
          </a:prstGeom>
          <a:noFill/>
        </p:spPr>
        <p:txBody>
          <a:bodyPr wrap="square" lIns="0" tIns="0" rIns="0" bIns="0" rtlCol="0">
            <a:spAutoFit/>
          </a:bodyPr>
          <a:lstStyle/>
          <a:p>
            <a:pPr algn="just"/>
            <a:r>
              <a:rPr lang="zh-CN" altLang="en-US" sz="1600" dirty="0">
                <a:solidFill>
                  <a:schemeClr val="tx1">
                    <a:lumMod val="75000"/>
                    <a:lumOff val="25000"/>
                  </a:schemeClr>
                </a:solidFill>
                <a:latin typeface="微软雅黑" pitchFamily="34" charset="-122"/>
                <a:ea typeface="微软雅黑" pitchFamily="34" charset="-122"/>
              </a:rPr>
              <a:t>学生们对于外界信息的感知程度是不同的，通过观看主题视频、阅读系列文章、梳理总结表格、有感情朗读等多感官、多层次、多方面的教学活动的设计，使学生从不同的角度感知伟人们的英勇行为，切实体会“少年强则国强”的真正含义。</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a:extLst>
              <a:ext uri="{FF2B5EF4-FFF2-40B4-BE49-F238E27FC236}">
                <a16:creationId xmlns:a16="http://schemas.microsoft.com/office/drawing/2014/main" id="{709870CA-D269-D6F7-4851-E21B7D583FB9}"/>
              </a:ext>
            </a:extLst>
          </p:cNvPr>
          <p:cNvSpPr txBox="1"/>
          <p:nvPr/>
        </p:nvSpPr>
        <p:spPr>
          <a:xfrm>
            <a:off x="896591" y="253643"/>
            <a:ext cx="1422184" cy="461665"/>
          </a:xfrm>
          <a:prstGeom prst="rect">
            <a:avLst/>
          </a:prstGeom>
          <a:noFill/>
          <a:effectLst/>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00" cap="none" spc="0" normalizeH="0" baseline="0" noProof="0" dirty="0">
                <a:ln>
                  <a:noFill/>
                </a:ln>
                <a:solidFill>
                  <a:prstClr val="black"/>
                </a:solidFill>
                <a:effectLst/>
                <a:uLnTx/>
                <a:uFillTx/>
                <a:latin typeface="Calibri" pitchFamily="34" charset="0"/>
                <a:ea typeface="宋体" charset="-122"/>
                <a:cs typeface="Times New Roman" pitchFamily="18" charset="0"/>
              </a:rPr>
              <a:t>评价设计</a:t>
            </a:r>
          </a:p>
        </p:txBody>
      </p:sp>
      <p:pic>
        <p:nvPicPr>
          <p:cNvPr id="22" name="图片 21">
            <a:extLst>
              <a:ext uri="{FF2B5EF4-FFF2-40B4-BE49-F238E27FC236}">
                <a16:creationId xmlns:a16="http://schemas.microsoft.com/office/drawing/2014/main" id="{692B025F-4601-FA4C-C0E5-B142384EAEF7}"/>
              </a:ext>
            </a:extLst>
          </p:cNvPr>
          <p:cNvPicPr>
            <a:picLocks noChangeAspect="1"/>
          </p:cNvPicPr>
          <p:nvPr/>
        </p:nvPicPr>
        <p:blipFill>
          <a:blip r:embed="rId2" cstate="print"/>
          <a:stretch>
            <a:fillRect/>
          </a:stretch>
        </p:blipFill>
        <p:spPr>
          <a:xfrm>
            <a:off x="428093" y="185101"/>
            <a:ext cx="422803" cy="692910"/>
          </a:xfrm>
          <a:prstGeom prst="rect">
            <a:avLst/>
          </a:prstGeom>
        </p:spPr>
      </p:pic>
      <p:pic>
        <p:nvPicPr>
          <p:cNvPr id="3" name="图片 2">
            <a:extLst>
              <a:ext uri="{FF2B5EF4-FFF2-40B4-BE49-F238E27FC236}">
                <a16:creationId xmlns:a16="http://schemas.microsoft.com/office/drawing/2014/main" id="{82DD9CAA-FE38-8021-4ED7-04B2451CDC01}"/>
              </a:ext>
            </a:extLst>
          </p:cNvPr>
          <p:cNvPicPr>
            <a:picLocks noChangeAspect="1"/>
          </p:cNvPicPr>
          <p:nvPr/>
        </p:nvPicPr>
        <p:blipFill>
          <a:blip r:embed="rId3"/>
          <a:stretch>
            <a:fillRect/>
          </a:stretch>
        </p:blipFill>
        <p:spPr>
          <a:xfrm>
            <a:off x="2898601" y="484475"/>
            <a:ext cx="7486731" cy="612767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5150296" y="319078"/>
            <a:ext cx="1882247" cy="769441"/>
          </a:xfrm>
          <a:prstGeom prst="rect">
            <a:avLst/>
          </a:prstGeom>
          <a:noFill/>
        </p:spPr>
        <p:txBody>
          <a:bodyPr wrap="none" rtlCol="0">
            <a:spAutoFit/>
          </a:bodyPr>
          <a:lstStyle/>
          <a:p>
            <a:pPr algn="ctr"/>
            <a:r>
              <a:rPr lang="zh-CN" altLang="en-US" sz="4400" b="1" dirty="0">
                <a:solidFill>
                  <a:schemeClr val="tx1">
                    <a:lumMod val="65000"/>
                    <a:lumOff val="35000"/>
                  </a:schemeClr>
                </a:solidFill>
                <a:latin typeface="幼圆" pitchFamily="49" charset="-122"/>
                <a:ea typeface="幼圆" pitchFamily="49" charset="-122"/>
              </a:rPr>
              <a:t>关键点</a:t>
            </a:r>
          </a:p>
        </p:txBody>
      </p:sp>
      <p:pic>
        <p:nvPicPr>
          <p:cNvPr id="19" name="图片 18"/>
          <p:cNvPicPr>
            <a:picLocks noChangeAspect="1"/>
          </p:cNvPicPr>
          <p:nvPr/>
        </p:nvPicPr>
        <p:blipFill>
          <a:blip r:embed="rId3" cstate="print"/>
          <a:stretch>
            <a:fillRect/>
          </a:stretch>
        </p:blipFill>
        <p:spPr>
          <a:xfrm>
            <a:off x="1096089" y="2082576"/>
            <a:ext cx="2603642" cy="2959499"/>
          </a:xfrm>
          <a:prstGeom prst="rect">
            <a:avLst/>
          </a:prstGeom>
        </p:spPr>
      </p:pic>
      <p:grpSp>
        <p:nvGrpSpPr>
          <p:cNvPr id="18" name="组合 17">
            <a:extLst>
              <a:ext uri="{FF2B5EF4-FFF2-40B4-BE49-F238E27FC236}">
                <a16:creationId xmlns:a16="http://schemas.microsoft.com/office/drawing/2014/main" id="{7ACEC97E-5BA2-4277-B64F-569031E6295C}"/>
              </a:ext>
            </a:extLst>
          </p:cNvPr>
          <p:cNvGrpSpPr/>
          <p:nvPr/>
        </p:nvGrpSpPr>
        <p:grpSpPr>
          <a:xfrm>
            <a:off x="4688757" y="1877515"/>
            <a:ext cx="7030085" cy="3891966"/>
            <a:chOff x="4688757" y="1877515"/>
            <a:chExt cx="7030085" cy="3891966"/>
          </a:xfrm>
        </p:grpSpPr>
        <p:sp>
          <p:nvSpPr>
            <p:cNvPr id="42" name="文本框 41"/>
            <p:cNvSpPr txBox="1"/>
            <p:nvPr/>
          </p:nvSpPr>
          <p:spPr>
            <a:xfrm>
              <a:off x="4688757" y="1877515"/>
              <a:ext cx="4875053" cy="461665"/>
            </a:xfrm>
            <a:prstGeom prst="rect">
              <a:avLst/>
            </a:prstGeom>
            <a:noFill/>
            <a:effectLst/>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err="1">
                  <a:ln>
                    <a:noFill/>
                  </a:ln>
                  <a:solidFill>
                    <a:srgbClr val="004C80"/>
                  </a:solidFill>
                  <a:effectLst/>
                  <a:uLnTx/>
                  <a:uFillTx/>
                  <a:latin typeface="微软雅黑" pitchFamily="34" charset="-122"/>
                  <a:ea typeface="微软雅黑" pitchFamily="34" charset="-122"/>
                  <a:cs typeface="+mn-cs"/>
                </a:rPr>
                <a:t>项目名称</a:t>
              </a:r>
              <a:r>
                <a:rPr kumimoji="0" lang="en-US" altLang="zh-CN" sz="2400" b="0" i="0" u="none" strike="noStrike" kern="1200" cap="none" spc="0" normalizeH="0" baseline="0" noProof="0" dirty="0">
                  <a:ln>
                    <a:noFill/>
                  </a:ln>
                  <a:solidFill>
                    <a:srgbClr val="004C80"/>
                  </a:solidFill>
                  <a:effectLst/>
                  <a:uLnTx/>
                  <a:uFillTx/>
                  <a:latin typeface="微软雅黑" pitchFamily="34" charset="-122"/>
                  <a:ea typeface="微软雅黑" pitchFamily="34" charset="-122"/>
                  <a:cs typeface="+mn-cs"/>
                </a:rPr>
                <a:t>:</a:t>
              </a:r>
              <a:r>
                <a:rPr lang="zh-CN" altLang="en-US" sz="2400" dirty="0">
                  <a:solidFill>
                    <a:srgbClr val="004C80"/>
                  </a:solidFill>
                  <a:latin typeface="微软雅黑" pitchFamily="34" charset="-122"/>
                  <a:ea typeface="微软雅黑" pitchFamily="34" charset="-122"/>
                </a:rPr>
                <a:t>《中国少年，强国有我》</a:t>
              </a:r>
            </a:p>
          </p:txBody>
        </p:sp>
        <p:sp>
          <p:nvSpPr>
            <p:cNvPr id="5" name="文本框 4"/>
            <p:cNvSpPr txBox="1"/>
            <p:nvPr/>
          </p:nvSpPr>
          <p:spPr>
            <a:xfrm>
              <a:off x="4688757" y="2677918"/>
              <a:ext cx="7030085" cy="830997"/>
            </a:xfrm>
            <a:prstGeom prst="rect">
              <a:avLst/>
            </a:prstGeom>
            <a:noFill/>
          </p:spPr>
          <p:txBody>
            <a:bodyPr wrap="square">
              <a:spAutoFit/>
            </a:bodyPr>
            <a:lstStyle/>
            <a:p>
              <a:pPr algn="just"/>
              <a:r>
                <a:rPr lang="zh-CN" altLang="en-US" sz="2400" dirty="0">
                  <a:solidFill>
                    <a:srgbClr val="004C80"/>
                  </a:solidFill>
                  <a:latin typeface="微软雅黑" pitchFamily="34" charset="-122"/>
                  <a:ea typeface="微软雅黑" pitchFamily="34" charset="-122"/>
                </a:rPr>
                <a:t>所针对的教材内容：人民教育出版社：五年级上册语文 </a:t>
              </a:r>
              <a:r>
                <a:rPr lang="en-US" altLang="zh-CN" sz="2400" dirty="0">
                  <a:solidFill>
                    <a:srgbClr val="004C80"/>
                  </a:solidFill>
                  <a:latin typeface="微软雅黑" pitchFamily="34" charset="-122"/>
                  <a:ea typeface="微软雅黑" pitchFamily="34" charset="-122"/>
                </a:rPr>
                <a:t>P52——53</a:t>
              </a:r>
              <a:endParaRPr lang="zh-CN" altLang="en-US" sz="2400" dirty="0">
                <a:solidFill>
                  <a:srgbClr val="004C80"/>
                </a:solidFill>
                <a:latin typeface="微软雅黑" pitchFamily="34" charset="-122"/>
                <a:ea typeface="微软雅黑" pitchFamily="34" charset="-122"/>
              </a:endParaRPr>
            </a:p>
          </p:txBody>
        </p:sp>
        <p:sp>
          <p:nvSpPr>
            <p:cNvPr id="8" name="文本框 7"/>
            <p:cNvSpPr txBox="1"/>
            <p:nvPr/>
          </p:nvSpPr>
          <p:spPr>
            <a:xfrm>
              <a:off x="4688757" y="3734314"/>
              <a:ext cx="4086225" cy="581057"/>
            </a:xfrm>
            <a:prstGeom prst="rect">
              <a:avLst/>
            </a:prstGeom>
            <a:noFill/>
          </p:spPr>
          <p:txBody>
            <a:bodyPr wrap="square">
              <a:spAutoFit/>
            </a:bodyPr>
            <a:lstStyle/>
            <a:p>
              <a:pPr marL="0" marR="0" algn="just">
                <a:lnSpc>
                  <a:spcPct val="150000"/>
                </a:lnSpc>
                <a:spcBef>
                  <a:spcPts val="465"/>
                </a:spcBef>
                <a:spcAft>
                  <a:spcPts val="465"/>
                </a:spcAft>
              </a:pPr>
              <a:r>
                <a:rPr lang="zh-CN" altLang="en-US" sz="2400" dirty="0">
                  <a:solidFill>
                    <a:srgbClr val="004C80"/>
                  </a:solidFill>
                  <a:latin typeface="微软雅黑" pitchFamily="34" charset="-122"/>
                  <a:ea typeface="微软雅黑" pitchFamily="34" charset="-122"/>
                </a:rPr>
                <a:t>预计课时：</a:t>
              </a:r>
              <a:r>
                <a:rPr lang="en-US" altLang="zh-CN" sz="2400" dirty="0">
                  <a:solidFill>
                    <a:srgbClr val="004C80"/>
                  </a:solidFill>
                  <a:latin typeface="微软雅黑" pitchFamily="34" charset="-122"/>
                  <a:ea typeface="微软雅黑" pitchFamily="34" charset="-122"/>
                </a:rPr>
                <a:t>2</a:t>
              </a:r>
              <a:endParaRPr lang="zh-CN" altLang="en-US" sz="2400" dirty="0">
                <a:solidFill>
                  <a:srgbClr val="004C80"/>
                </a:solidFill>
                <a:latin typeface="微软雅黑" pitchFamily="34" charset="-122"/>
                <a:ea typeface="微软雅黑" pitchFamily="34" charset="-122"/>
              </a:endParaRPr>
            </a:p>
          </p:txBody>
        </p:sp>
        <p:graphicFrame>
          <p:nvGraphicFramePr>
            <p:cNvPr id="2" name="表格 1"/>
            <p:cNvGraphicFramePr/>
            <p:nvPr>
              <p:extLst>
                <p:ext uri="{D42A27DB-BD31-4B8C-83A1-F6EECF244321}">
                  <p14:modId xmlns:p14="http://schemas.microsoft.com/office/powerpoint/2010/main" val="3955413944"/>
                </p:ext>
              </p:extLst>
            </p:nvPr>
          </p:nvGraphicFramePr>
          <p:xfrm>
            <a:off x="6066020" y="4235970"/>
            <a:ext cx="25400" cy="304800"/>
          </p:xfrm>
          <a:graphic>
            <a:graphicData uri="http://schemas.openxmlformats.org/drawingml/2006/table">
              <a:tbl>
                <a:tblPr/>
                <a:tblGrid>
                  <a:gridCol w="25400">
                    <a:extLst>
                      <a:ext uri="{9D8B030D-6E8A-4147-A177-3AD203B41FA5}">
                        <a16:colId xmlns:a16="http://schemas.microsoft.com/office/drawing/2014/main" val="20000"/>
                      </a:ext>
                    </a:extLst>
                  </a:gridCol>
                </a:tblGrid>
                <a:tr h="304800">
                  <a:tc>
                    <a:txBody>
                      <a:bodyPr/>
                      <a:lstStyle/>
                      <a:p>
                        <a:pPr marL="0" indent="0">
                          <a:buNone/>
                        </a:pPr>
                        <a:endParaRPr lang="zh-CN" altLang="en-US" sz="900" b="0" u="none">
                          <a:latin typeface="-webkit-standard" charset="0"/>
                          <a:ea typeface="-webkit-standard" charset="0"/>
                          <a:cs typeface="-webkit-standard" charset="0"/>
                        </a:endParaRPr>
                      </a:p>
                    </a:txBody>
                    <a:tcPr marL="0" marR="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 name="表格 2"/>
            <p:cNvGraphicFramePr/>
            <p:nvPr>
              <p:extLst>
                <p:ext uri="{D42A27DB-BD31-4B8C-83A1-F6EECF244321}">
                  <p14:modId xmlns:p14="http://schemas.microsoft.com/office/powerpoint/2010/main" val="2608959423"/>
                </p:ext>
              </p:extLst>
            </p:nvPr>
          </p:nvGraphicFramePr>
          <p:xfrm>
            <a:off x="6066020" y="4235970"/>
            <a:ext cx="25400" cy="304800"/>
          </p:xfrm>
          <a:graphic>
            <a:graphicData uri="http://schemas.openxmlformats.org/drawingml/2006/table">
              <a:tbl>
                <a:tblPr/>
                <a:tblGrid>
                  <a:gridCol w="25400">
                    <a:extLst>
                      <a:ext uri="{9D8B030D-6E8A-4147-A177-3AD203B41FA5}">
                        <a16:colId xmlns:a16="http://schemas.microsoft.com/office/drawing/2014/main" val="20000"/>
                      </a:ext>
                    </a:extLst>
                  </a:gridCol>
                </a:tblGrid>
                <a:tr h="304800">
                  <a:tc>
                    <a:txBody>
                      <a:bodyPr/>
                      <a:lstStyle/>
                      <a:p>
                        <a:pPr marL="0" indent="0">
                          <a:buNone/>
                        </a:pPr>
                        <a:endParaRPr lang="zh-CN" altLang="en-US" sz="900" b="0" u="none">
                          <a:latin typeface="-webkit-standard" charset="0"/>
                          <a:ea typeface="-webkit-standard" charset="0"/>
                          <a:cs typeface="-webkit-standard" charset="0"/>
                        </a:endParaRPr>
                      </a:p>
                    </a:txBody>
                    <a:tcPr marL="0" marR="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4" name="表格 3"/>
            <p:cNvGraphicFramePr/>
            <p:nvPr>
              <p:extLst>
                <p:ext uri="{D42A27DB-BD31-4B8C-83A1-F6EECF244321}">
                  <p14:modId xmlns:p14="http://schemas.microsoft.com/office/powerpoint/2010/main" val="3208140029"/>
                </p:ext>
              </p:extLst>
            </p:nvPr>
          </p:nvGraphicFramePr>
          <p:xfrm>
            <a:off x="6066020" y="4235970"/>
            <a:ext cx="25400" cy="304800"/>
          </p:xfrm>
          <a:graphic>
            <a:graphicData uri="http://schemas.openxmlformats.org/drawingml/2006/table">
              <a:tbl>
                <a:tblPr/>
                <a:tblGrid>
                  <a:gridCol w="25400">
                    <a:extLst>
                      <a:ext uri="{9D8B030D-6E8A-4147-A177-3AD203B41FA5}">
                        <a16:colId xmlns:a16="http://schemas.microsoft.com/office/drawing/2014/main" val="20000"/>
                      </a:ext>
                    </a:extLst>
                  </a:gridCol>
                </a:tblGrid>
                <a:tr h="304800">
                  <a:tc>
                    <a:txBody>
                      <a:bodyPr/>
                      <a:lstStyle/>
                      <a:p>
                        <a:pPr marL="0" indent="0">
                          <a:buNone/>
                        </a:pPr>
                        <a:endParaRPr lang="zh-CN" altLang="en-US" sz="900" b="0" u="none">
                          <a:latin typeface="-webkit-standard" charset="0"/>
                          <a:ea typeface="-webkit-standard" charset="0"/>
                          <a:cs typeface="-webkit-standard" charset="0"/>
                        </a:endParaRPr>
                      </a:p>
                    </a:txBody>
                    <a:tcPr marL="0" marR="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 name="文本框 6">
              <a:extLst>
                <a:ext uri="{FF2B5EF4-FFF2-40B4-BE49-F238E27FC236}">
                  <a16:creationId xmlns:a16="http://schemas.microsoft.com/office/drawing/2014/main" id="{CB19B798-CE7E-6B7B-3EEB-300839A27519}"/>
                </a:ext>
              </a:extLst>
            </p:cNvPr>
            <p:cNvSpPr txBox="1"/>
            <p:nvPr/>
          </p:nvSpPr>
          <p:spPr>
            <a:xfrm>
              <a:off x="4688757" y="4461369"/>
              <a:ext cx="6119152" cy="581057"/>
            </a:xfrm>
            <a:prstGeom prst="rect">
              <a:avLst/>
            </a:prstGeom>
            <a:noFill/>
          </p:spPr>
          <p:txBody>
            <a:bodyPr wrap="square">
              <a:spAutoFit/>
            </a:bodyPr>
            <a:lstStyle/>
            <a:p>
              <a:pPr marL="0" marR="0" algn="just">
                <a:lnSpc>
                  <a:spcPct val="150000"/>
                </a:lnSpc>
                <a:spcBef>
                  <a:spcPts val="465"/>
                </a:spcBef>
                <a:spcAft>
                  <a:spcPts val="465"/>
                </a:spcAft>
              </a:pPr>
              <a:r>
                <a:rPr lang="zh-CN" altLang="en-US" sz="2400" dirty="0">
                  <a:solidFill>
                    <a:srgbClr val="004C80"/>
                  </a:solidFill>
                  <a:latin typeface="微软雅黑" pitchFamily="34" charset="-122"/>
                  <a:ea typeface="微软雅黑" pitchFamily="34" charset="-122"/>
                </a:rPr>
                <a:t>核心问题：“为什么说少年强则国强？”</a:t>
              </a:r>
            </a:p>
          </p:txBody>
        </p:sp>
        <p:sp>
          <p:nvSpPr>
            <p:cNvPr id="9" name="文本框 8">
              <a:extLst>
                <a:ext uri="{FF2B5EF4-FFF2-40B4-BE49-F238E27FC236}">
                  <a16:creationId xmlns:a16="http://schemas.microsoft.com/office/drawing/2014/main" id="{207A6B43-24A2-7304-610D-AF5AA468E9AF}"/>
                </a:ext>
              </a:extLst>
            </p:cNvPr>
            <p:cNvSpPr txBox="1"/>
            <p:nvPr/>
          </p:nvSpPr>
          <p:spPr>
            <a:xfrm>
              <a:off x="4688757" y="5188424"/>
              <a:ext cx="4680096" cy="581057"/>
            </a:xfrm>
            <a:prstGeom prst="rect">
              <a:avLst/>
            </a:prstGeom>
            <a:noFill/>
          </p:spPr>
          <p:txBody>
            <a:bodyPr wrap="square">
              <a:spAutoFit/>
            </a:bodyPr>
            <a:lstStyle/>
            <a:p>
              <a:pPr marL="0" marR="0" algn="just">
                <a:lnSpc>
                  <a:spcPct val="150000"/>
                </a:lnSpc>
                <a:spcBef>
                  <a:spcPts val="465"/>
                </a:spcBef>
                <a:spcAft>
                  <a:spcPts val="465"/>
                </a:spcAft>
              </a:pPr>
              <a:r>
                <a:rPr lang="zh-CN" altLang="en-US" sz="2400" dirty="0">
                  <a:solidFill>
                    <a:srgbClr val="004C80"/>
                  </a:solidFill>
                  <a:latin typeface="微软雅黑" pitchFamily="34" charset="-122"/>
                  <a:ea typeface="微软雅黑" pitchFamily="34" charset="-122"/>
                </a:rPr>
                <a:t>所跨学科：语文、道德与法治</a:t>
              </a:r>
            </a:p>
          </p:txBody>
        </p:sp>
      </p:grpSp>
      <p:cxnSp>
        <p:nvCxnSpPr>
          <p:cNvPr id="14" name="直接连接符 13" descr="e7d195523061f1c0deeec63e560781cfd59afb0ea006f2a87ABB68BF51EA6619813959095094C18C62A12F549504892A4AAA8C1554C6663626E05CA27F281A14E6983772AFC3FB97135759321DEA3D7047B2D20B121D4E05A6D0F227958A32026FEBB3ABD36322023181A2FF8EA235E789B1C6FF9A70CDD2C90B48B40EB7806F7806DF616AB3CE63">
            <a:extLst>
              <a:ext uri="{FF2B5EF4-FFF2-40B4-BE49-F238E27FC236}">
                <a16:creationId xmlns:a16="http://schemas.microsoft.com/office/drawing/2014/main" id="{D7F51CD0-DD43-7A62-4F5E-0D65648E2754}"/>
              </a:ext>
            </a:extLst>
          </p:cNvPr>
          <p:cNvCxnSpPr>
            <a:cxnSpLocks/>
          </p:cNvCxnSpPr>
          <p:nvPr/>
        </p:nvCxnSpPr>
        <p:spPr>
          <a:xfrm flipH="1">
            <a:off x="5182144" y="1168226"/>
            <a:ext cx="1878509"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outVertical)">
                                      <p:cBhvr>
                                        <p:cTn id="13" dur="500"/>
                                        <p:tgtEl>
                                          <p:spTgt spid="14"/>
                                        </p:tgtEl>
                                      </p:cBhvr>
                                    </p:animEffect>
                                  </p:childTnLst>
                                </p:cTn>
                              </p:par>
                            </p:childTnLst>
                          </p:cTn>
                        </p:par>
                        <p:par>
                          <p:cTn id="14" fill="hold">
                            <p:stCondLst>
                              <p:cond delay="1500"/>
                            </p:stCondLst>
                            <p:childTnLst>
                              <p:par>
                                <p:cTn id="15" presetID="6" presetClass="entr" presetSubtype="16" fill="hold" nodeType="after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circle(in)">
                                      <p:cBhvr>
                                        <p:cTn id="1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115937" y="1368841"/>
            <a:ext cx="4559813" cy="2060160"/>
          </a:xfrm>
          <a:prstGeom prst="rect">
            <a:avLst/>
          </a:prstGeom>
          <a:noFill/>
          <a:ln w="25400">
            <a:solidFill>
              <a:schemeClr val="tx1">
                <a:lumMod val="65000"/>
                <a:lumOff val="3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gradFill>
                <a:gsLst>
                  <a:gs pos="83000">
                    <a:srgbClr val="C00000"/>
                  </a:gs>
                  <a:gs pos="100000">
                    <a:srgbClr val="C00000"/>
                  </a:gs>
                </a:gsLst>
                <a:lin ang="5400000" scaled="1"/>
              </a:gradFill>
            </a:endParaRPr>
          </a:p>
        </p:txBody>
      </p:sp>
      <p:sp>
        <p:nvSpPr>
          <p:cNvPr id="15" name="圆角矩形 14"/>
          <p:cNvSpPr/>
          <p:nvPr/>
        </p:nvSpPr>
        <p:spPr>
          <a:xfrm>
            <a:off x="2492511" y="1010718"/>
            <a:ext cx="1806665" cy="677945"/>
          </a:xfrm>
          <a:prstGeom prst="roundRect">
            <a:avLst>
              <a:gd name="adj" fmla="val 50000"/>
            </a:avLst>
          </a:prstGeom>
          <a:solidFill>
            <a:srgbClr val="FF5855"/>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90000">
                    <a:srgbClr val="C00000"/>
                  </a:gs>
                  <a:gs pos="30000">
                    <a:srgbClr val="FF3300"/>
                  </a:gs>
                </a:gsLst>
                <a:lin ang="5400000" scaled="1"/>
              </a:gradFill>
            </a:endParaRPr>
          </a:p>
        </p:txBody>
      </p:sp>
      <p:sp>
        <p:nvSpPr>
          <p:cNvPr id="16" name="矩形 15"/>
          <p:cNvSpPr/>
          <p:nvPr/>
        </p:nvSpPr>
        <p:spPr>
          <a:xfrm>
            <a:off x="2714053" y="1101222"/>
            <a:ext cx="1363580" cy="461665"/>
          </a:xfrm>
          <a:prstGeom prst="rect">
            <a:avLst/>
          </a:prstGeom>
        </p:spPr>
        <p:txBody>
          <a:bodyPr wrap="square">
            <a:spAutoFit/>
          </a:bodyPr>
          <a:lstStyle/>
          <a:p>
            <a:pPr algn="ctr"/>
            <a:r>
              <a:rPr lang="zh-CN" altLang="en-US" sz="2400" b="1" dirty="0">
                <a:gradFill>
                  <a:gsLst>
                    <a:gs pos="83000">
                      <a:prstClr val="white"/>
                    </a:gs>
                    <a:gs pos="100000">
                      <a:prstClr val="white"/>
                    </a:gs>
                  </a:gsLst>
                  <a:lin ang="5400000" scaled="1"/>
                </a:gradFill>
                <a:latin typeface="微软雅黑" pitchFamily="34" charset="-122"/>
                <a:ea typeface="微软雅黑" pitchFamily="34" charset="-122"/>
              </a:rPr>
              <a:t>一 组</a:t>
            </a:r>
          </a:p>
        </p:txBody>
      </p:sp>
      <p:sp>
        <p:nvSpPr>
          <p:cNvPr id="18" name="矩形 17"/>
          <p:cNvSpPr/>
          <p:nvPr/>
        </p:nvSpPr>
        <p:spPr>
          <a:xfrm>
            <a:off x="6425874" y="1368840"/>
            <a:ext cx="4559813" cy="2060160"/>
          </a:xfrm>
          <a:prstGeom prst="rect">
            <a:avLst/>
          </a:prstGeom>
          <a:noFill/>
          <a:ln w="25400">
            <a:solidFill>
              <a:schemeClr val="tx1">
                <a:lumMod val="65000"/>
                <a:lumOff val="3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gradFill>
                <a:gsLst>
                  <a:gs pos="83000">
                    <a:srgbClr val="C00000"/>
                  </a:gs>
                  <a:gs pos="100000">
                    <a:srgbClr val="C00000"/>
                  </a:gs>
                </a:gsLst>
                <a:lin ang="5400000" scaled="1"/>
              </a:gradFill>
            </a:endParaRPr>
          </a:p>
        </p:txBody>
      </p:sp>
      <p:sp>
        <p:nvSpPr>
          <p:cNvPr id="20" name="圆角矩形 19"/>
          <p:cNvSpPr/>
          <p:nvPr/>
        </p:nvSpPr>
        <p:spPr>
          <a:xfrm>
            <a:off x="7826511" y="1010718"/>
            <a:ext cx="1758539" cy="677945"/>
          </a:xfrm>
          <a:prstGeom prst="roundRect">
            <a:avLst>
              <a:gd name="adj" fmla="val 50000"/>
            </a:avLst>
          </a:prstGeom>
          <a:solidFill>
            <a:srgbClr val="6077B6"/>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90000">
                    <a:srgbClr val="C00000"/>
                  </a:gs>
                  <a:gs pos="30000">
                    <a:srgbClr val="FF3300"/>
                  </a:gs>
                </a:gsLst>
                <a:lin ang="5400000" scaled="1"/>
              </a:gradFill>
            </a:endParaRPr>
          </a:p>
        </p:txBody>
      </p:sp>
      <p:sp>
        <p:nvSpPr>
          <p:cNvPr id="21" name="矩形 20"/>
          <p:cNvSpPr/>
          <p:nvPr/>
        </p:nvSpPr>
        <p:spPr>
          <a:xfrm>
            <a:off x="8087559" y="1117428"/>
            <a:ext cx="1363580" cy="461665"/>
          </a:xfrm>
          <a:prstGeom prst="rect">
            <a:avLst/>
          </a:prstGeom>
        </p:spPr>
        <p:txBody>
          <a:bodyPr wrap="square">
            <a:spAutoFit/>
          </a:bodyPr>
          <a:lstStyle/>
          <a:p>
            <a:pPr algn="ctr"/>
            <a:r>
              <a:rPr lang="zh-CN" altLang="en-US" sz="2400" b="1" dirty="0">
                <a:gradFill>
                  <a:gsLst>
                    <a:gs pos="83000">
                      <a:prstClr val="white"/>
                    </a:gs>
                    <a:gs pos="100000">
                      <a:prstClr val="white"/>
                    </a:gs>
                  </a:gsLst>
                  <a:lin ang="5400000" scaled="1"/>
                </a:gradFill>
                <a:latin typeface="微软雅黑" pitchFamily="34" charset="-122"/>
                <a:ea typeface="微软雅黑" pitchFamily="34" charset="-122"/>
              </a:rPr>
              <a:t>二 组</a:t>
            </a:r>
          </a:p>
        </p:txBody>
      </p:sp>
      <p:sp>
        <p:nvSpPr>
          <p:cNvPr id="4" name="文本框 3"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a:extLst>
              <a:ext uri="{FF2B5EF4-FFF2-40B4-BE49-F238E27FC236}">
                <a16:creationId xmlns:a16="http://schemas.microsoft.com/office/drawing/2014/main" id="{C34E0638-6422-550B-C028-4C5878C6DCE1}"/>
              </a:ext>
            </a:extLst>
          </p:cNvPr>
          <p:cNvSpPr txBox="1"/>
          <p:nvPr/>
        </p:nvSpPr>
        <p:spPr>
          <a:xfrm>
            <a:off x="886919" y="294019"/>
            <a:ext cx="10418162" cy="646331"/>
          </a:xfrm>
          <a:prstGeom prst="rect">
            <a:avLst/>
          </a:prstGeom>
          <a:noFill/>
        </p:spPr>
        <p:txBody>
          <a:bodyPr wrap="square" rtlCol="0">
            <a:spAutoFit/>
          </a:bodyPr>
          <a:lstStyle/>
          <a:p>
            <a:pPr algn="ctr"/>
            <a:r>
              <a:rPr lang="zh-CN" altLang="en-US" sz="3600" b="1" dirty="0">
                <a:solidFill>
                  <a:schemeClr val="tx1">
                    <a:lumMod val="65000"/>
                    <a:lumOff val="35000"/>
                  </a:schemeClr>
                </a:solidFill>
                <a:latin typeface="幼圆" pitchFamily="49" charset="-122"/>
                <a:ea typeface="幼圆" pitchFamily="49" charset="-122"/>
              </a:rPr>
              <a:t>优秀作品展示板</a:t>
            </a:r>
            <a:endParaRPr lang="en-US" altLang="zh-CN" sz="3600" b="1" dirty="0">
              <a:solidFill>
                <a:schemeClr val="tx1">
                  <a:lumMod val="65000"/>
                  <a:lumOff val="35000"/>
                </a:schemeClr>
              </a:solidFill>
              <a:latin typeface="幼圆" pitchFamily="49" charset="-122"/>
              <a:ea typeface="幼圆" pitchFamily="49" charset="-122"/>
            </a:endParaRPr>
          </a:p>
        </p:txBody>
      </p:sp>
      <p:sp>
        <p:nvSpPr>
          <p:cNvPr id="5" name="矩形 4">
            <a:extLst>
              <a:ext uri="{FF2B5EF4-FFF2-40B4-BE49-F238E27FC236}">
                <a16:creationId xmlns:a16="http://schemas.microsoft.com/office/drawing/2014/main" id="{C137924A-D117-3F48-1638-26687765BCC7}"/>
              </a:ext>
            </a:extLst>
          </p:cNvPr>
          <p:cNvSpPr/>
          <p:nvPr/>
        </p:nvSpPr>
        <p:spPr>
          <a:xfrm>
            <a:off x="1115937" y="4116999"/>
            <a:ext cx="4559813" cy="2060160"/>
          </a:xfrm>
          <a:prstGeom prst="rect">
            <a:avLst/>
          </a:prstGeom>
          <a:noFill/>
          <a:ln w="25400">
            <a:solidFill>
              <a:schemeClr val="tx1">
                <a:lumMod val="65000"/>
                <a:lumOff val="3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gradFill>
                <a:gsLst>
                  <a:gs pos="83000">
                    <a:srgbClr val="C00000"/>
                  </a:gs>
                  <a:gs pos="100000">
                    <a:srgbClr val="C00000"/>
                  </a:gs>
                </a:gsLst>
                <a:lin ang="5400000" scaled="1"/>
              </a:gradFill>
            </a:endParaRPr>
          </a:p>
        </p:txBody>
      </p:sp>
      <p:sp>
        <p:nvSpPr>
          <p:cNvPr id="6" name="圆角矩形 14">
            <a:extLst>
              <a:ext uri="{FF2B5EF4-FFF2-40B4-BE49-F238E27FC236}">
                <a16:creationId xmlns:a16="http://schemas.microsoft.com/office/drawing/2014/main" id="{FFC71CFF-4887-64B0-DC51-6E28FC8EAB31}"/>
              </a:ext>
            </a:extLst>
          </p:cNvPr>
          <p:cNvSpPr/>
          <p:nvPr/>
        </p:nvSpPr>
        <p:spPr>
          <a:xfrm>
            <a:off x="2492511" y="3758877"/>
            <a:ext cx="1806665" cy="677945"/>
          </a:xfrm>
          <a:prstGeom prst="roundRect">
            <a:avLst>
              <a:gd name="adj" fmla="val 50000"/>
            </a:avLst>
          </a:prstGeom>
          <a:solidFill>
            <a:srgbClr val="FF5855"/>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90000">
                    <a:srgbClr val="C00000"/>
                  </a:gs>
                  <a:gs pos="30000">
                    <a:srgbClr val="FF3300"/>
                  </a:gs>
                </a:gsLst>
                <a:lin ang="5400000" scaled="1"/>
              </a:gradFill>
            </a:endParaRPr>
          </a:p>
        </p:txBody>
      </p:sp>
      <p:sp>
        <p:nvSpPr>
          <p:cNvPr id="9" name="矩形 8">
            <a:extLst>
              <a:ext uri="{FF2B5EF4-FFF2-40B4-BE49-F238E27FC236}">
                <a16:creationId xmlns:a16="http://schemas.microsoft.com/office/drawing/2014/main" id="{023F179F-6D53-C788-134B-1652F94B7BEB}"/>
              </a:ext>
            </a:extLst>
          </p:cNvPr>
          <p:cNvSpPr/>
          <p:nvPr/>
        </p:nvSpPr>
        <p:spPr>
          <a:xfrm>
            <a:off x="2714053" y="3849381"/>
            <a:ext cx="1363580" cy="461665"/>
          </a:xfrm>
          <a:prstGeom prst="rect">
            <a:avLst/>
          </a:prstGeom>
        </p:spPr>
        <p:txBody>
          <a:bodyPr wrap="square">
            <a:spAutoFit/>
          </a:bodyPr>
          <a:lstStyle/>
          <a:p>
            <a:pPr algn="ctr"/>
            <a:r>
              <a:rPr lang="zh-CN" altLang="en-US" sz="2400" b="1" dirty="0">
                <a:gradFill>
                  <a:gsLst>
                    <a:gs pos="83000">
                      <a:prstClr val="white"/>
                    </a:gs>
                    <a:gs pos="100000">
                      <a:prstClr val="white"/>
                    </a:gs>
                  </a:gsLst>
                  <a:lin ang="5400000" scaled="1"/>
                </a:gradFill>
                <a:latin typeface="微软雅黑" pitchFamily="34" charset="-122"/>
                <a:ea typeface="微软雅黑" pitchFamily="34" charset="-122"/>
              </a:rPr>
              <a:t>三 组</a:t>
            </a:r>
          </a:p>
        </p:txBody>
      </p:sp>
      <p:sp>
        <p:nvSpPr>
          <p:cNvPr id="24" name="矩形 23">
            <a:extLst>
              <a:ext uri="{FF2B5EF4-FFF2-40B4-BE49-F238E27FC236}">
                <a16:creationId xmlns:a16="http://schemas.microsoft.com/office/drawing/2014/main" id="{ED1A51F1-026C-AE45-56DC-499B60BFC209}"/>
              </a:ext>
            </a:extLst>
          </p:cNvPr>
          <p:cNvSpPr/>
          <p:nvPr/>
        </p:nvSpPr>
        <p:spPr>
          <a:xfrm>
            <a:off x="6425874" y="4116999"/>
            <a:ext cx="4559813" cy="2060160"/>
          </a:xfrm>
          <a:prstGeom prst="rect">
            <a:avLst/>
          </a:prstGeom>
          <a:noFill/>
          <a:ln w="25400">
            <a:solidFill>
              <a:schemeClr val="tx1">
                <a:lumMod val="65000"/>
                <a:lumOff val="3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gradFill>
                <a:gsLst>
                  <a:gs pos="83000">
                    <a:srgbClr val="C00000"/>
                  </a:gs>
                  <a:gs pos="100000">
                    <a:srgbClr val="C00000"/>
                  </a:gs>
                </a:gsLst>
                <a:lin ang="5400000" scaled="1"/>
              </a:gradFill>
            </a:endParaRPr>
          </a:p>
        </p:txBody>
      </p:sp>
      <p:sp>
        <p:nvSpPr>
          <p:cNvPr id="25" name="圆角矩形 19">
            <a:extLst>
              <a:ext uri="{FF2B5EF4-FFF2-40B4-BE49-F238E27FC236}">
                <a16:creationId xmlns:a16="http://schemas.microsoft.com/office/drawing/2014/main" id="{AAE2BF8B-9BE6-D606-3287-52102990A76E}"/>
              </a:ext>
            </a:extLst>
          </p:cNvPr>
          <p:cNvSpPr/>
          <p:nvPr/>
        </p:nvSpPr>
        <p:spPr>
          <a:xfrm>
            <a:off x="7826511" y="3758877"/>
            <a:ext cx="1758539" cy="677945"/>
          </a:xfrm>
          <a:prstGeom prst="roundRect">
            <a:avLst>
              <a:gd name="adj" fmla="val 50000"/>
            </a:avLst>
          </a:prstGeom>
          <a:solidFill>
            <a:srgbClr val="6077B6"/>
          </a:solid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90000">
                    <a:srgbClr val="C00000"/>
                  </a:gs>
                  <a:gs pos="30000">
                    <a:srgbClr val="FF3300"/>
                  </a:gs>
                </a:gsLst>
                <a:lin ang="5400000" scaled="1"/>
              </a:gradFill>
            </a:endParaRPr>
          </a:p>
        </p:txBody>
      </p:sp>
      <p:sp>
        <p:nvSpPr>
          <p:cNvPr id="26" name="矩形 25">
            <a:extLst>
              <a:ext uri="{FF2B5EF4-FFF2-40B4-BE49-F238E27FC236}">
                <a16:creationId xmlns:a16="http://schemas.microsoft.com/office/drawing/2014/main" id="{B050A18C-DB3C-3CCF-9DF2-DA7885605C83}"/>
              </a:ext>
            </a:extLst>
          </p:cNvPr>
          <p:cNvSpPr/>
          <p:nvPr/>
        </p:nvSpPr>
        <p:spPr>
          <a:xfrm>
            <a:off x="8087559" y="3865587"/>
            <a:ext cx="1363580" cy="461665"/>
          </a:xfrm>
          <a:prstGeom prst="rect">
            <a:avLst/>
          </a:prstGeom>
        </p:spPr>
        <p:txBody>
          <a:bodyPr wrap="square">
            <a:spAutoFit/>
          </a:bodyPr>
          <a:lstStyle/>
          <a:p>
            <a:pPr algn="ctr"/>
            <a:r>
              <a:rPr lang="zh-CN" altLang="en-US" sz="2400" b="1" dirty="0">
                <a:gradFill>
                  <a:gsLst>
                    <a:gs pos="83000">
                      <a:prstClr val="white"/>
                    </a:gs>
                    <a:gs pos="100000">
                      <a:prstClr val="white"/>
                    </a:gs>
                  </a:gsLst>
                  <a:lin ang="5400000" scaled="1"/>
                </a:gradFill>
                <a:latin typeface="微软雅黑" pitchFamily="34" charset="-122"/>
                <a:ea typeface="微软雅黑" pitchFamily="34" charset="-122"/>
              </a:rPr>
              <a:t>四 组</a:t>
            </a:r>
          </a:p>
        </p:txBody>
      </p:sp>
    </p:spTree>
    <p:extLst>
      <p:ext uri="{BB962C8B-B14F-4D97-AF65-F5344CB8AC3E}">
        <p14:creationId xmlns:p14="http://schemas.microsoft.com/office/powerpoint/2010/main" val="86015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1500"/>
                                        <p:tgtEl>
                                          <p:spTgt spid="8"/>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heel(1)">
                                      <p:cBhvr>
                                        <p:cTn id="10" dur="1500"/>
                                        <p:tgtEl>
                                          <p:spTgt spid="18"/>
                                        </p:tgtEl>
                                      </p:cBhvr>
                                    </p:animEffect>
                                  </p:childTnLst>
                                </p:cTn>
                              </p:par>
                              <p:par>
                                <p:cTn id="11" presetID="50" presetClass="entr" presetSubtype="0" decel="10000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3"/>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par>
                                <p:cTn id="16" presetID="21" presetClass="entr" presetSubtype="1"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heel(1)">
                                      <p:cBhvr>
                                        <p:cTn id="18" dur="1500"/>
                                        <p:tgtEl>
                                          <p:spTgt spid="5"/>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wheel(1)">
                                      <p:cBhvr>
                                        <p:cTn id="21" dur="1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animBg="1"/>
      <p:bldP spid="4" grpId="0"/>
      <p:bldP spid="5" grpId="0" animBg="1"/>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pic>
        <p:nvPicPr>
          <p:cNvPr id="5" name="图片 4"/>
          <p:cNvPicPr>
            <a:picLocks noChangeAspect="1"/>
          </p:cNvPicPr>
          <p:nvPr/>
        </p:nvPicPr>
        <p:blipFill>
          <a:blip r:embed="rId2" cstate="print"/>
          <a:stretch>
            <a:fillRect/>
          </a:stretch>
        </p:blipFill>
        <p:spPr>
          <a:xfrm>
            <a:off x="4663469" y="1518198"/>
            <a:ext cx="2864612" cy="2466670"/>
          </a:xfrm>
          <a:prstGeom prst="rect">
            <a:avLst/>
          </a:prstGeom>
        </p:spPr>
      </p:pic>
      <p:sp>
        <p:nvSpPr>
          <p:cNvPr id="7" name="文本框 6"/>
          <p:cNvSpPr txBox="1"/>
          <p:nvPr/>
        </p:nvSpPr>
        <p:spPr>
          <a:xfrm>
            <a:off x="2898601" y="3984868"/>
            <a:ext cx="5295039" cy="1107996"/>
          </a:xfrm>
          <a:prstGeom prst="rect">
            <a:avLst/>
          </a:prstGeom>
          <a:noFill/>
          <a:effectLst/>
        </p:spPr>
        <p:txBody>
          <a:bodyPr wrap="none" rtlCol="0">
            <a:spAutoFit/>
          </a:bodyPr>
          <a:lstStyle/>
          <a:p>
            <a:r>
              <a:rPr lang="zh-CN" altLang="en-US" sz="6600" b="1" dirty="0">
                <a:solidFill>
                  <a:srgbClr val="00B6B4"/>
                </a:solidFill>
                <a:latin typeface="幼圆" pitchFamily="49" charset="-122"/>
                <a:ea typeface="幼圆" pitchFamily="49" charset="-122"/>
              </a:rPr>
              <a:t>   </a:t>
            </a:r>
            <a:r>
              <a:rPr lang="zh-CN" altLang="en-US" sz="5400" b="1" dirty="0">
                <a:solidFill>
                  <a:schemeClr val="tx1">
                    <a:lumMod val="65000"/>
                    <a:lumOff val="35000"/>
                  </a:schemeClr>
                </a:solidFill>
                <a:latin typeface="幼圆" pitchFamily="49" charset="-122"/>
                <a:ea typeface="幼圆" pitchFamily="49" charset="-122"/>
              </a:rPr>
              <a:t>谢 谢 观 看</a:t>
            </a:r>
            <a:endParaRPr lang="zh-CN" altLang="en-US" sz="4000" b="1" dirty="0">
              <a:solidFill>
                <a:schemeClr val="tx1">
                  <a:lumMod val="65000"/>
                  <a:lumOff val="35000"/>
                </a:schemeClr>
              </a:solidFill>
              <a:latin typeface="幼圆" pitchFamily="49" charset="-122"/>
              <a:ea typeface="幼圆" pitchFamily="49" charset="-122"/>
            </a:endParaRPr>
          </a:p>
        </p:txBody>
      </p:sp>
      <p:cxnSp>
        <p:nvCxnSpPr>
          <p:cNvPr id="9" name="直接连接符 8"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p:nvPr/>
        </p:nvCxnSpPr>
        <p:spPr>
          <a:xfrm rot="5400000">
            <a:off x="6101331" y="2440651"/>
            <a:ext cx="0" cy="576000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16" presetClass="entr" presetSubtype="37" fill="hold"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out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a:off x="607410" y="2115997"/>
            <a:ext cx="856817" cy="856817"/>
          </a:xfrm>
          <a:prstGeom prst="ellipse">
            <a:avLst/>
          </a:prstGeom>
          <a:solidFill>
            <a:srgbClr val="FFF5E9"/>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7" name="图片 16"/>
          <p:cNvPicPr>
            <a:picLocks noChangeAspect="1"/>
          </p:cNvPicPr>
          <p:nvPr/>
        </p:nvPicPr>
        <p:blipFill>
          <a:blip r:embed="rId2" cstate="print"/>
          <a:stretch>
            <a:fillRect/>
          </a:stretch>
        </p:blipFill>
        <p:spPr>
          <a:xfrm>
            <a:off x="888886" y="2255703"/>
            <a:ext cx="387446" cy="634966"/>
          </a:xfrm>
          <a:prstGeom prst="rect">
            <a:avLst/>
          </a:prstGeom>
        </p:spPr>
      </p:pic>
      <p:sp>
        <p:nvSpPr>
          <p:cNvPr id="21" name="椭圆 20"/>
          <p:cNvSpPr/>
          <p:nvPr/>
        </p:nvSpPr>
        <p:spPr>
          <a:xfrm>
            <a:off x="607410" y="4298675"/>
            <a:ext cx="856817" cy="856817"/>
          </a:xfrm>
          <a:prstGeom prst="ellipse">
            <a:avLst/>
          </a:prstGeom>
          <a:solidFill>
            <a:srgbClr val="FFF5E9"/>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a:picLocks noChangeAspect="1"/>
          </p:cNvPicPr>
          <p:nvPr/>
        </p:nvPicPr>
        <p:blipFill>
          <a:blip r:embed="rId3" cstate="print"/>
          <a:stretch>
            <a:fillRect/>
          </a:stretch>
        </p:blipFill>
        <p:spPr>
          <a:xfrm>
            <a:off x="858178" y="4483437"/>
            <a:ext cx="431543" cy="552835"/>
          </a:xfrm>
          <a:prstGeom prst="rect">
            <a:avLst/>
          </a:prstGeom>
        </p:spPr>
      </p:pic>
      <p:sp>
        <p:nvSpPr>
          <p:cNvPr id="22" name="椭圆 21"/>
          <p:cNvSpPr/>
          <p:nvPr/>
        </p:nvSpPr>
        <p:spPr>
          <a:xfrm>
            <a:off x="6192511" y="2115997"/>
            <a:ext cx="856817" cy="856817"/>
          </a:xfrm>
          <a:prstGeom prst="ellipse">
            <a:avLst/>
          </a:prstGeom>
          <a:solidFill>
            <a:srgbClr val="FFF5E9"/>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8" name="图片 17"/>
          <p:cNvPicPr>
            <a:picLocks noChangeAspect="1"/>
          </p:cNvPicPr>
          <p:nvPr/>
        </p:nvPicPr>
        <p:blipFill>
          <a:blip r:embed="rId4" cstate="print"/>
          <a:stretch>
            <a:fillRect/>
          </a:stretch>
        </p:blipFill>
        <p:spPr>
          <a:xfrm>
            <a:off x="6377442" y="2240713"/>
            <a:ext cx="558616" cy="634965"/>
          </a:xfrm>
          <a:prstGeom prst="rect">
            <a:avLst/>
          </a:prstGeom>
        </p:spPr>
      </p:pic>
      <p:sp>
        <p:nvSpPr>
          <p:cNvPr id="23" name="椭圆 22"/>
          <p:cNvSpPr/>
          <p:nvPr/>
        </p:nvSpPr>
        <p:spPr>
          <a:xfrm>
            <a:off x="6192511" y="4348765"/>
            <a:ext cx="856817" cy="856817"/>
          </a:xfrm>
          <a:prstGeom prst="ellipse">
            <a:avLst/>
          </a:prstGeom>
          <a:solidFill>
            <a:srgbClr val="FFF5E9"/>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9" name="图片 18"/>
          <p:cNvPicPr>
            <a:picLocks noChangeAspect="1"/>
          </p:cNvPicPr>
          <p:nvPr/>
        </p:nvPicPr>
        <p:blipFill>
          <a:blip r:embed="rId5" cstate="print"/>
          <a:stretch>
            <a:fillRect/>
          </a:stretch>
        </p:blipFill>
        <p:spPr>
          <a:xfrm>
            <a:off x="6390004" y="4442371"/>
            <a:ext cx="420203" cy="634966"/>
          </a:xfrm>
          <a:prstGeom prst="rect">
            <a:avLst/>
          </a:prstGeom>
        </p:spPr>
      </p:pic>
      <p:sp>
        <p:nvSpPr>
          <p:cNvPr id="24" name="文本框 23"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1557808" y="2313572"/>
            <a:ext cx="3897221" cy="461665"/>
          </a:xfrm>
          <a:prstGeom prst="rect">
            <a:avLst/>
          </a:prstGeom>
          <a:noFill/>
        </p:spPr>
        <p:txBody>
          <a:bodyPr wrap="none" rtlCol="0">
            <a:spAutoFit/>
          </a:bodyPr>
          <a:lstStyle/>
          <a:p>
            <a:pPr algn="ctr"/>
            <a:r>
              <a:rPr lang="zh-CN" altLang="en-US" sz="2400" b="1" dirty="0">
                <a:solidFill>
                  <a:schemeClr val="tx1">
                    <a:lumMod val="65000"/>
                    <a:lumOff val="35000"/>
                  </a:schemeClr>
                </a:solidFill>
                <a:latin typeface="幼圆" pitchFamily="49" charset="-122"/>
                <a:ea typeface="幼圆" pitchFamily="49" charset="-122"/>
              </a:rPr>
              <a:t>为</a:t>
            </a:r>
            <a:r>
              <a:rPr lang="en-US" altLang="zh-CN" sz="2400" b="1" dirty="0">
                <a:solidFill>
                  <a:schemeClr val="tx1">
                    <a:lumMod val="65000"/>
                    <a:lumOff val="35000"/>
                  </a:schemeClr>
                </a:solidFill>
                <a:latin typeface="幼圆" pitchFamily="49" charset="-122"/>
                <a:ea typeface="幼圆" pitchFamily="49" charset="-122"/>
              </a:rPr>
              <a:t>什么</a:t>
            </a:r>
            <a:r>
              <a:rPr lang="zh-CN" altLang="en-US" sz="2400" b="1" dirty="0">
                <a:solidFill>
                  <a:schemeClr val="tx1">
                    <a:lumMod val="65000"/>
                    <a:lumOff val="35000"/>
                  </a:schemeClr>
                </a:solidFill>
                <a:latin typeface="幼圆" pitchFamily="49" charset="-122"/>
                <a:ea typeface="幼圆" pitchFamily="49" charset="-122"/>
              </a:rPr>
              <a:t>选《</a:t>
            </a:r>
            <a:r>
              <a:rPr lang="en-US" altLang="zh-CN" sz="2400" b="1" dirty="0">
                <a:solidFill>
                  <a:schemeClr val="tx1">
                    <a:lumMod val="65000"/>
                    <a:lumOff val="35000"/>
                  </a:schemeClr>
                </a:solidFill>
                <a:latin typeface="幼圆" pitchFamily="49" charset="-122"/>
                <a:ea typeface="幼圆" pitchFamily="49" charset="-122"/>
              </a:rPr>
              <a:t>少年中国说</a:t>
            </a:r>
            <a:r>
              <a:rPr lang="zh-CN" altLang="en-US" sz="2400" b="1" dirty="0">
                <a:solidFill>
                  <a:schemeClr val="tx1">
                    <a:lumMod val="65000"/>
                    <a:lumOff val="35000"/>
                  </a:schemeClr>
                </a:solidFill>
                <a:latin typeface="幼圆" pitchFamily="49" charset="-122"/>
                <a:ea typeface="幼圆" pitchFamily="49" charset="-122"/>
              </a:rPr>
              <a:t>》？</a:t>
            </a:r>
          </a:p>
        </p:txBody>
      </p:sp>
      <p:sp>
        <p:nvSpPr>
          <p:cNvPr id="25" name="文本框 2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1501584" y="4565582"/>
            <a:ext cx="3897221" cy="461665"/>
          </a:xfrm>
          <a:prstGeom prst="rect">
            <a:avLst/>
          </a:prstGeom>
          <a:noFill/>
        </p:spPr>
        <p:txBody>
          <a:bodyPr wrap="none" rtlCol="0">
            <a:spAutoFit/>
          </a:bodyPr>
          <a:lstStyle/>
          <a:p>
            <a:pPr algn="ctr"/>
            <a:r>
              <a:rPr lang="zh-CN" altLang="en-US" sz="2400" b="1" dirty="0">
                <a:solidFill>
                  <a:schemeClr val="tx1">
                    <a:lumMod val="65000"/>
                    <a:lumOff val="35000"/>
                  </a:schemeClr>
                </a:solidFill>
                <a:latin typeface="幼圆" pitchFamily="49" charset="-122"/>
                <a:ea typeface="幼圆" pitchFamily="49" charset="-122"/>
              </a:rPr>
              <a:t>孩子们</a:t>
            </a:r>
            <a:r>
              <a:rPr lang="en-US" altLang="zh-CN" sz="2400" b="1" dirty="0">
                <a:solidFill>
                  <a:schemeClr val="tx1">
                    <a:lumMod val="65000"/>
                    <a:lumOff val="35000"/>
                  </a:schemeClr>
                </a:solidFill>
                <a:latin typeface="幼圆" pitchFamily="49" charset="-122"/>
                <a:ea typeface="幼圆" pitchFamily="49" charset="-122"/>
              </a:rPr>
              <a:t>需要完成哪些任务</a:t>
            </a:r>
            <a:r>
              <a:rPr lang="zh-CN" altLang="en-US" sz="2400" b="1" dirty="0">
                <a:solidFill>
                  <a:schemeClr val="tx1">
                    <a:lumMod val="65000"/>
                    <a:lumOff val="35000"/>
                  </a:schemeClr>
                </a:solidFill>
                <a:latin typeface="幼圆" pitchFamily="49" charset="-122"/>
                <a:ea typeface="幼圆" pitchFamily="49" charset="-122"/>
              </a:rPr>
              <a:t>？</a:t>
            </a:r>
          </a:p>
        </p:txBody>
      </p:sp>
      <p:sp>
        <p:nvSpPr>
          <p:cNvPr id="26" name="文本框 25"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7275678" y="2141817"/>
            <a:ext cx="4362093" cy="830997"/>
          </a:xfrm>
          <a:prstGeom prst="rect">
            <a:avLst/>
          </a:prstGeom>
          <a:noFill/>
        </p:spPr>
        <p:txBody>
          <a:bodyPr wrap="none" rtlCol="0">
            <a:spAutoFit/>
          </a:bodyPr>
          <a:lstStyle/>
          <a:p>
            <a:pPr algn="ctr"/>
            <a:r>
              <a:rPr lang="zh-CN" altLang="en-US" sz="2400" b="1" dirty="0">
                <a:solidFill>
                  <a:schemeClr val="tx1">
                    <a:lumMod val="65000"/>
                    <a:lumOff val="35000"/>
                  </a:schemeClr>
                </a:solidFill>
                <a:latin typeface="幼圆" pitchFamily="49" charset="-122"/>
                <a:ea typeface="幼圆" pitchFamily="49" charset="-122"/>
              </a:rPr>
              <a:t>为什么把“中国强与少年强</a:t>
            </a:r>
            <a:endParaRPr lang="en-US" altLang="zh-CN" sz="2400" b="1" dirty="0">
              <a:solidFill>
                <a:schemeClr val="tx1">
                  <a:lumMod val="65000"/>
                  <a:lumOff val="35000"/>
                </a:schemeClr>
              </a:solidFill>
              <a:latin typeface="幼圆" pitchFamily="49" charset="-122"/>
              <a:ea typeface="幼圆" pitchFamily="49" charset="-122"/>
            </a:endParaRPr>
          </a:p>
          <a:p>
            <a:pPr algn="ctr"/>
            <a:r>
              <a:rPr lang="zh-CN" altLang="en-US" sz="2400" b="1" dirty="0">
                <a:solidFill>
                  <a:schemeClr val="tx1">
                    <a:lumMod val="65000"/>
                    <a:lumOff val="35000"/>
                  </a:schemeClr>
                </a:solidFill>
                <a:latin typeface="幼圆" pitchFamily="49" charset="-122"/>
                <a:ea typeface="幼圆" pitchFamily="49" charset="-122"/>
              </a:rPr>
              <a:t>的辩证关系”</a:t>
            </a:r>
            <a:r>
              <a:rPr lang="en-US" altLang="zh-CN" sz="2400" b="1" dirty="0">
                <a:solidFill>
                  <a:schemeClr val="tx1">
                    <a:lumMod val="65000"/>
                    <a:lumOff val="35000"/>
                  </a:schemeClr>
                </a:solidFill>
                <a:latin typeface="幼圆" pitchFamily="49" charset="-122"/>
                <a:ea typeface="幼圆" pitchFamily="49" charset="-122"/>
              </a:rPr>
              <a:t>作为驱动</a:t>
            </a:r>
            <a:r>
              <a:rPr lang="zh-CN" altLang="en-US" sz="2400" b="1" dirty="0">
                <a:solidFill>
                  <a:schemeClr val="tx1">
                    <a:lumMod val="65000"/>
                    <a:lumOff val="35000"/>
                  </a:schemeClr>
                </a:solidFill>
                <a:latin typeface="幼圆" pitchFamily="49" charset="-122"/>
                <a:ea typeface="幼圆" pitchFamily="49" charset="-122"/>
              </a:rPr>
              <a:t>性</a:t>
            </a:r>
            <a:r>
              <a:rPr lang="en-US" altLang="zh-CN" sz="2400" b="1" dirty="0">
                <a:solidFill>
                  <a:schemeClr val="tx1">
                    <a:lumMod val="65000"/>
                    <a:lumOff val="35000"/>
                  </a:schemeClr>
                </a:solidFill>
                <a:latin typeface="幼圆" pitchFamily="49" charset="-122"/>
                <a:ea typeface="幼圆" pitchFamily="49" charset="-122"/>
              </a:rPr>
              <a:t>问题?</a:t>
            </a:r>
          </a:p>
        </p:txBody>
      </p:sp>
      <p:sp>
        <p:nvSpPr>
          <p:cNvPr id="27" name="文本框 26"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7124938" y="4624697"/>
            <a:ext cx="2969082" cy="461665"/>
          </a:xfrm>
          <a:prstGeom prst="rect">
            <a:avLst/>
          </a:prstGeom>
          <a:noFill/>
        </p:spPr>
        <p:txBody>
          <a:bodyPr wrap="none" rtlCol="0">
            <a:spAutoFit/>
          </a:bodyPr>
          <a:lstStyle/>
          <a:p>
            <a:pPr algn="ctr"/>
            <a:r>
              <a:rPr lang="zh-CN" altLang="en-US" sz="2400" b="1" dirty="0">
                <a:solidFill>
                  <a:schemeClr val="tx1">
                    <a:lumMod val="65000"/>
                    <a:lumOff val="35000"/>
                  </a:schemeClr>
                </a:solidFill>
                <a:latin typeface="幼圆" pitchFamily="49" charset="-122"/>
                <a:ea typeface="幼圆" pitchFamily="49" charset="-122"/>
              </a:rPr>
              <a:t>孩子们有</a:t>
            </a:r>
            <a:r>
              <a:rPr lang="en-US" altLang="zh-CN" sz="2400" b="1" dirty="0">
                <a:solidFill>
                  <a:schemeClr val="tx1">
                    <a:lumMod val="65000"/>
                    <a:lumOff val="35000"/>
                  </a:schemeClr>
                </a:solidFill>
                <a:latin typeface="幼圆" pitchFamily="49" charset="-122"/>
                <a:ea typeface="幼圆" pitchFamily="49" charset="-122"/>
              </a:rPr>
              <a:t>哪些收获</a:t>
            </a:r>
            <a:r>
              <a:rPr lang="zh-CN" altLang="en-US" sz="2400" b="1" dirty="0">
                <a:solidFill>
                  <a:schemeClr val="tx1">
                    <a:lumMod val="65000"/>
                    <a:lumOff val="35000"/>
                  </a:schemeClr>
                </a:solidFill>
                <a:latin typeface="幼圆" pitchFamily="49" charset="-122"/>
                <a:ea typeface="幼圆" pitchFamily="49"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strVal val="#ppt_w+.3"/>
                                          </p:val>
                                        </p:tav>
                                        <p:tav tm="100000">
                                          <p:val>
                                            <p:strVal val="#ppt_w"/>
                                          </p:val>
                                        </p:tav>
                                      </p:tavLst>
                                    </p:anim>
                                    <p:anim calcmode="lin" valueType="num">
                                      <p:cBhvr>
                                        <p:cTn id="8" dur="1000" fill="hold"/>
                                        <p:tgtEl>
                                          <p:spTgt spid="24"/>
                                        </p:tgtEl>
                                        <p:attrNameLst>
                                          <p:attrName>ppt_h</p:attrName>
                                        </p:attrNameLst>
                                      </p:cBhvr>
                                      <p:tavLst>
                                        <p:tav tm="0">
                                          <p:val>
                                            <p:strVal val="#ppt_h"/>
                                          </p:val>
                                        </p:tav>
                                        <p:tav tm="100000">
                                          <p:val>
                                            <p:strVal val="#ppt_h"/>
                                          </p:val>
                                        </p:tav>
                                      </p:tavLst>
                                    </p:anim>
                                    <p:animEffect transition="in" filter="fade">
                                      <p:cBhvr>
                                        <p:cTn id="9" dur="1000"/>
                                        <p:tgtEl>
                                          <p:spTgt spid="24"/>
                                        </p:tgtEl>
                                      </p:cBhvr>
                                    </p:animEffect>
                                  </p:childTnLst>
                                </p:cTn>
                              </p:par>
                              <p:par>
                                <p:cTn id="10" presetID="50" presetClass="entr" presetSubtype="0" decel="100000" fill="hold" grpId="0" nodeType="withEffect">
                                  <p:stCondLst>
                                    <p:cond delay="250"/>
                                  </p:stCondLst>
                                  <p:childTnLst>
                                    <p:set>
                                      <p:cBhvr>
                                        <p:cTn id="11" dur="1" fill="hold">
                                          <p:stCondLst>
                                            <p:cond delay="0"/>
                                          </p:stCondLst>
                                        </p:cTn>
                                        <p:tgtEl>
                                          <p:spTgt spid="25"/>
                                        </p:tgtEl>
                                        <p:attrNameLst>
                                          <p:attrName>style.visibility</p:attrName>
                                        </p:attrNameLst>
                                      </p:cBhvr>
                                      <p:to>
                                        <p:strVal val="visible"/>
                                      </p:to>
                                    </p:set>
                                    <p:anim calcmode="lin" valueType="num">
                                      <p:cBhvr>
                                        <p:cTn id="12" dur="1000" fill="hold"/>
                                        <p:tgtEl>
                                          <p:spTgt spid="25"/>
                                        </p:tgtEl>
                                        <p:attrNameLst>
                                          <p:attrName>ppt_w</p:attrName>
                                        </p:attrNameLst>
                                      </p:cBhvr>
                                      <p:tavLst>
                                        <p:tav tm="0">
                                          <p:val>
                                            <p:strVal val="#ppt_w+.3"/>
                                          </p:val>
                                        </p:tav>
                                        <p:tav tm="100000">
                                          <p:val>
                                            <p:strVal val="#ppt_w"/>
                                          </p:val>
                                        </p:tav>
                                      </p:tavLst>
                                    </p:anim>
                                    <p:anim calcmode="lin" valueType="num">
                                      <p:cBhvr>
                                        <p:cTn id="13" dur="1000" fill="hold"/>
                                        <p:tgtEl>
                                          <p:spTgt spid="25"/>
                                        </p:tgtEl>
                                        <p:attrNameLst>
                                          <p:attrName>ppt_h</p:attrName>
                                        </p:attrNameLst>
                                      </p:cBhvr>
                                      <p:tavLst>
                                        <p:tav tm="0">
                                          <p:val>
                                            <p:strVal val="#ppt_h"/>
                                          </p:val>
                                        </p:tav>
                                        <p:tav tm="100000">
                                          <p:val>
                                            <p:strVal val="#ppt_h"/>
                                          </p:val>
                                        </p:tav>
                                      </p:tavLst>
                                    </p:anim>
                                    <p:animEffect transition="in" filter="fade">
                                      <p:cBhvr>
                                        <p:cTn id="14" dur="1000"/>
                                        <p:tgtEl>
                                          <p:spTgt spid="25"/>
                                        </p:tgtEl>
                                      </p:cBhvr>
                                    </p:animEffect>
                                  </p:childTnLst>
                                </p:cTn>
                              </p:par>
                              <p:par>
                                <p:cTn id="15" presetID="50" presetClass="entr" presetSubtype="0" decel="100000" fill="hold" grpId="0" nodeType="withEffect">
                                  <p:stCondLst>
                                    <p:cond delay="500"/>
                                  </p:stCondLst>
                                  <p:childTnLst>
                                    <p:set>
                                      <p:cBhvr>
                                        <p:cTn id="16" dur="1" fill="hold">
                                          <p:stCondLst>
                                            <p:cond delay="0"/>
                                          </p:stCondLst>
                                        </p:cTn>
                                        <p:tgtEl>
                                          <p:spTgt spid="26"/>
                                        </p:tgtEl>
                                        <p:attrNameLst>
                                          <p:attrName>style.visibility</p:attrName>
                                        </p:attrNameLst>
                                      </p:cBhvr>
                                      <p:to>
                                        <p:strVal val="visible"/>
                                      </p:to>
                                    </p:set>
                                    <p:anim calcmode="lin" valueType="num">
                                      <p:cBhvr>
                                        <p:cTn id="17" dur="1000" fill="hold"/>
                                        <p:tgtEl>
                                          <p:spTgt spid="26"/>
                                        </p:tgtEl>
                                        <p:attrNameLst>
                                          <p:attrName>ppt_w</p:attrName>
                                        </p:attrNameLst>
                                      </p:cBhvr>
                                      <p:tavLst>
                                        <p:tav tm="0">
                                          <p:val>
                                            <p:strVal val="#ppt_w+.3"/>
                                          </p:val>
                                        </p:tav>
                                        <p:tav tm="100000">
                                          <p:val>
                                            <p:strVal val="#ppt_w"/>
                                          </p:val>
                                        </p:tav>
                                      </p:tavLst>
                                    </p:anim>
                                    <p:anim calcmode="lin" valueType="num">
                                      <p:cBhvr>
                                        <p:cTn id="18" dur="1000" fill="hold"/>
                                        <p:tgtEl>
                                          <p:spTgt spid="26"/>
                                        </p:tgtEl>
                                        <p:attrNameLst>
                                          <p:attrName>ppt_h</p:attrName>
                                        </p:attrNameLst>
                                      </p:cBhvr>
                                      <p:tavLst>
                                        <p:tav tm="0">
                                          <p:val>
                                            <p:strVal val="#ppt_h"/>
                                          </p:val>
                                        </p:tav>
                                        <p:tav tm="100000">
                                          <p:val>
                                            <p:strVal val="#ppt_h"/>
                                          </p:val>
                                        </p:tav>
                                      </p:tavLst>
                                    </p:anim>
                                    <p:animEffect transition="in" filter="fade">
                                      <p:cBhvr>
                                        <p:cTn id="19" dur="1000"/>
                                        <p:tgtEl>
                                          <p:spTgt spid="26"/>
                                        </p:tgtEl>
                                      </p:cBhvr>
                                    </p:animEffect>
                                  </p:childTnLst>
                                </p:cTn>
                              </p:par>
                              <p:par>
                                <p:cTn id="20" presetID="50" presetClass="entr" presetSubtype="0" decel="100000" fill="hold" grpId="0" nodeType="withEffect">
                                  <p:stCondLst>
                                    <p:cond delay="750"/>
                                  </p:stCondLst>
                                  <p:childTnLst>
                                    <p:set>
                                      <p:cBhvr>
                                        <p:cTn id="21" dur="1" fill="hold">
                                          <p:stCondLst>
                                            <p:cond delay="0"/>
                                          </p:stCondLst>
                                        </p:cTn>
                                        <p:tgtEl>
                                          <p:spTgt spid="27"/>
                                        </p:tgtEl>
                                        <p:attrNameLst>
                                          <p:attrName>style.visibility</p:attrName>
                                        </p:attrNameLst>
                                      </p:cBhvr>
                                      <p:to>
                                        <p:strVal val="visible"/>
                                      </p:to>
                                    </p:set>
                                    <p:anim calcmode="lin" valueType="num">
                                      <p:cBhvr>
                                        <p:cTn id="22" dur="1000" fill="hold"/>
                                        <p:tgtEl>
                                          <p:spTgt spid="27"/>
                                        </p:tgtEl>
                                        <p:attrNameLst>
                                          <p:attrName>ppt_w</p:attrName>
                                        </p:attrNameLst>
                                      </p:cBhvr>
                                      <p:tavLst>
                                        <p:tav tm="0">
                                          <p:val>
                                            <p:strVal val="#ppt_w+.3"/>
                                          </p:val>
                                        </p:tav>
                                        <p:tav tm="100000">
                                          <p:val>
                                            <p:strVal val="#ppt_w"/>
                                          </p:val>
                                        </p:tav>
                                      </p:tavLst>
                                    </p:anim>
                                    <p:anim calcmode="lin" valueType="num">
                                      <p:cBhvr>
                                        <p:cTn id="23" dur="1000" fill="hold"/>
                                        <p:tgtEl>
                                          <p:spTgt spid="27"/>
                                        </p:tgtEl>
                                        <p:attrNameLst>
                                          <p:attrName>ppt_h</p:attrName>
                                        </p:attrNameLst>
                                      </p:cBhvr>
                                      <p:tavLst>
                                        <p:tav tm="0">
                                          <p:val>
                                            <p:strVal val="#ppt_h"/>
                                          </p:val>
                                        </p:tav>
                                        <p:tav tm="100000">
                                          <p:val>
                                            <p:strVal val="#ppt_h"/>
                                          </p:val>
                                        </p:tav>
                                      </p:tavLst>
                                    </p:anim>
                                    <p:animEffect transition="in" filter="fade">
                                      <p:cBhvr>
                                        <p:cTn id="24"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2588157" y="4657355"/>
            <a:ext cx="6974986" cy="769441"/>
          </a:xfrm>
          <a:prstGeom prst="rect">
            <a:avLst/>
          </a:prstGeom>
          <a:noFill/>
        </p:spPr>
        <p:txBody>
          <a:bodyPr wrap="none" rtlCol="0">
            <a:spAutoFit/>
          </a:bodyPr>
          <a:lstStyle/>
          <a:p>
            <a:pPr algn="ctr"/>
            <a:r>
              <a:rPr lang="zh-CN" altLang="en-US" sz="4400" b="1" dirty="0">
                <a:solidFill>
                  <a:schemeClr val="tx1">
                    <a:lumMod val="65000"/>
                    <a:lumOff val="35000"/>
                  </a:schemeClr>
                </a:solidFill>
                <a:latin typeface="幼圆" pitchFamily="49" charset="-122"/>
                <a:ea typeface="幼圆" pitchFamily="49" charset="-122"/>
              </a:rPr>
              <a:t>为什么选</a:t>
            </a:r>
            <a:r>
              <a:rPr lang="en-US" altLang="zh-CN" sz="4400" b="1" dirty="0">
                <a:solidFill>
                  <a:schemeClr val="tx1">
                    <a:lumMod val="65000"/>
                    <a:lumOff val="35000"/>
                  </a:schemeClr>
                </a:solidFill>
                <a:latin typeface="幼圆" pitchFamily="49" charset="-122"/>
                <a:ea typeface="幼圆" pitchFamily="49" charset="-122"/>
              </a:rPr>
              <a:t>《</a:t>
            </a:r>
            <a:r>
              <a:rPr lang="zh-CN" altLang="en-US" sz="4400" b="1" dirty="0">
                <a:solidFill>
                  <a:schemeClr val="tx1">
                    <a:lumMod val="65000"/>
                    <a:lumOff val="35000"/>
                  </a:schemeClr>
                </a:solidFill>
                <a:latin typeface="幼圆" pitchFamily="49" charset="-122"/>
                <a:ea typeface="幼圆" pitchFamily="49" charset="-122"/>
              </a:rPr>
              <a:t>少年中国说</a:t>
            </a:r>
            <a:r>
              <a:rPr lang="en-US" altLang="zh-CN" sz="4400" b="1" dirty="0">
                <a:solidFill>
                  <a:schemeClr val="tx1">
                    <a:lumMod val="65000"/>
                    <a:lumOff val="35000"/>
                  </a:schemeClr>
                </a:solidFill>
                <a:latin typeface="幼圆" pitchFamily="49" charset="-122"/>
                <a:ea typeface="幼圆" pitchFamily="49" charset="-122"/>
              </a:rPr>
              <a:t>》</a:t>
            </a:r>
            <a:r>
              <a:rPr lang="zh-CN" altLang="en-US" sz="4400" b="1" dirty="0">
                <a:solidFill>
                  <a:schemeClr val="tx1">
                    <a:lumMod val="65000"/>
                    <a:lumOff val="35000"/>
                  </a:schemeClr>
                </a:solidFill>
                <a:latin typeface="幼圆" pitchFamily="49" charset="-122"/>
                <a:ea typeface="幼圆" pitchFamily="49" charset="-122"/>
              </a:rPr>
              <a:t>？</a:t>
            </a:r>
          </a:p>
        </p:txBody>
      </p:sp>
      <p:cxnSp>
        <p:nvCxnSpPr>
          <p:cNvPr id="17" name="直接连接符 16"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a:cxnSpLocks/>
          </p:cNvCxnSpPr>
          <p:nvPr/>
        </p:nvCxnSpPr>
        <p:spPr>
          <a:xfrm flipH="1">
            <a:off x="2428407" y="5620305"/>
            <a:ext cx="7435121"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9" name="图片 18"/>
          <p:cNvPicPr>
            <a:picLocks noChangeAspect="1"/>
          </p:cNvPicPr>
          <p:nvPr/>
        </p:nvPicPr>
        <p:blipFill>
          <a:blip r:embed="rId2" cstate="print"/>
          <a:stretch>
            <a:fillRect/>
          </a:stretch>
        </p:blipFill>
        <p:spPr>
          <a:xfrm>
            <a:off x="5351187" y="1261830"/>
            <a:ext cx="1809030" cy="29647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outVertical)">
                                      <p:cBhvr>
                                        <p:cTn id="1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7" name="文本框 6"/>
          <p:cNvSpPr txBox="1"/>
          <p:nvPr/>
        </p:nvSpPr>
        <p:spPr>
          <a:xfrm>
            <a:off x="1423889" y="300723"/>
            <a:ext cx="2031325"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学习核心知识</a:t>
            </a:r>
            <a:endParaRPr lang="zh-CN" altLang="en-US" sz="2400" kern="100" dirty="0">
              <a:effectLst/>
              <a:latin typeface="Calibri" pitchFamily="34" charset="0"/>
              <a:ea typeface="宋体" charset="-122"/>
              <a:cs typeface="Times New Roman" pitchFamily="18" charset="0"/>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sp>
        <p:nvSpPr>
          <p:cNvPr id="5" name="文本框 4">
            <a:extLst>
              <a:ext uri="{FF2B5EF4-FFF2-40B4-BE49-F238E27FC236}">
                <a16:creationId xmlns:a16="http://schemas.microsoft.com/office/drawing/2014/main" id="{510235A7-E03E-1D65-E9F5-8330355EDF3E}"/>
              </a:ext>
            </a:extLst>
          </p:cNvPr>
          <p:cNvSpPr txBox="1"/>
          <p:nvPr/>
        </p:nvSpPr>
        <p:spPr>
          <a:xfrm>
            <a:off x="962224" y="1817501"/>
            <a:ext cx="5456506" cy="3222998"/>
          </a:xfrm>
          <a:prstGeom prst="rect">
            <a:avLst/>
          </a:prstGeom>
          <a:noFill/>
        </p:spPr>
        <p:txBody>
          <a:bodyPr wrap="square">
            <a:spAutoFit/>
          </a:bodyPr>
          <a:lstStyle/>
          <a:p>
            <a:pPr indent="612000" algn="just">
              <a:lnSpc>
                <a:spcPct val="150000"/>
              </a:lnSpc>
            </a:pPr>
            <a:r>
              <a:rPr lang="zh-CN" altLang="en-US" sz="2800" b="1" dirty="0">
                <a:solidFill>
                  <a:schemeClr val="tx1">
                    <a:lumMod val="65000"/>
                    <a:lumOff val="35000"/>
                  </a:schemeClr>
                </a:solidFill>
                <a:latin typeface="幼圆" pitchFamily="49" charset="-122"/>
                <a:ea typeface="幼圆" pitchFamily="49" charset="-122"/>
              </a:rPr>
              <a:t>项目化学习最本质的一条特征就是要学生学习核心知识，而跨学科的项目化学习更是需要学生汇聚两个及两个以上的学科核心知识来解释现象。</a:t>
            </a:r>
          </a:p>
        </p:txBody>
      </p:sp>
      <p:pic>
        <p:nvPicPr>
          <p:cNvPr id="8" name="图片 7">
            <a:extLst>
              <a:ext uri="{FF2B5EF4-FFF2-40B4-BE49-F238E27FC236}">
                <a16:creationId xmlns:a16="http://schemas.microsoft.com/office/drawing/2014/main" id="{9A61D214-6A2D-E9DA-F3A8-0B24DCD9A6EF}"/>
              </a:ext>
            </a:extLst>
          </p:cNvPr>
          <p:cNvPicPr>
            <a:picLocks noChangeAspect="1"/>
          </p:cNvPicPr>
          <p:nvPr/>
        </p:nvPicPr>
        <p:blipFill>
          <a:blip r:embed="rId3"/>
          <a:stretch>
            <a:fillRect/>
          </a:stretch>
        </p:blipFill>
        <p:spPr>
          <a:xfrm>
            <a:off x="7114619" y="1375232"/>
            <a:ext cx="4115157" cy="410753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pic>
        <p:nvPicPr>
          <p:cNvPr id="9" name="图片 8"/>
          <p:cNvPicPr>
            <a:picLocks noChangeAspect="1"/>
          </p:cNvPicPr>
          <p:nvPr/>
        </p:nvPicPr>
        <p:blipFill>
          <a:blip r:embed="rId2" cstate="print"/>
          <a:stretch>
            <a:fillRect/>
          </a:stretch>
        </p:blipFill>
        <p:spPr>
          <a:xfrm>
            <a:off x="428093" y="185101"/>
            <a:ext cx="422803" cy="692910"/>
          </a:xfrm>
          <a:prstGeom prst="rect">
            <a:avLst/>
          </a:prstGeom>
        </p:spPr>
      </p:pic>
      <p:sp>
        <p:nvSpPr>
          <p:cNvPr id="2" name="文本框 1">
            <a:extLst>
              <a:ext uri="{FF2B5EF4-FFF2-40B4-BE49-F238E27FC236}">
                <a16:creationId xmlns:a16="http://schemas.microsoft.com/office/drawing/2014/main" id="{F295DE51-835B-2829-C896-22F34960BE42}"/>
              </a:ext>
            </a:extLst>
          </p:cNvPr>
          <p:cNvSpPr txBox="1"/>
          <p:nvPr/>
        </p:nvSpPr>
        <p:spPr>
          <a:xfrm>
            <a:off x="1423889" y="300723"/>
            <a:ext cx="2031325" cy="461665"/>
          </a:xfrm>
          <a:prstGeom prst="rect">
            <a:avLst/>
          </a:prstGeom>
          <a:noFill/>
          <a:effectLst/>
        </p:spPr>
        <p:txBody>
          <a:bodyPr wrap="none" rtlCol="0">
            <a:spAutoFit/>
          </a:bodyPr>
          <a:lstStyle/>
          <a:p>
            <a:pPr marL="0" marR="0" algn="just">
              <a:spcBef>
                <a:spcPts val="0"/>
              </a:spcBef>
              <a:spcAft>
                <a:spcPts val="0"/>
              </a:spcAft>
            </a:pPr>
            <a:r>
              <a:rPr lang="zh-CN" altLang="en-US" sz="2400" b="1" kern="0" dirty="0">
                <a:effectLst/>
                <a:latin typeface="微软雅黑" pitchFamily="34" charset="-122"/>
                <a:ea typeface="微软雅黑" pitchFamily="34" charset="-122"/>
                <a:cs typeface="Times New Roman" pitchFamily="18" charset="0"/>
              </a:rPr>
              <a:t>学习核心知识</a:t>
            </a:r>
            <a:endParaRPr lang="zh-CN" altLang="en-US" sz="2400" kern="100" dirty="0">
              <a:effectLst/>
              <a:latin typeface="Calibri" pitchFamily="34" charset="0"/>
              <a:ea typeface="宋体" charset="-122"/>
              <a:cs typeface="Times New Roman" pitchFamily="18" charset="0"/>
            </a:endParaRPr>
          </a:p>
        </p:txBody>
      </p:sp>
      <p:grpSp>
        <p:nvGrpSpPr>
          <p:cNvPr id="28" name="组合 27">
            <a:extLst>
              <a:ext uri="{FF2B5EF4-FFF2-40B4-BE49-F238E27FC236}">
                <a16:creationId xmlns:a16="http://schemas.microsoft.com/office/drawing/2014/main" id="{A3305E13-3F4C-65F6-3598-0E9A8CC0C04E}"/>
              </a:ext>
            </a:extLst>
          </p:cNvPr>
          <p:cNvGrpSpPr/>
          <p:nvPr/>
        </p:nvGrpSpPr>
        <p:grpSpPr>
          <a:xfrm>
            <a:off x="6218911" y="1889418"/>
            <a:ext cx="2499114" cy="3544537"/>
            <a:chOff x="6218911" y="1889418"/>
            <a:chExt cx="2499114" cy="3544537"/>
          </a:xfrm>
        </p:grpSpPr>
        <p:sp>
          <p:nvSpPr>
            <p:cNvPr id="3" name="Freeform 6">
              <a:extLst>
                <a:ext uri="{FF2B5EF4-FFF2-40B4-BE49-F238E27FC236}">
                  <a16:creationId xmlns:a16="http://schemas.microsoft.com/office/drawing/2014/main" id="{D3460EB5-9B20-91FE-81DA-C9B9A51C80A2}"/>
                </a:ext>
              </a:extLst>
            </p:cNvPr>
            <p:cNvSpPr/>
            <p:nvPr/>
          </p:nvSpPr>
          <p:spPr bwMode="auto">
            <a:xfrm rot="20700000">
              <a:off x="6218911" y="4614805"/>
              <a:ext cx="1060450" cy="819150"/>
            </a:xfrm>
            <a:custGeom>
              <a:avLst/>
              <a:gdLst>
                <a:gd name="T0" fmla="*/ 24 w 392"/>
                <a:gd name="T1" fmla="*/ 38 h 303"/>
                <a:gd name="T2" fmla="*/ 1 w 392"/>
                <a:gd name="T3" fmla="*/ 274 h 303"/>
                <a:gd name="T4" fmla="*/ 18 w 392"/>
                <a:gd name="T5" fmla="*/ 290 h 303"/>
                <a:gd name="T6" fmla="*/ 378 w 392"/>
                <a:gd name="T7" fmla="*/ 253 h 303"/>
                <a:gd name="T8" fmla="*/ 387 w 392"/>
                <a:gd name="T9" fmla="*/ 235 h 303"/>
                <a:gd name="T10" fmla="*/ 305 w 392"/>
                <a:gd name="T11" fmla="*/ 8 h 303"/>
                <a:gd name="T12" fmla="*/ 292 w 392"/>
                <a:gd name="T13" fmla="*/ 2 h 303"/>
                <a:gd name="T14" fmla="*/ 41 w 392"/>
                <a:gd name="T15" fmla="*/ 25 h 303"/>
                <a:gd name="T16" fmla="*/ 24 w 392"/>
                <a:gd name="T17" fmla="*/ 38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03">
                  <a:moveTo>
                    <a:pt x="24" y="38"/>
                  </a:moveTo>
                  <a:cubicBezTo>
                    <a:pt x="1" y="274"/>
                    <a:pt x="1" y="274"/>
                    <a:pt x="1" y="274"/>
                  </a:cubicBezTo>
                  <a:cubicBezTo>
                    <a:pt x="0" y="289"/>
                    <a:pt x="8" y="289"/>
                    <a:pt x="18" y="290"/>
                  </a:cubicBezTo>
                  <a:cubicBezTo>
                    <a:pt x="86" y="296"/>
                    <a:pt x="227" y="303"/>
                    <a:pt x="378" y="253"/>
                  </a:cubicBezTo>
                  <a:cubicBezTo>
                    <a:pt x="392" y="248"/>
                    <a:pt x="387" y="235"/>
                    <a:pt x="387" y="235"/>
                  </a:cubicBezTo>
                  <a:cubicBezTo>
                    <a:pt x="305" y="8"/>
                    <a:pt x="305" y="8"/>
                    <a:pt x="305" y="8"/>
                  </a:cubicBezTo>
                  <a:cubicBezTo>
                    <a:pt x="304" y="4"/>
                    <a:pt x="301" y="0"/>
                    <a:pt x="292" y="2"/>
                  </a:cubicBezTo>
                  <a:cubicBezTo>
                    <a:pt x="195" y="28"/>
                    <a:pt x="97" y="28"/>
                    <a:pt x="41" y="25"/>
                  </a:cubicBezTo>
                  <a:cubicBezTo>
                    <a:pt x="27" y="24"/>
                    <a:pt x="25" y="28"/>
                    <a:pt x="24" y="38"/>
                  </a:cubicBezTo>
                  <a:close/>
                </a:path>
              </a:pathLst>
            </a:custGeom>
            <a:solidFill>
              <a:srgbClr val="6BF4CD"/>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7">
              <a:extLst>
                <a:ext uri="{FF2B5EF4-FFF2-40B4-BE49-F238E27FC236}">
                  <a16:creationId xmlns:a16="http://schemas.microsoft.com/office/drawing/2014/main" id="{68781D35-75AB-7F53-9DC7-6228A60636E7}"/>
                </a:ext>
              </a:extLst>
            </p:cNvPr>
            <p:cNvSpPr/>
            <p:nvPr/>
          </p:nvSpPr>
          <p:spPr bwMode="auto">
            <a:xfrm rot="20700000">
              <a:off x="7145048" y="3888586"/>
              <a:ext cx="1084263" cy="1011237"/>
            </a:xfrm>
            <a:custGeom>
              <a:avLst/>
              <a:gdLst>
                <a:gd name="T0" fmla="*/ 387 w 401"/>
                <a:gd name="T1" fmla="*/ 147 h 374"/>
                <a:gd name="T2" fmla="*/ 206 w 401"/>
                <a:gd name="T3" fmla="*/ 8 h 374"/>
                <a:gd name="T4" fmla="*/ 184 w 401"/>
                <a:gd name="T5" fmla="*/ 10 h 374"/>
                <a:gd name="T6" fmla="*/ 14 w 401"/>
                <a:gd name="T7" fmla="*/ 132 h 374"/>
                <a:gd name="T8" fmla="*/ 5 w 401"/>
                <a:gd name="T9" fmla="*/ 157 h 374"/>
                <a:gd name="T10" fmla="*/ 107 w 401"/>
                <a:gd name="T11" fmla="*/ 364 h 374"/>
                <a:gd name="T12" fmla="*/ 134 w 401"/>
                <a:gd name="T13" fmla="*/ 369 h 374"/>
                <a:gd name="T14" fmla="*/ 368 w 401"/>
                <a:gd name="T15" fmla="*/ 202 h 374"/>
                <a:gd name="T16" fmla="*/ 391 w 401"/>
                <a:gd name="T17" fmla="*/ 178 h 374"/>
                <a:gd name="T18" fmla="*/ 387 w 401"/>
                <a:gd name="T19" fmla="*/ 147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1" h="374">
                  <a:moveTo>
                    <a:pt x="387" y="147"/>
                  </a:moveTo>
                  <a:cubicBezTo>
                    <a:pt x="206" y="8"/>
                    <a:pt x="206" y="8"/>
                    <a:pt x="206" y="8"/>
                  </a:cubicBezTo>
                  <a:cubicBezTo>
                    <a:pt x="200" y="4"/>
                    <a:pt x="193" y="0"/>
                    <a:pt x="184" y="10"/>
                  </a:cubicBezTo>
                  <a:cubicBezTo>
                    <a:pt x="130" y="66"/>
                    <a:pt x="74" y="102"/>
                    <a:pt x="14" y="132"/>
                  </a:cubicBezTo>
                  <a:cubicBezTo>
                    <a:pt x="0" y="140"/>
                    <a:pt x="0" y="145"/>
                    <a:pt x="5" y="157"/>
                  </a:cubicBezTo>
                  <a:cubicBezTo>
                    <a:pt x="107" y="364"/>
                    <a:pt x="107" y="364"/>
                    <a:pt x="107" y="364"/>
                  </a:cubicBezTo>
                  <a:cubicBezTo>
                    <a:pt x="110" y="371"/>
                    <a:pt x="120" y="374"/>
                    <a:pt x="134" y="369"/>
                  </a:cubicBezTo>
                  <a:cubicBezTo>
                    <a:pt x="224" y="330"/>
                    <a:pt x="301" y="270"/>
                    <a:pt x="368" y="202"/>
                  </a:cubicBezTo>
                  <a:cubicBezTo>
                    <a:pt x="376" y="194"/>
                    <a:pt x="383" y="186"/>
                    <a:pt x="391" y="178"/>
                  </a:cubicBezTo>
                  <a:cubicBezTo>
                    <a:pt x="401" y="166"/>
                    <a:pt x="398" y="156"/>
                    <a:pt x="387" y="147"/>
                  </a:cubicBezTo>
                  <a:close/>
                </a:path>
              </a:pathLst>
            </a:custGeom>
            <a:solidFill>
              <a:srgbClr val="FDC873"/>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5">
              <a:extLst>
                <a:ext uri="{FF2B5EF4-FFF2-40B4-BE49-F238E27FC236}">
                  <a16:creationId xmlns:a16="http://schemas.microsoft.com/office/drawing/2014/main" id="{8B8F29D3-9BBF-6DAA-1C1D-0F2157CC6C9E}"/>
                </a:ext>
              </a:extLst>
            </p:cNvPr>
            <p:cNvSpPr/>
            <p:nvPr/>
          </p:nvSpPr>
          <p:spPr bwMode="auto">
            <a:xfrm rot="20700000">
              <a:off x="7344837" y="1889418"/>
              <a:ext cx="1373188" cy="2009775"/>
            </a:xfrm>
            <a:custGeom>
              <a:avLst/>
              <a:gdLst>
                <a:gd name="T0" fmla="*/ 400 w 508"/>
                <a:gd name="T1" fmla="*/ 472 h 743"/>
                <a:gd name="T2" fmla="*/ 489 w 508"/>
                <a:gd name="T3" fmla="*/ 491 h 743"/>
                <a:gd name="T4" fmla="*/ 503 w 508"/>
                <a:gd name="T5" fmla="*/ 477 h 743"/>
                <a:gd name="T6" fmla="*/ 430 w 508"/>
                <a:gd name="T7" fmla="*/ 246 h 743"/>
                <a:gd name="T8" fmla="*/ 359 w 508"/>
                <a:gd name="T9" fmla="*/ 23 h 743"/>
                <a:gd name="T10" fmla="*/ 330 w 508"/>
                <a:gd name="T11" fmla="*/ 19 h 743"/>
                <a:gd name="T12" fmla="*/ 174 w 508"/>
                <a:gd name="T13" fmla="*/ 190 h 743"/>
                <a:gd name="T14" fmla="*/ 13 w 508"/>
                <a:gd name="T15" fmla="*/ 365 h 743"/>
                <a:gd name="T16" fmla="*/ 16 w 508"/>
                <a:gd name="T17" fmla="*/ 387 h 743"/>
                <a:gd name="T18" fmla="*/ 125 w 508"/>
                <a:gd name="T19" fmla="*/ 411 h 743"/>
                <a:gd name="T20" fmla="*/ 55 w 508"/>
                <a:gd name="T21" fmla="*/ 607 h 743"/>
                <a:gd name="T22" fmla="*/ 62 w 508"/>
                <a:gd name="T23" fmla="*/ 630 h 743"/>
                <a:gd name="T24" fmla="*/ 266 w 508"/>
                <a:gd name="T25" fmla="*/ 734 h 743"/>
                <a:gd name="T26" fmla="*/ 294 w 508"/>
                <a:gd name="T27" fmla="*/ 726 h 743"/>
                <a:gd name="T28" fmla="*/ 382 w 508"/>
                <a:gd name="T29" fmla="*/ 483 h 743"/>
                <a:gd name="T30" fmla="*/ 385 w 508"/>
                <a:gd name="T31" fmla="*/ 469 h 743"/>
                <a:gd name="T32" fmla="*/ 400 w 508"/>
                <a:gd name="T33" fmla="*/ 4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8" h="743">
                  <a:moveTo>
                    <a:pt x="400" y="472"/>
                  </a:moveTo>
                  <a:cubicBezTo>
                    <a:pt x="489" y="491"/>
                    <a:pt x="489" y="491"/>
                    <a:pt x="489" y="491"/>
                  </a:cubicBezTo>
                  <a:cubicBezTo>
                    <a:pt x="506" y="496"/>
                    <a:pt x="508" y="494"/>
                    <a:pt x="503" y="477"/>
                  </a:cubicBezTo>
                  <a:cubicBezTo>
                    <a:pt x="430" y="246"/>
                    <a:pt x="430" y="246"/>
                    <a:pt x="430" y="246"/>
                  </a:cubicBezTo>
                  <a:cubicBezTo>
                    <a:pt x="359" y="23"/>
                    <a:pt x="359" y="23"/>
                    <a:pt x="359" y="23"/>
                  </a:cubicBezTo>
                  <a:cubicBezTo>
                    <a:pt x="352" y="0"/>
                    <a:pt x="338" y="9"/>
                    <a:pt x="330" y="19"/>
                  </a:cubicBezTo>
                  <a:cubicBezTo>
                    <a:pt x="174" y="190"/>
                    <a:pt x="174" y="190"/>
                    <a:pt x="174" y="190"/>
                  </a:cubicBezTo>
                  <a:cubicBezTo>
                    <a:pt x="13" y="365"/>
                    <a:pt x="13" y="365"/>
                    <a:pt x="13" y="365"/>
                  </a:cubicBezTo>
                  <a:cubicBezTo>
                    <a:pt x="0" y="378"/>
                    <a:pt x="2" y="385"/>
                    <a:pt x="16" y="387"/>
                  </a:cubicBezTo>
                  <a:cubicBezTo>
                    <a:pt x="125" y="411"/>
                    <a:pt x="125" y="411"/>
                    <a:pt x="125" y="411"/>
                  </a:cubicBezTo>
                  <a:cubicBezTo>
                    <a:pt x="109" y="485"/>
                    <a:pt x="84" y="553"/>
                    <a:pt x="55" y="607"/>
                  </a:cubicBezTo>
                  <a:cubicBezTo>
                    <a:pt x="50" y="618"/>
                    <a:pt x="53" y="623"/>
                    <a:pt x="62" y="630"/>
                  </a:cubicBezTo>
                  <a:cubicBezTo>
                    <a:pt x="266" y="734"/>
                    <a:pt x="266" y="734"/>
                    <a:pt x="266" y="734"/>
                  </a:cubicBezTo>
                  <a:cubicBezTo>
                    <a:pt x="282" y="741"/>
                    <a:pt x="285" y="743"/>
                    <a:pt x="294" y="726"/>
                  </a:cubicBezTo>
                  <a:cubicBezTo>
                    <a:pt x="333" y="650"/>
                    <a:pt x="362" y="573"/>
                    <a:pt x="382" y="483"/>
                  </a:cubicBezTo>
                  <a:cubicBezTo>
                    <a:pt x="385" y="469"/>
                    <a:pt x="385" y="469"/>
                    <a:pt x="385" y="469"/>
                  </a:cubicBezTo>
                  <a:lnTo>
                    <a:pt x="400" y="472"/>
                  </a:lnTo>
                  <a:close/>
                </a:path>
              </a:pathLst>
            </a:custGeom>
            <a:solidFill>
              <a:srgbClr val="FF5855"/>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7" name="组合 26">
            <a:extLst>
              <a:ext uri="{FF2B5EF4-FFF2-40B4-BE49-F238E27FC236}">
                <a16:creationId xmlns:a16="http://schemas.microsoft.com/office/drawing/2014/main" id="{5CB18F7E-D00D-ADD8-7EFC-DC84E79FE78F}"/>
              </a:ext>
            </a:extLst>
          </p:cNvPr>
          <p:cNvGrpSpPr/>
          <p:nvPr/>
        </p:nvGrpSpPr>
        <p:grpSpPr>
          <a:xfrm>
            <a:off x="2895069" y="1693362"/>
            <a:ext cx="2359044" cy="3599028"/>
            <a:chOff x="2895069" y="1693362"/>
            <a:chExt cx="2359044" cy="3599028"/>
          </a:xfrm>
        </p:grpSpPr>
        <p:sp>
          <p:nvSpPr>
            <p:cNvPr id="15" name="Freeform 9">
              <a:extLst>
                <a:ext uri="{FF2B5EF4-FFF2-40B4-BE49-F238E27FC236}">
                  <a16:creationId xmlns:a16="http://schemas.microsoft.com/office/drawing/2014/main" id="{284D0F35-7D90-EA83-4A63-B1AE5DDB1F18}"/>
                </a:ext>
              </a:extLst>
            </p:cNvPr>
            <p:cNvSpPr/>
            <p:nvPr/>
          </p:nvSpPr>
          <p:spPr bwMode="auto">
            <a:xfrm rot="20700000">
              <a:off x="4196838" y="1693362"/>
              <a:ext cx="1057275" cy="822325"/>
            </a:xfrm>
            <a:custGeom>
              <a:avLst/>
              <a:gdLst>
                <a:gd name="T0" fmla="*/ 373 w 391"/>
                <a:gd name="T1" fmla="*/ 260 h 304"/>
                <a:gd name="T2" fmla="*/ 390 w 391"/>
                <a:gd name="T3" fmla="*/ 24 h 304"/>
                <a:gd name="T4" fmla="*/ 373 w 391"/>
                <a:gd name="T5" fmla="*/ 8 h 304"/>
                <a:gd name="T6" fmla="*/ 14 w 391"/>
                <a:gd name="T7" fmla="*/ 53 h 304"/>
                <a:gd name="T8" fmla="*/ 6 w 391"/>
                <a:gd name="T9" fmla="*/ 71 h 304"/>
                <a:gd name="T10" fmla="*/ 92 w 391"/>
                <a:gd name="T11" fmla="*/ 297 h 304"/>
                <a:gd name="T12" fmla="*/ 105 w 391"/>
                <a:gd name="T13" fmla="*/ 302 h 304"/>
                <a:gd name="T14" fmla="*/ 357 w 391"/>
                <a:gd name="T15" fmla="*/ 273 h 304"/>
                <a:gd name="T16" fmla="*/ 373 w 391"/>
                <a:gd name="T17" fmla="*/ 26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04">
                  <a:moveTo>
                    <a:pt x="373" y="260"/>
                  </a:moveTo>
                  <a:cubicBezTo>
                    <a:pt x="390" y="24"/>
                    <a:pt x="390" y="24"/>
                    <a:pt x="390" y="24"/>
                  </a:cubicBezTo>
                  <a:cubicBezTo>
                    <a:pt x="391" y="9"/>
                    <a:pt x="384" y="9"/>
                    <a:pt x="373" y="8"/>
                  </a:cubicBezTo>
                  <a:cubicBezTo>
                    <a:pt x="305" y="3"/>
                    <a:pt x="164" y="0"/>
                    <a:pt x="14" y="53"/>
                  </a:cubicBezTo>
                  <a:cubicBezTo>
                    <a:pt x="0" y="58"/>
                    <a:pt x="6" y="71"/>
                    <a:pt x="6" y="71"/>
                  </a:cubicBezTo>
                  <a:cubicBezTo>
                    <a:pt x="92" y="297"/>
                    <a:pt x="92" y="297"/>
                    <a:pt x="92" y="297"/>
                  </a:cubicBezTo>
                  <a:cubicBezTo>
                    <a:pt x="94" y="301"/>
                    <a:pt x="97" y="304"/>
                    <a:pt x="105" y="302"/>
                  </a:cubicBezTo>
                  <a:cubicBezTo>
                    <a:pt x="203" y="274"/>
                    <a:pt x="300" y="271"/>
                    <a:pt x="357" y="273"/>
                  </a:cubicBezTo>
                  <a:cubicBezTo>
                    <a:pt x="370" y="274"/>
                    <a:pt x="372" y="270"/>
                    <a:pt x="373" y="260"/>
                  </a:cubicBezTo>
                  <a:close/>
                </a:path>
              </a:pathLst>
            </a:custGeom>
            <a:solidFill>
              <a:srgbClr val="FF5855"/>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Freeform 10">
              <a:extLst>
                <a:ext uri="{FF2B5EF4-FFF2-40B4-BE49-F238E27FC236}">
                  <a16:creationId xmlns:a16="http://schemas.microsoft.com/office/drawing/2014/main" id="{922A2449-0EF1-4CDA-B522-E7E87C182FE3}"/>
                </a:ext>
              </a:extLst>
            </p:cNvPr>
            <p:cNvSpPr/>
            <p:nvPr/>
          </p:nvSpPr>
          <p:spPr bwMode="auto">
            <a:xfrm rot="20700000">
              <a:off x="3266839" y="2239402"/>
              <a:ext cx="1087438" cy="1016000"/>
            </a:xfrm>
            <a:custGeom>
              <a:avLst/>
              <a:gdLst>
                <a:gd name="T0" fmla="*/ 14 w 402"/>
                <a:gd name="T1" fmla="*/ 233 h 376"/>
                <a:gd name="T2" fmla="*/ 198 w 402"/>
                <a:gd name="T3" fmla="*/ 367 h 376"/>
                <a:gd name="T4" fmla="*/ 221 w 402"/>
                <a:gd name="T5" fmla="*/ 366 h 376"/>
                <a:gd name="T6" fmla="*/ 387 w 402"/>
                <a:gd name="T7" fmla="*/ 239 h 376"/>
                <a:gd name="T8" fmla="*/ 396 w 402"/>
                <a:gd name="T9" fmla="*/ 214 h 376"/>
                <a:gd name="T10" fmla="*/ 290 w 402"/>
                <a:gd name="T11" fmla="*/ 10 h 376"/>
                <a:gd name="T12" fmla="*/ 263 w 402"/>
                <a:gd name="T13" fmla="*/ 6 h 376"/>
                <a:gd name="T14" fmla="*/ 32 w 402"/>
                <a:gd name="T15" fmla="*/ 178 h 376"/>
                <a:gd name="T16" fmla="*/ 10 w 402"/>
                <a:gd name="T17" fmla="*/ 202 h 376"/>
                <a:gd name="T18" fmla="*/ 14 w 402"/>
                <a:gd name="T19" fmla="*/ 233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2" h="376">
                  <a:moveTo>
                    <a:pt x="14" y="233"/>
                  </a:moveTo>
                  <a:cubicBezTo>
                    <a:pt x="198" y="367"/>
                    <a:pt x="198" y="367"/>
                    <a:pt x="198" y="367"/>
                  </a:cubicBezTo>
                  <a:cubicBezTo>
                    <a:pt x="204" y="372"/>
                    <a:pt x="212" y="376"/>
                    <a:pt x="221" y="366"/>
                  </a:cubicBezTo>
                  <a:cubicBezTo>
                    <a:pt x="273" y="309"/>
                    <a:pt x="329" y="271"/>
                    <a:pt x="387" y="239"/>
                  </a:cubicBezTo>
                  <a:cubicBezTo>
                    <a:pt x="401" y="232"/>
                    <a:pt x="402" y="226"/>
                    <a:pt x="396" y="214"/>
                  </a:cubicBezTo>
                  <a:cubicBezTo>
                    <a:pt x="290" y="10"/>
                    <a:pt x="290" y="10"/>
                    <a:pt x="290" y="10"/>
                  </a:cubicBezTo>
                  <a:cubicBezTo>
                    <a:pt x="286" y="3"/>
                    <a:pt x="276" y="0"/>
                    <a:pt x="263" y="6"/>
                  </a:cubicBezTo>
                  <a:cubicBezTo>
                    <a:pt x="174" y="47"/>
                    <a:pt x="98" y="108"/>
                    <a:pt x="32" y="178"/>
                  </a:cubicBezTo>
                  <a:cubicBezTo>
                    <a:pt x="25" y="186"/>
                    <a:pt x="17" y="194"/>
                    <a:pt x="10" y="202"/>
                  </a:cubicBezTo>
                  <a:cubicBezTo>
                    <a:pt x="0" y="214"/>
                    <a:pt x="3" y="225"/>
                    <a:pt x="14" y="233"/>
                  </a:cubicBezTo>
                  <a:close/>
                </a:path>
              </a:pathLst>
            </a:custGeom>
            <a:solidFill>
              <a:srgbClr val="FDC873"/>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Freeform 11">
              <a:extLst>
                <a:ext uri="{FF2B5EF4-FFF2-40B4-BE49-F238E27FC236}">
                  <a16:creationId xmlns:a16="http://schemas.microsoft.com/office/drawing/2014/main" id="{17288BD4-5A0B-19B5-923D-912BB0AA3950}"/>
                </a:ext>
              </a:extLst>
            </p:cNvPr>
            <p:cNvSpPr/>
            <p:nvPr/>
          </p:nvSpPr>
          <p:spPr bwMode="auto">
            <a:xfrm rot="20700000">
              <a:off x="2895069" y="3276265"/>
              <a:ext cx="1387475" cy="2016125"/>
            </a:xfrm>
            <a:custGeom>
              <a:avLst/>
              <a:gdLst>
                <a:gd name="T0" fmla="*/ 109 w 513"/>
                <a:gd name="T1" fmla="*/ 277 h 745"/>
                <a:gd name="T2" fmla="*/ 19 w 513"/>
                <a:gd name="T3" fmla="*/ 262 h 745"/>
                <a:gd name="T4" fmla="*/ 5 w 513"/>
                <a:gd name="T5" fmla="*/ 277 h 745"/>
                <a:gd name="T6" fmla="*/ 92 w 513"/>
                <a:gd name="T7" fmla="*/ 504 h 745"/>
                <a:gd name="T8" fmla="*/ 175 w 513"/>
                <a:gd name="T9" fmla="*/ 722 h 745"/>
                <a:gd name="T10" fmla="*/ 204 w 513"/>
                <a:gd name="T11" fmla="*/ 725 h 745"/>
                <a:gd name="T12" fmla="*/ 351 w 513"/>
                <a:gd name="T13" fmla="*/ 546 h 745"/>
                <a:gd name="T14" fmla="*/ 500 w 513"/>
                <a:gd name="T15" fmla="*/ 362 h 745"/>
                <a:gd name="T16" fmla="*/ 497 w 513"/>
                <a:gd name="T17" fmla="*/ 339 h 745"/>
                <a:gd name="T18" fmla="*/ 387 w 513"/>
                <a:gd name="T19" fmla="*/ 321 h 745"/>
                <a:gd name="T20" fmla="*/ 445 w 513"/>
                <a:gd name="T21" fmla="*/ 122 h 745"/>
                <a:gd name="T22" fmla="*/ 437 w 513"/>
                <a:gd name="T23" fmla="*/ 100 h 745"/>
                <a:gd name="T24" fmla="*/ 227 w 513"/>
                <a:gd name="T25" fmla="*/ 8 h 745"/>
                <a:gd name="T26" fmla="*/ 200 w 513"/>
                <a:gd name="T27" fmla="*/ 17 h 745"/>
                <a:gd name="T28" fmla="*/ 126 w 513"/>
                <a:gd name="T29" fmla="*/ 264 h 745"/>
                <a:gd name="T30" fmla="*/ 124 w 513"/>
                <a:gd name="T31" fmla="*/ 279 h 745"/>
                <a:gd name="T32" fmla="*/ 109 w 513"/>
                <a:gd name="T33" fmla="*/ 277 h 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3" h="745">
                  <a:moveTo>
                    <a:pt x="109" y="277"/>
                  </a:moveTo>
                  <a:cubicBezTo>
                    <a:pt x="19" y="262"/>
                    <a:pt x="19" y="262"/>
                    <a:pt x="19" y="262"/>
                  </a:cubicBezTo>
                  <a:cubicBezTo>
                    <a:pt x="1" y="259"/>
                    <a:pt x="0" y="261"/>
                    <a:pt x="5" y="277"/>
                  </a:cubicBezTo>
                  <a:cubicBezTo>
                    <a:pt x="92" y="504"/>
                    <a:pt x="92" y="504"/>
                    <a:pt x="92" y="504"/>
                  </a:cubicBezTo>
                  <a:cubicBezTo>
                    <a:pt x="175" y="722"/>
                    <a:pt x="175" y="722"/>
                    <a:pt x="175" y="722"/>
                  </a:cubicBezTo>
                  <a:cubicBezTo>
                    <a:pt x="184" y="745"/>
                    <a:pt x="197" y="735"/>
                    <a:pt x="204" y="725"/>
                  </a:cubicBezTo>
                  <a:cubicBezTo>
                    <a:pt x="351" y="546"/>
                    <a:pt x="351" y="546"/>
                    <a:pt x="351" y="546"/>
                  </a:cubicBezTo>
                  <a:cubicBezTo>
                    <a:pt x="500" y="362"/>
                    <a:pt x="500" y="362"/>
                    <a:pt x="500" y="362"/>
                  </a:cubicBezTo>
                  <a:cubicBezTo>
                    <a:pt x="513" y="347"/>
                    <a:pt x="511" y="341"/>
                    <a:pt x="497" y="339"/>
                  </a:cubicBezTo>
                  <a:cubicBezTo>
                    <a:pt x="387" y="321"/>
                    <a:pt x="387" y="321"/>
                    <a:pt x="387" y="321"/>
                  </a:cubicBezTo>
                  <a:cubicBezTo>
                    <a:pt x="398" y="247"/>
                    <a:pt x="420" y="178"/>
                    <a:pt x="445" y="122"/>
                  </a:cubicBezTo>
                  <a:cubicBezTo>
                    <a:pt x="450" y="111"/>
                    <a:pt x="447" y="106"/>
                    <a:pt x="437" y="100"/>
                  </a:cubicBezTo>
                  <a:cubicBezTo>
                    <a:pt x="227" y="8"/>
                    <a:pt x="227" y="8"/>
                    <a:pt x="227" y="8"/>
                  </a:cubicBezTo>
                  <a:cubicBezTo>
                    <a:pt x="211" y="1"/>
                    <a:pt x="208" y="0"/>
                    <a:pt x="200" y="17"/>
                  </a:cubicBezTo>
                  <a:cubicBezTo>
                    <a:pt x="165" y="95"/>
                    <a:pt x="141" y="174"/>
                    <a:pt x="126" y="264"/>
                  </a:cubicBezTo>
                  <a:cubicBezTo>
                    <a:pt x="124" y="279"/>
                    <a:pt x="124" y="279"/>
                    <a:pt x="124" y="279"/>
                  </a:cubicBezTo>
                  <a:lnTo>
                    <a:pt x="109" y="277"/>
                  </a:lnTo>
                  <a:close/>
                </a:path>
              </a:pathLst>
            </a:custGeom>
            <a:solidFill>
              <a:srgbClr val="6BF4CD"/>
            </a:solidFill>
            <a:ln w="254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文本框 22"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a:extLst>
              <a:ext uri="{FF2B5EF4-FFF2-40B4-BE49-F238E27FC236}">
                <a16:creationId xmlns:a16="http://schemas.microsoft.com/office/drawing/2014/main" id="{FB8F1B16-B540-6D04-0AEB-3E9FDBA12BD5}"/>
              </a:ext>
            </a:extLst>
          </p:cNvPr>
          <p:cNvSpPr txBox="1"/>
          <p:nvPr/>
        </p:nvSpPr>
        <p:spPr>
          <a:xfrm>
            <a:off x="4322754" y="2973995"/>
            <a:ext cx="2763898" cy="1323439"/>
          </a:xfrm>
          <a:prstGeom prst="rect">
            <a:avLst/>
          </a:prstGeom>
          <a:noFill/>
        </p:spPr>
        <p:txBody>
          <a:bodyPr wrap="none" rtlCol="0">
            <a:spAutoFit/>
          </a:bodyPr>
          <a:lstStyle/>
          <a:p>
            <a:pPr algn="ctr"/>
            <a:r>
              <a:rPr lang="zh-CN" altLang="en-US" sz="8000" b="1" dirty="0">
                <a:solidFill>
                  <a:srgbClr val="FF0000"/>
                </a:solidFill>
                <a:latin typeface="黑体" panose="02010609060101010101" pitchFamily="49" charset="-122"/>
                <a:ea typeface="黑体" panose="02010609060101010101" pitchFamily="49" charset="-122"/>
              </a:rPr>
              <a:t>爱 国</a:t>
            </a:r>
          </a:p>
        </p:txBody>
      </p:sp>
      <p:sp>
        <p:nvSpPr>
          <p:cNvPr id="25" name="文本框 24">
            <a:extLst>
              <a:ext uri="{FF2B5EF4-FFF2-40B4-BE49-F238E27FC236}">
                <a16:creationId xmlns:a16="http://schemas.microsoft.com/office/drawing/2014/main" id="{4AA41DB6-3F7F-E0F2-88AA-B39500E65884}"/>
              </a:ext>
            </a:extLst>
          </p:cNvPr>
          <p:cNvSpPr txBox="1"/>
          <p:nvPr/>
        </p:nvSpPr>
        <p:spPr>
          <a:xfrm>
            <a:off x="714871" y="1420406"/>
            <a:ext cx="2169443" cy="1890518"/>
          </a:xfrm>
          <a:prstGeom prst="rect">
            <a:avLst/>
          </a:prstGeom>
          <a:noFill/>
        </p:spPr>
        <p:txBody>
          <a:bodyPr wrap="square">
            <a:spAutoFit/>
          </a:bodyPr>
          <a:lstStyle/>
          <a:p>
            <a:pPr>
              <a:lnSpc>
                <a:spcPct val="150000"/>
              </a:lnSpc>
            </a:pPr>
            <a:r>
              <a:rPr lang="zh-CN" altLang="en-US" sz="2000" dirty="0">
                <a:solidFill>
                  <a:srgbClr val="5F7797"/>
                </a:solidFill>
                <a:effectLst/>
                <a:latin typeface="微软雅黑" panose="020B0503020204020204" pitchFamily="34" charset="-122"/>
                <a:ea typeface="微软雅黑" panose="020B0503020204020204" pitchFamily="34" charset="-122"/>
              </a:rPr>
              <a:t>语文学科中的</a:t>
            </a:r>
            <a:endParaRPr lang="en-US" altLang="zh-CN" sz="2000" dirty="0">
              <a:solidFill>
                <a:srgbClr val="5F7797"/>
              </a:solidFill>
              <a:effectLst/>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5F7797"/>
                </a:solidFill>
                <a:effectLst/>
                <a:latin typeface="微软雅黑" panose="020B0503020204020204" pitchFamily="34" charset="-122"/>
                <a:ea typeface="微软雅黑" panose="020B0503020204020204" pitchFamily="34" charset="-122"/>
              </a:rPr>
              <a:t>信息梳理与研究、阅读鉴赏与创造、语言表达与交流</a:t>
            </a:r>
            <a:endParaRPr lang="zh-CN" altLang="en-US" sz="2000" dirty="0"/>
          </a:p>
        </p:txBody>
      </p:sp>
      <p:sp>
        <p:nvSpPr>
          <p:cNvPr id="26" name="文本框 25">
            <a:extLst>
              <a:ext uri="{FF2B5EF4-FFF2-40B4-BE49-F238E27FC236}">
                <a16:creationId xmlns:a16="http://schemas.microsoft.com/office/drawing/2014/main" id="{BDCFB443-B1E0-0986-DFA5-B4EEC5ED1DDB}"/>
              </a:ext>
            </a:extLst>
          </p:cNvPr>
          <p:cNvSpPr txBox="1"/>
          <p:nvPr/>
        </p:nvSpPr>
        <p:spPr>
          <a:xfrm>
            <a:off x="8661220" y="4042656"/>
            <a:ext cx="2934411" cy="2352182"/>
          </a:xfrm>
          <a:prstGeom prst="rect">
            <a:avLst/>
          </a:prstGeom>
          <a:noFill/>
        </p:spPr>
        <p:txBody>
          <a:bodyPr wrap="square">
            <a:spAutoFit/>
          </a:bodyPr>
          <a:lstStyle/>
          <a:p>
            <a:pPr>
              <a:lnSpc>
                <a:spcPct val="150000"/>
              </a:lnSpc>
            </a:pPr>
            <a:r>
              <a:rPr lang="zh-CN" altLang="en-US" sz="2000" dirty="0">
                <a:solidFill>
                  <a:srgbClr val="5F7797"/>
                </a:solidFill>
                <a:effectLst/>
                <a:latin typeface="微软雅黑" panose="020B0503020204020204" pitchFamily="34" charset="-122"/>
                <a:ea typeface="微软雅黑" panose="020B0503020204020204" pitchFamily="34" charset="-122"/>
              </a:rPr>
              <a:t>道德与法治学科中的</a:t>
            </a:r>
            <a:endParaRPr lang="en-US" altLang="zh-CN" sz="2000" dirty="0">
              <a:solidFill>
                <a:srgbClr val="5F7797"/>
              </a:solidFill>
              <a:effectLst/>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5F7797"/>
                </a:solidFill>
                <a:effectLst/>
                <a:latin typeface="微软雅黑" panose="020B0503020204020204" pitchFamily="34" charset="-122"/>
                <a:ea typeface="微软雅黑" panose="020B0503020204020204" pitchFamily="34" charset="-122"/>
              </a:rPr>
              <a:t>热爱伟大祖国，为自己是中国人而自豪，以实现中华民族伟大复兴为己任</a:t>
            </a: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1000" fill="hold"/>
                                        <p:tgtEl>
                                          <p:spTgt spid="27"/>
                                        </p:tgtEl>
                                        <p:attrNameLst>
                                          <p:attrName>ppt_w</p:attrName>
                                        </p:attrNameLst>
                                      </p:cBhvr>
                                      <p:tavLst>
                                        <p:tav tm="0">
                                          <p:val>
                                            <p:fltVal val="0"/>
                                          </p:val>
                                        </p:tav>
                                        <p:tav tm="100000">
                                          <p:val>
                                            <p:strVal val="#ppt_w"/>
                                          </p:val>
                                        </p:tav>
                                      </p:tavLst>
                                    </p:anim>
                                    <p:anim calcmode="lin" valueType="num">
                                      <p:cBhvr>
                                        <p:cTn id="8" dur="1000" fill="hold"/>
                                        <p:tgtEl>
                                          <p:spTgt spid="27"/>
                                        </p:tgtEl>
                                        <p:attrNameLst>
                                          <p:attrName>ppt_h</p:attrName>
                                        </p:attrNameLst>
                                      </p:cBhvr>
                                      <p:tavLst>
                                        <p:tav tm="0">
                                          <p:val>
                                            <p:fltVal val="0"/>
                                          </p:val>
                                        </p:tav>
                                        <p:tav tm="100000">
                                          <p:val>
                                            <p:strVal val="#ppt_h"/>
                                          </p:val>
                                        </p:tav>
                                      </p:tavLst>
                                    </p:anim>
                                    <p:anim calcmode="lin" valueType="num">
                                      <p:cBhvr>
                                        <p:cTn id="9" dur="1000" fill="hold"/>
                                        <p:tgtEl>
                                          <p:spTgt spid="27"/>
                                        </p:tgtEl>
                                        <p:attrNameLst>
                                          <p:attrName>style.rotation</p:attrName>
                                        </p:attrNameLst>
                                      </p:cBhvr>
                                      <p:tavLst>
                                        <p:tav tm="0">
                                          <p:val>
                                            <p:fltVal val="90"/>
                                          </p:val>
                                        </p:tav>
                                        <p:tav tm="100000">
                                          <p:val>
                                            <p:fltVal val="0"/>
                                          </p:val>
                                        </p:tav>
                                      </p:tavLst>
                                    </p:anim>
                                    <p:animEffect transition="in" filter="fade">
                                      <p:cBhvr>
                                        <p:cTn id="10" dur="1000"/>
                                        <p:tgtEl>
                                          <p:spTgt spid="27"/>
                                        </p:tgtEl>
                                      </p:cBhvr>
                                    </p:animEffect>
                                  </p:childTnLst>
                                </p:cTn>
                              </p:par>
                            </p:childTnLst>
                          </p:cTn>
                        </p:par>
                        <p:par>
                          <p:cTn id="11" fill="hold">
                            <p:stCondLst>
                              <p:cond delay="1000"/>
                            </p:stCondLst>
                            <p:childTnLst>
                              <p:par>
                                <p:cTn id="12" presetID="2" presetClass="entr" presetSubtype="8" fill="hold" grpId="0" nodeType="afterEffect">
                                  <p:stCondLst>
                                    <p:cond delay="0"/>
                                  </p:stCondLst>
                                  <p:childTnLst>
                                    <p:set>
                                      <p:cBhvr>
                                        <p:cTn id="13" dur="1" fill="hold">
                                          <p:stCondLst>
                                            <p:cond delay="0"/>
                                          </p:stCondLst>
                                        </p:cTn>
                                        <p:tgtEl>
                                          <p:spTgt spid="25"/>
                                        </p:tgtEl>
                                        <p:attrNameLst>
                                          <p:attrName>style.visibility</p:attrName>
                                        </p:attrNameLst>
                                      </p:cBhvr>
                                      <p:to>
                                        <p:strVal val="visible"/>
                                      </p:to>
                                    </p:set>
                                    <p:anim calcmode="lin" valueType="num">
                                      <p:cBhvr additive="base">
                                        <p:cTn id="14" dur="500" fill="hold"/>
                                        <p:tgtEl>
                                          <p:spTgt spid="25"/>
                                        </p:tgtEl>
                                        <p:attrNameLst>
                                          <p:attrName>ppt_x</p:attrName>
                                        </p:attrNameLst>
                                      </p:cBhvr>
                                      <p:tavLst>
                                        <p:tav tm="0">
                                          <p:val>
                                            <p:strVal val="0-#ppt_w/2"/>
                                          </p:val>
                                        </p:tav>
                                        <p:tav tm="100000">
                                          <p:val>
                                            <p:strVal val="#ppt_x"/>
                                          </p:val>
                                        </p:tav>
                                      </p:tavLst>
                                    </p:anim>
                                    <p:anim calcmode="lin" valueType="num">
                                      <p:cBhvr additive="base">
                                        <p:cTn id="15" dur="500" fill="hold"/>
                                        <p:tgtEl>
                                          <p:spTgt spid="25"/>
                                        </p:tgtEl>
                                        <p:attrNameLst>
                                          <p:attrName>ppt_y</p:attrName>
                                        </p:attrNameLst>
                                      </p:cBhvr>
                                      <p:tavLst>
                                        <p:tav tm="0">
                                          <p:val>
                                            <p:strVal val="#ppt_y"/>
                                          </p:val>
                                        </p:tav>
                                        <p:tav tm="100000">
                                          <p:val>
                                            <p:strVal val="#ppt_y"/>
                                          </p:val>
                                        </p:tav>
                                      </p:tavLst>
                                    </p:anim>
                                  </p:childTnLst>
                                </p:cTn>
                              </p:par>
                            </p:childTnLst>
                          </p:cTn>
                        </p:par>
                        <p:par>
                          <p:cTn id="16" fill="hold">
                            <p:stCondLst>
                              <p:cond delay="1500"/>
                            </p:stCondLst>
                            <p:childTnLst>
                              <p:par>
                                <p:cTn id="17" presetID="31" presetClass="entr" presetSubtype="0" fill="hold" nodeType="after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p:cTn id="19" dur="1000" fill="hold"/>
                                        <p:tgtEl>
                                          <p:spTgt spid="28"/>
                                        </p:tgtEl>
                                        <p:attrNameLst>
                                          <p:attrName>ppt_w</p:attrName>
                                        </p:attrNameLst>
                                      </p:cBhvr>
                                      <p:tavLst>
                                        <p:tav tm="0">
                                          <p:val>
                                            <p:fltVal val="0"/>
                                          </p:val>
                                        </p:tav>
                                        <p:tav tm="100000">
                                          <p:val>
                                            <p:strVal val="#ppt_w"/>
                                          </p:val>
                                        </p:tav>
                                      </p:tavLst>
                                    </p:anim>
                                    <p:anim calcmode="lin" valueType="num">
                                      <p:cBhvr>
                                        <p:cTn id="20" dur="1000" fill="hold"/>
                                        <p:tgtEl>
                                          <p:spTgt spid="28"/>
                                        </p:tgtEl>
                                        <p:attrNameLst>
                                          <p:attrName>ppt_h</p:attrName>
                                        </p:attrNameLst>
                                      </p:cBhvr>
                                      <p:tavLst>
                                        <p:tav tm="0">
                                          <p:val>
                                            <p:fltVal val="0"/>
                                          </p:val>
                                        </p:tav>
                                        <p:tav tm="100000">
                                          <p:val>
                                            <p:strVal val="#ppt_h"/>
                                          </p:val>
                                        </p:tav>
                                      </p:tavLst>
                                    </p:anim>
                                    <p:anim calcmode="lin" valueType="num">
                                      <p:cBhvr>
                                        <p:cTn id="21" dur="1000" fill="hold"/>
                                        <p:tgtEl>
                                          <p:spTgt spid="28"/>
                                        </p:tgtEl>
                                        <p:attrNameLst>
                                          <p:attrName>style.rotation</p:attrName>
                                        </p:attrNameLst>
                                      </p:cBhvr>
                                      <p:tavLst>
                                        <p:tav tm="0">
                                          <p:val>
                                            <p:fltVal val="90"/>
                                          </p:val>
                                        </p:tav>
                                        <p:tav tm="100000">
                                          <p:val>
                                            <p:fltVal val="0"/>
                                          </p:val>
                                        </p:tav>
                                      </p:tavLst>
                                    </p:anim>
                                    <p:animEffect transition="in" filter="fade">
                                      <p:cBhvr>
                                        <p:cTn id="22" dur="1000"/>
                                        <p:tgtEl>
                                          <p:spTgt spid="28"/>
                                        </p:tgtEl>
                                      </p:cBhvr>
                                    </p:animEffect>
                                  </p:childTnLst>
                                </p:cTn>
                              </p:par>
                            </p:childTnLst>
                          </p:cTn>
                        </p:par>
                        <p:par>
                          <p:cTn id="23" fill="hold">
                            <p:stCondLst>
                              <p:cond delay="2500"/>
                            </p:stCondLst>
                            <p:childTnLst>
                              <p:par>
                                <p:cTn id="24" presetID="2" presetClass="entr" presetSubtype="2" fill="hold" grpId="0" nodeType="afterEffect">
                                  <p:stCondLst>
                                    <p:cond delay="0"/>
                                  </p:stCondLst>
                                  <p:childTnLst>
                                    <p:set>
                                      <p:cBhvr>
                                        <p:cTn id="25" dur="1" fill="hold">
                                          <p:stCondLst>
                                            <p:cond delay="0"/>
                                          </p:stCondLst>
                                        </p:cTn>
                                        <p:tgtEl>
                                          <p:spTgt spid="26"/>
                                        </p:tgtEl>
                                        <p:attrNameLst>
                                          <p:attrName>style.visibility</p:attrName>
                                        </p:attrNameLst>
                                      </p:cBhvr>
                                      <p:to>
                                        <p:strVal val="visible"/>
                                      </p:to>
                                    </p:set>
                                    <p:anim calcmode="lin" valueType="num">
                                      <p:cBhvr additive="base">
                                        <p:cTn id="26" dur="500" fill="hold"/>
                                        <p:tgtEl>
                                          <p:spTgt spid="26"/>
                                        </p:tgtEl>
                                        <p:attrNameLst>
                                          <p:attrName>ppt_x</p:attrName>
                                        </p:attrNameLst>
                                      </p:cBhvr>
                                      <p:tavLst>
                                        <p:tav tm="0">
                                          <p:val>
                                            <p:strVal val="1+#ppt_w/2"/>
                                          </p:val>
                                        </p:tav>
                                        <p:tav tm="100000">
                                          <p:val>
                                            <p:strVal val="#ppt_x"/>
                                          </p:val>
                                        </p:tav>
                                      </p:tavLst>
                                    </p:anim>
                                    <p:anim calcmode="lin" valueType="num">
                                      <p:cBhvr additive="base">
                                        <p:cTn id="27" dur="500" fill="hold"/>
                                        <p:tgtEl>
                                          <p:spTgt spid="26"/>
                                        </p:tgtEl>
                                        <p:attrNameLst>
                                          <p:attrName>ppt_y</p:attrName>
                                        </p:attrNameLst>
                                      </p:cBhvr>
                                      <p:tavLst>
                                        <p:tav tm="0">
                                          <p:val>
                                            <p:strVal val="#ppt_y"/>
                                          </p:val>
                                        </p:tav>
                                        <p:tav tm="100000">
                                          <p:val>
                                            <p:strVal val="#ppt_y"/>
                                          </p:val>
                                        </p:tav>
                                      </p:tavLst>
                                    </p:anim>
                                  </p:childTnLst>
                                </p:cTn>
                              </p:par>
                            </p:childTnLst>
                          </p:cTn>
                        </p:par>
                        <p:par>
                          <p:cTn id="28" fill="hold">
                            <p:stCondLst>
                              <p:cond delay="3000"/>
                            </p:stCondLst>
                            <p:childTnLst>
                              <p:par>
                                <p:cTn id="29" presetID="6" presetClass="entr" presetSubtype="16"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circle(in)">
                                      <p:cBhvr>
                                        <p:cTn id="31"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5"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5" name="文本框 1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1046621" y="4659150"/>
            <a:ext cx="10418162" cy="1200329"/>
          </a:xfrm>
          <a:prstGeom prst="rect">
            <a:avLst/>
          </a:prstGeom>
          <a:noFill/>
        </p:spPr>
        <p:txBody>
          <a:bodyPr wrap="square" rtlCol="0">
            <a:spAutoFit/>
          </a:bodyPr>
          <a:lstStyle/>
          <a:p>
            <a:pPr algn="ctr"/>
            <a:r>
              <a:rPr lang="zh-CN" altLang="en-US" sz="3600" b="1" dirty="0">
                <a:solidFill>
                  <a:schemeClr val="tx1">
                    <a:lumMod val="65000"/>
                    <a:lumOff val="35000"/>
                  </a:schemeClr>
                </a:solidFill>
                <a:latin typeface="幼圆" pitchFamily="49" charset="-122"/>
                <a:ea typeface="幼圆" pitchFamily="49" charset="-122"/>
              </a:rPr>
              <a:t>为什么把“中国强与少年强的辩证关系”</a:t>
            </a:r>
            <a:endParaRPr lang="en-US" altLang="zh-CN" sz="3600" b="1" dirty="0">
              <a:solidFill>
                <a:schemeClr val="tx1">
                  <a:lumMod val="65000"/>
                  <a:lumOff val="35000"/>
                </a:schemeClr>
              </a:solidFill>
              <a:latin typeface="幼圆" pitchFamily="49" charset="-122"/>
              <a:ea typeface="幼圆" pitchFamily="49" charset="-122"/>
            </a:endParaRPr>
          </a:p>
          <a:p>
            <a:pPr algn="ctr"/>
            <a:r>
              <a:rPr lang="en-US" altLang="zh-CN" sz="3600" b="1" dirty="0">
                <a:solidFill>
                  <a:schemeClr val="tx1">
                    <a:lumMod val="65000"/>
                    <a:lumOff val="35000"/>
                  </a:schemeClr>
                </a:solidFill>
                <a:latin typeface="幼圆" pitchFamily="49" charset="-122"/>
                <a:ea typeface="幼圆" pitchFamily="49" charset="-122"/>
              </a:rPr>
              <a:t>作为驱动</a:t>
            </a:r>
            <a:r>
              <a:rPr lang="zh-CN" altLang="en-US" sz="3600" b="1" dirty="0">
                <a:solidFill>
                  <a:schemeClr val="tx1">
                    <a:lumMod val="65000"/>
                    <a:lumOff val="35000"/>
                  </a:schemeClr>
                </a:solidFill>
                <a:latin typeface="幼圆" pitchFamily="49" charset="-122"/>
                <a:ea typeface="幼圆" pitchFamily="49" charset="-122"/>
              </a:rPr>
              <a:t>性</a:t>
            </a:r>
            <a:r>
              <a:rPr lang="en-US" altLang="zh-CN" sz="3600" b="1" dirty="0">
                <a:solidFill>
                  <a:schemeClr val="tx1">
                    <a:lumMod val="65000"/>
                    <a:lumOff val="35000"/>
                  </a:schemeClr>
                </a:solidFill>
                <a:latin typeface="幼圆" pitchFamily="49" charset="-122"/>
                <a:ea typeface="幼圆" pitchFamily="49" charset="-122"/>
              </a:rPr>
              <a:t>问题?</a:t>
            </a:r>
          </a:p>
        </p:txBody>
      </p:sp>
      <p:cxnSp>
        <p:nvCxnSpPr>
          <p:cNvPr id="17" name="直接连接符 16"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a:cxnSpLocks/>
          </p:cNvCxnSpPr>
          <p:nvPr/>
        </p:nvCxnSpPr>
        <p:spPr>
          <a:xfrm flipH="1">
            <a:off x="1930413" y="6040030"/>
            <a:ext cx="8517731"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9" name="图片 18"/>
          <p:cNvPicPr>
            <a:picLocks noChangeAspect="1"/>
          </p:cNvPicPr>
          <p:nvPr/>
        </p:nvPicPr>
        <p:blipFill>
          <a:blip r:embed="rId2" cstate="print"/>
          <a:stretch>
            <a:fillRect/>
          </a:stretch>
        </p:blipFill>
        <p:spPr>
          <a:xfrm>
            <a:off x="5351187" y="1261830"/>
            <a:ext cx="1809030" cy="2964728"/>
          </a:xfrm>
          <a:prstGeom prst="rect">
            <a:avLst/>
          </a:prstGeom>
        </p:spPr>
      </p:pic>
    </p:spTree>
    <p:extLst>
      <p:ext uri="{BB962C8B-B14F-4D97-AF65-F5344CB8AC3E}">
        <p14:creationId xmlns:p14="http://schemas.microsoft.com/office/powerpoint/2010/main" val="924975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outVertical)">
                                      <p:cBhvr>
                                        <p:cTn id="1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a:cs typeface="+mn-cs"/>
            </a:endParaRPr>
          </a:p>
        </p:txBody>
      </p:sp>
      <p:sp>
        <p:nvSpPr>
          <p:cNvPr id="2" name="文本框 1">
            <a:extLst>
              <a:ext uri="{FF2B5EF4-FFF2-40B4-BE49-F238E27FC236}">
                <a16:creationId xmlns:a16="http://schemas.microsoft.com/office/drawing/2014/main" id="{DAE2B873-F297-36E2-F3F8-BE15308AB806}"/>
              </a:ext>
            </a:extLst>
          </p:cNvPr>
          <p:cNvSpPr txBox="1"/>
          <p:nvPr/>
        </p:nvSpPr>
        <p:spPr>
          <a:xfrm>
            <a:off x="2807612" y="4190027"/>
            <a:ext cx="5705145" cy="1430456"/>
          </a:xfrm>
          <a:prstGeom prst="rect">
            <a:avLst/>
          </a:prstGeom>
          <a:noFill/>
          <a:effectLst/>
        </p:spPr>
        <p:txBody>
          <a:bodyPr wrap="square" rtlCol="0">
            <a:spAutoFit/>
          </a:bodyPr>
          <a:lstStyle/>
          <a:p>
            <a:pPr>
              <a:lnSpc>
                <a:spcPct val="150000"/>
              </a:lnSpc>
            </a:pPr>
            <a:r>
              <a:rPr lang="zh-CN" altLang="en-US" sz="2000" dirty="0"/>
              <a:t>在教学实践方面，语文学科工具性与人文性相统一的特点使得此次活动能够提高学生道德品质和科学文化素养、增强民族创造力和凝聚力</a:t>
            </a:r>
          </a:p>
        </p:txBody>
      </p:sp>
      <p:grpSp>
        <p:nvGrpSpPr>
          <p:cNvPr id="16" name="组合 15">
            <a:extLst>
              <a:ext uri="{FF2B5EF4-FFF2-40B4-BE49-F238E27FC236}">
                <a16:creationId xmlns:a16="http://schemas.microsoft.com/office/drawing/2014/main" id="{8548511F-24D3-0AB6-24B8-023072AA3B91}"/>
              </a:ext>
            </a:extLst>
          </p:cNvPr>
          <p:cNvGrpSpPr/>
          <p:nvPr/>
        </p:nvGrpSpPr>
        <p:grpSpPr>
          <a:xfrm>
            <a:off x="1060024" y="932671"/>
            <a:ext cx="2770260" cy="2244140"/>
            <a:chOff x="1060024" y="932671"/>
            <a:chExt cx="2770260" cy="2244140"/>
          </a:xfrm>
        </p:grpSpPr>
        <p:sp>
          <p:nvSpPr>
            <p:cNvPr id="3" name="Oval 6">
              <a:extLst>
                <a:ext uri="{FF2B5EF4-FFF2-40B4-BE49-F238E27FC236}">
                  <a16:creationId xmlns:a16="http://schemas.microsoft.com/office/drawing/2014/main" id="{AED02559-9225-EC64-5C3B-F674A6EEC6FE}"/>
                </a:ext>
              </a:extLst>
            </p:cNvPr>
            <p:cNvSpPr/>
            <p:nvPr/>
          </p:nvSpPr>
          <p:spPr bwMode="auto">
            <a:xfrm>
              <a:off x="1060024" y="1075508"/>
              <a:ext cx="2101303" cy="2101303"/>
            </a:xfrm>
            <a:prstGeom prst="ellipse">
              <a:avLst/>
            </a:prstGeom>
            <a:solidFill>
              <a:srgbClr val="FF5855"/>
            </a:solidFill>
            <a:ln w="25400" cap="flat">
              <a:solidFill>
                <a:schemeClr val="tx1">
                  <a:lumMod val="65000"/>
                  <a:lumOff val="35000"/>
                </a:schemeClr>
              </a:solidFill>
              <a:prstDash val="solid"/>
              <a:miter lim="800000"/>
              <a:headEnd type="none" w="med" len="med"/>
              <a:tailEnd type="none" w="med" len="med"/>
            </a:ln>
          </p:spPr>
          <p:txBody>
            <a:bodyPr lIns="0" tIns="0" rIns="0" bIns="0"/>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445469"/>
                </a:solidFill>
                <a:effectLst/>
                <a:uLnTx/>
                <a:uFillTx/>
                <a:latin typeface="Agency FB" pitchFamily="34" charset="0"/>
                <a:ea typeface="微软雅黑" pitchFamily="34" charset="-122"/>
                <a:cs typeface="+mn-ea"/>
                <a:sym typeface="+mn-lt"/>
              </a:endParaRPr>
            </a:p>
          </p:txBody>
        </p:sp>
        <p:sp>
          <p:nvSpPr>
            <p:cNvPr id="4" name="AutoShape 9">
              <a:extLst>
                <a:ext uri="{FF2B5EF4-FFF2-40B4-BE49-F238E27FC236}">
                  <a16:creationId xmlns:a16="http://schemas.microsoft.com/office/drawing/2014/main" id="{C559B140-EB6D-0914-3A0E-72EF551869E3}"/>
                </a:ext>
              </a:extLst>
            </p:cNvPr>
            <p:cNvSpPr/>
            <p:nvPr/>
          </p:nvSpPr>
          <p:spPr bwMode="auto">
            <a:xfrm>
              <a:off x="2526492" y="932671"/>
              <a:ext cx="1303792" cy="1260941"/>
            </a:xfrm>
            <a:custGeom>
              <a:avLst/>
              <a:gdLst>
                <a:gd name="T0" fmla="*/ 13472 w 21600"/>
                <a:gd name="T1" fmla="*/ 15168 h 21600"/>
                <a:gd name="T2" fmla="*/ 12927 w 21600"/>
                <a:gd name="T3" fmla="*/ 13560 h 21600"/>
                <a:gd name="T4" fmla="*/ 14834 w 21600"/>
                <a:gd name="T5" fmla="*/ 9790 h 21600"/>
                <a:gd name="T6" fmla="*/ 15401 w 21600"/>
                <a:gd name="T7" fmla="*/ 6683 h 21600"/>
                <a:gd name="T8" fmla="*/ 10800 w 21600"/>
                <a:gd name="T9" fmla="*/ 0 h 21600"/>
                <a:gd name="T10" fmla="*/ 6199 w 21600"/>
                <a:gd name="T11" fmla="*/ 6683 h 21600"/>
                <a:gd name="T12" fmla="*/ 6766 w 21600"/>
                <a:gd name="T13" fmla="*/ 9790 h 21600"/>
                <a:gd name="T14" fmla="*/ 8673 w 21600"/>
                <a:gd name="T15" fmla="*/ 13560 h 21600"/>
                <a:gd name="T16" fmla="*/ 8128 w 21600"/>
                <a:gd name="T17" fmla="*/ 15168 h 21600"/>
                <a:gd name="T18" fmla="*/ 0 w 21600"/>
                <a:gd name="T19" fmla="*/ 21600 h 21600"/>
                <a:gd name="T20" fmla="*/ 21600 w 21600"/>
                <a:gd name="T21" fmla="*/ 21600 h 21600"/>
                <a:gd name="T22" fmla="*/ 13472 w 21600"/>
                <a:gd name="T23" fmla="*/ 15168 h 21600"/>
                <a:gd name="T24" fmla="*/ 13472 w 21600"/>
                <a:gd name="T25" fmla="*/ 15168 h 21600"/>
                <a:gd name="T26" fmla="*/ 13472 w 21600"/>
                <a:gd name="T27" fmla="*/ 15168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600" h="21600">
                  <a:moveTo>
                    <a:pt x="13472" y="15168"/>
                  </a:moveTo>
                  <a:cubicBezTo>
                    <a:pt x="12939" y="15081"/>
                    <a:pt x="12927" y="13560"/>
                    <a:pt x="12927" y="13560"/>
                  </a:cubicBezTo>
                  <a:cubicBezTo>
                    <a:pt x="12927" y="13560"/>
                    <a:pt x="14493" y="11953"/>
                    <a:pt x="14834" y="9790"/>
                  </a:cubicBezTo>
                  <a:cubicBezTo>
                    <a:pt x="15752" y="9790"/>
                    <a:pt x="16319" y="7492"/>
                    <a:pt x="15401" y="6683"/>
                  </a:cubicBezTo>
                  <a:cubicBezTo>
                    <a:pt x="15439" y="5832"/>
                    <a:pt x="16581" y="0"/>
                    <a:pt x="10800" y="0"/>
                  </a:cubicBezTo>
                  <a:cubicBezTo>
                    <a:pt x="5019" y="0"/>
                    <a:pt x="6161" y="5832"/>
                    <a:pt x="6199" y="6683"/>
                  </a:cubicBezTo>
                  <a:cubicBezTo>
                    <a:pt x="5281" y="7492"/>
                    <a:pt x="5848" y="9790"/>
                    <a:pt x="6766" y="9790"/>
                  </a:cubicBezTo>
                  <a:cubicBezTo>
                    <a:pt x="7107" y="11953"/>
                    <a:pt x="8673" y="13560"/>
                    <a:pt x="8673" y="13560"/>
                  </a:cubicBezTo>
                  <a:cubicBezTo>
                    <a:pt x="8673" y="13560"/>
                    <a:pt x="8661" y="15081"/>
                    <a:pt x="8128" y="15168"/>
                  </a:cubicBezTo>
                  <a:cubicBezTo>
                    <a:pt x="6411" y="15452"/>
                    <a:pt x="0" y="18384"/>
                    <a:pt x="0" y="21600"/>
                  </a:cubicBezTo>
                  <a:lnTo>
                    <a:pt x="21600" y="21600"/>
                  </a:lnTo>
                  <a:cubicBezTo>
                    <a:pt x="21600" y="18384"/>
                    <a:pt x="15189" y="15452"/>
                    <a:pt x="13472" y="15168"/>
                  </a:cubicBezTo>
                  <a:cubicBezTo>
                    <a:pt x="13472" y="15168"/>
                    <a:pt x="13472" y="15168"/>
                    <a:pt x="13472" y="15168"/>
                  </a:cubicBezTo>
                  <a:close/>
                  <a:moveTo>
                    <a:pt x="13472" y="15168"/>
                  </a:moveTo>
                </a:path>
              </a:pathLst>
            </a:custGeom>
            <a:solidFill>
              <a:srgbClr val="6077B6"/>
            </a:solidFill>
            <a:ln w="76200" cap="flat">
              <a:solidFill>
                <a:srgbClr val="FFFEFE"/>
              </a:solidFill>
              <a:prstDash val="solid"/>
              <a:miter lim="800000"/>
              <a:headEnd type="none" w="med" len="med"/>
              <a:tailEnd type="none" w="med" len="med"/>
            </a:ln>
          </p:spPr>
          <p:txBody>
            <a:bodyPr lIns="0" tIns="0" rIns="0" bIns="0"/>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445469"/>
                </a:solidFill>
                <a:effectLst/>
                <a:uLnTx/>
                <a:uFillTx/>
                <a:latin typeface="Agency FB" pitchFamily="34" charset="0"/>
                <a:ea typeface="微软雅黑" pitchFamily="34" charset="-122"/>
                <a:cs typeface="+mn-ea"/>
                <a:sym typeface="+mn-lt"/>
              </a:endParaRPr>
            </a:p>
          </p:txBody>
        </p:sp>
        <p:sp>
          <p:nvSpPr>
            <p:cNvPr id="5" name="矩形 4">
              <a:extLst>
                <a:ext uri="{FF2B5EF4-FFF2-40B4-BE49-F238E27FC236}">
                  <a16:creationId xmlns:a16="http://schemas.microsoft.com/office/drawing/2014/main" id="{F89EFD14-DA6B-F23F-469E-BE95B947F222}"/>
                </a:ext>
              </a:extLst>
            </p:cNvPr>
            <p:cNvSpPr/>
            <p:nvPr/>
          </p:nvSpPr>
          <p:spPr>
            <a:xfrm flipH="1">
              <a:off x="1131672" y="1769292"/>
              <a:ext cx="1379405" cy="1323439"/>
            </a:xfrm>
            <a:prstGeom prst="rect">
              <a:avLst/>
            </a:prstGeom>
            <a:ln>
              <a:noFill/>
            </a:ln>
          </p:spPr>
          <p:txBody>
            <a:bodyPr wrap="square">
              <a:spAutoFit/>
            </a:bodyPr>
            <a:lstStyle/>
            <a:p>
              <a:pPr algn="ctr"/>
              <a:r>
                <a:rPr lang="zh-CN" altLang="en-US" sz="4000" dirty="0">
                  <a:solidFill>
                    <a:schemeClr val="bg1"/>
                  </a:solidFill>
                  <a:latin typeface="Franklin Gothic Demi" pitchFamily="34" charset="0"/>
                  <a:ea typeface="微软雅黑" pitchFamily="34" charset="-122"/>
                  <a:cs typeface="BrowalliaUPC" pitchFamily="34" charset="-34"/>
                </a:rPr>
                <a:t>原因</a:t>
              </a:r>
              <a:r>
                <a:rPr lang="en-US" altLang="zh-CN" sz="4000" dirty="0">
                  <a:solidFill>
                    <a:schemeClr val="bg1"/>
                  </a:solidFill>
                  <a:latin typeface="Franklin Gothic Demi" pitchFamily="34" charset="0"/>
                  <a:ea typeface="微软雅黑" pitchFamily="34" charset="-122"/>
                  <a:cs typeface="BrowalliaUPC" pitchFamily="34" charset="-34"/>
                </a:rPr>
                <a:t>1</a:t>
              </a:r>
            </a:p>
          </p:txBody>
        </p:sp>
      </p:grpSp>
      <p:grpSp>
        <p:nvGrpSpPr>
          <p:cNvPr id="17" name="组合 16">
            <a:extLst>
              <a:ext uri="{FF2B5EF4-FFF2-40B4-BE49-F238E27FC236}">
                <a16:creationId xmlns:a16="http://schemas.microsoft.com/office/drawing/2014/main" id="{5C87BCD7-C4A7-775B-1614-F4ED410160AC}"/>
              </a:ext>
            </a:extLst>
          </p:cNvPr>
          <p:cNvGrpSpPr/>
          <p:nvPr/>
        </p:nvGrpSpPr>
        <p:grpSpPr>
          <a:xfrm>
            <a:off x="8518629" y="3695843"/>
            <a:ext cx="2753595" cy="2260064"/>
            <a:chOff x="8518629" y="3695843"/>
            <a:chExt cx="2753595" cy="2260064"/>
          </a:xfrm>
        </p:grpSpPr>
        <p:sp>
          <p:nvSpPr>
            <p:cNvPr id="6" name="Oval 6">
              <a:extLst>
                <a:ext uri="{FF2B5EF4-FFF2-40B4-BE49-F238E27FC236}">
                  <a16:creationId xmlns:a16="http://schemas.microsoft.com/office/drawing/2014/main" id="{33FBA108-86C8-2611-3761-2F673607229B}"/>
                </a:ext>
              </a:extLst>
            </p:cNvPr>
            <p:cNvSpPr/>
            <p:nvPr/>
          </p:nvSpPr>
          <p:spPr bwMode="auto">
            <a:xfrm>
              <a:off x="9170921" y="3854604"/>
              <a:ext cx="2101303" cy="2101303"/>
            </a:xfrm>
            <a:prstGeom prst="ellipse">
              <a:avLst/>
            </a:prstGeom>
            <a:solidFill>
              <a:srgbClr val="6BF4CD"/>
            </a:solidFill>
            <a:ln w="25400" cap="flat">
              <a:solidFill>
                <a:schemeClr val="tx1">
                  <a:lumMod val="65000"/>
                  <a:lumOff val="35000"/>
                </a:schemeClr>
              </a:solidFill>
              <a:prstDash val="solid"/>
              <a:miter lim="800000"/>
              <a:headEnd type="none" w="med" len="med"/>
              <a:tailEnd type="none" w="med" len="med"/>
            </a:ln>
          </p:spPr>
          <p:txBody>
            <a:bodyPr lIns="0" tIns="0" rIns="0" bIns="0"/>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445469"/>
                </a:solidFill>
                <a:effectLst/>
                <a:uLnTx/>
                <a:uFillTx/>
                <a:latin typeface="Agency FB" pitchFamily="34" charset="0"/>
                <a:ea typeface="微软雅黑" pitchFamily="34" charset="-122"/>
                <a:cs typeface="+mn-ea"/>
                <a:sym typeface="+mn-lt"/>
              </a:endParaRPr>
            </a:p>
          </p:txBody>
        </p:sp>
        <p:sp>
          <p:nvSpPr>
            <p:cNvPr id="8" name="AutoShape 15">
              <a:extLst>
                <a:ext uri="{FF2B5EF4-FFF2-40B4-BE49-F238E27FC236}">
                  <a16:creationId xmlns:a16="http://schemas.microsoft.com/office/drawing/2014/main" id="{6348A41B-B1AC-DE85-699B-9A3DC9E5B04C}"/>
                </a:ext>
              </a:extLst>
            </p:cNvPr>
            <p:cNvSpPr/>
            <p:nvPr/>
          </p:nvSpPr>
          <p:spPr bwMode="auto">
            <a:xfrm>
              <a:off x="8518629" y="3695843"/>
              <a:ext cx="1304585" cy="1260147"/>
            </a:xfrm>
            <a:custGeom>
              <a:avLst/>
              <a:gdLst>
                <a:gd name="T0" fmla="*/ 13472 w 21600"/>
                <a:gd name="T1" fmla="*/ 15168 h 21600"/>
                <a:gd name="T2" fmla="*/ 12927 w 21600"/>
                <a:gd name="T3" fmla="*/ 13560 h 21600"/>
                <a:gd name="T4" fmla="*/ 14834 w 21600"/>
                <a:gd name="T5" fmla="*/ 9790 h 21600"/>
                <a:gd name="T6" fmla="*/ 15401 w 21600"/>
                <a:gd name="T7" fmla="*/ 6683 h 21600"/>
                <a:gd name="T8" fmla="*/ 10800 w 21600"/>
                <a:gd name="T9" fmla="*/ 0 h 21600"/>
                <a:gd name="T10" fmla="*/ 6199 w 21600"/>
                <a:gd name="T11" fmla="*/ 6683 h 21600"/>
                <a:gd name="T12" fmla="*/ 6766 w 21600"/>
                <a:gd name="T13" fmla="*/ 9790 h 21600"/>
                <a:gd name="T14" fmla="*/ 8673 w 21600"/>
                <a:gd name="T15" fmla="*/ 13560 h 21600"/>
                <a:gd name="T16" fmla="*/ 8128 w 21600"/>
                <a:gd name="T17" fmla="*/ 15168 h 21600"/>
                <a:gd name="T18" fmla="*/ 0 w 21600"/>
                <a:gd name="T19" fmla="*/ 21600 h 21600"/>
                <a:gd name="T20" fmla="*/ 21600 w 21600"/>
                <a:gd name="T21" fmla="*/ 21600 h 21600"/>
                <a:gd name="T22" fmla="*/ 13472 w 21600"/>
                <a:gd name="T23" fmla="*/ 15168 h 21600"/>
                <a:gd name="T24" fmla="*/ 13472 w 21600"/>
                <a:gd name="T25" fmla="*/ 15168 h 21600"/>
                <a:gd name="T26" fmla="*/ 13472 w 21600"/>
                <a:gd name="T27" fmla="*/ 15168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600" h="21600">
                  <a:moveTo>
                    <a:pt x="13472" y="15168"/>
                  </a:moveTo>
                  <a:cubicBezTo>
                    <a:pt x="12939" y="15081"/>
                    <a:pt x="12927" y="13560"/>
                    <a:pt x="12927" y="13560"/>
                  </a:cubicBezTo>
                  <a:cubicBezTo>
                    <a:pt x="12927" y="13560"/>
                    <a:pt x="14493" y="11953"/>
                    <a:pt x="14834" y="9790"/>
                  </a:cubicBezTo>
                  <a:cubicBezTo>
                    <a:pt x="15752" y="9790"/>
                    <a:pt x="16319" y="7492"/>
                    <a:pt x="15401" y="6683"/>
                  </a:cubicBezTo>
                  <a:cubicBezTo>
                    <a:pt x="15439" y="5832"/>
                    <a:pt x="16581" y="0"/>
                    <a:pt x="10800" y="0"/>
                  </a:cubicBezTo>
                  <a:cubicBezTo>
                    <a:pt x="5019" y="0"/>
                    <a:pt x="6161" y="5832"/>
                    <a:pt x="6199" y="6683"/>
                  </a:cubicBezTo>
                  <a:cubicBezTo>
                    <a:pt x="5281" y="7492"/>
                    <a:pt x="5848" y="9790"/>
                    <a:pt x="6766" y="9790"/>
                  </a:cubicBezTo>
                  <a:cubicBezTo>
                    <a:pt x="7107" y="11953"/>
                    <a:pt x="8673" y="13560"/>
                    <a:pt x="8673" y="13560"/>
                  </a:cubicBezTo>
                  <a:cubicBezTo>
                    <a:pt x="8673" y="13560"/>
                    <a:pt x="8661" y="15081"/>
                    <a:pt x="8128" y="15168"/>
                  </a:cubicBezTo>
                  <a:cubicBezTo>
                    <a:pt x="6411" y="15452"/>
                    <a:pt x="0" y="18384"/>
                    <a:pt x="0" y="21600"/>
                  </a:cubicBezTo>
                  <a:lnTo>
                    <a:pt x="21600" y="21600"/>
                  </a:lnTo>
                  <a:cubicBezTo>
                    <a:pt x="21600" y="18384"/>
                    <a:pt x="15189" y="15452"/>
                    <a:pt x="13472" y="15168"/>
                  </a:cubicBezTo>
                  <a:cubicBezTo>
                    <a:pt x="13472" y="15168"/>
                    <a:pt x="13472" y="15168"/>
                    <a:pt x="13472" y="15168"/>
                  </a:cubicBezTo>
                  <a:close/>
                  <a:moveTo>
                    <a:pt x="13472" y="15168"/>
                  </a:moveTo>
                </a:path>
              </a:pathLst>
            </a:custGeom>
            <a:solidFill>
              <a:srgbClr val="6077B6"/>
            </a:solidFill>
            <a:ln w="76200" cap="flat">
              <a:solidFill>
                <a:srgbClr val="FFFEFE"/>
              </a:solidFill>
              <a:prstDash val="solid"/>
              <a:miter lim="800000"/>
              <a:headEnd type="none" w="med" len="med"/>
              <a:tailEnd type="none" w="med" len="med"/>
            </a:ln>
          </p:spPr>
          <p:txBody>
            <a:bodyPr lIns="0" tIns="0" rIns="0" bIns="0"/>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445469"/>
                </a:solidFill>
                <a:effectLst/>
                <a:uLnTx/>
                <a:uFillTx/>
                <a:latin typeface="Agency FB" pitchFamily="34" charset="0"/>
                <a:ea typeface="微软雅黑" pitchFamily="34" charset="-122"/>
                <a:cs typeface="+mn-ea"/>
                <a:sym typeface="+mn-lt"/>
              </a:endParaRPr>
            </a:p>
          </p:txBody>
        </p:sp>
        <p:sp>
          <p:nvSpPr>
            <p:cNvPr id="14" name="矩形 13">
              <a:extLst>
                <a:ext uri="{FF2B5EF4-FFF2-40B4-BE49-F238E27FC236}">
                  <a16:creationId xmlns:a16="http://schemas.microsoft.com/office/drawing/2014/main" id="{EC0AD261-6E34-B4B9-51DF-6EEE8FEDC273}"/>
                </a:ext>
              </a:extLst>
            </p:cNvPr>
            <p:cNvSpPr/>
            <p:nvPr/>
          </p:nvSpPr>
          <p:spPr>
            <a:xfrm flipH="1">
              <a:off x="9858016" y="4549129"/>
              <a:ext cx="1379405" cy="1323439"/>
            </a:xfrm>
            <a:prstGeom prst="rect">
              <a:avLst/>
            </a:prstGeom>
            <a:ln>
              <a:noFill/>
            </a:ln>
          </p:spPr>
          <p:txBody>
            <a:bodyPr wrap="square">
              <a:spAutoFit/>
            </a:bodyPr>
            <a:lstStyle/>
            <a:p>
              <a:pPr algn="ctr"/>
              <a:r>
                <a:rPr lang="zh-CN" altLang="en-US" sz="4000" dirty="0">
                  <a:solidFill>
                    <a:schemeClr val="bg1"/>
                  </a:solidFill>
                  <a:latin typeface="Franklin Gothic Demi" pitchFamily="34" charset="0"/>
                  <a:ea typeface="微软雅黑" pitchFamily="34" charset="-122"/>
                  <a:cs typeface="BrowalliaUPC" pitchFamily="34" charset="-34"/>
                </a:rPr>
                <a:t>原因</a:t>
              </a:r>
              <a:r>
                <a:rPr lang="en-US" altLang="zh-CN" sz="4000" dirty="0">
                  <a:solidFill>
                    <a:schemeClr val="bg1"/>
                  </a:solidFill>
                  <a:latin typeface="Franklin Gothic Demi" pitchFamily="34" charset="0"/>
                  <a:ea typeface="微软雅黑" pitchFamily="34" charset="-122"/>
                  <a:cs typeface="BrowalliaUPC" pitchFamily="34" charset="-34"/>
                </a:rPr>
                <a:t>2</a:t>
              </a:r>
            </a:p>
          </p:txBody>
        </p:sp>
      </p:grpSp>
      <p:sp>
        <p:nvSpPr>
          <p:cNvPr id="15" name="文本框 14">
            <a:extLst>
              <a:ext uri="{FF2B5EF4-FFF2-40B4-BE49-F238E27FC236}">
                <a16:creationId xmlns:a16="http://schemas.microsoft.com/office/drawing/2014/main" id="{912D1F4D-383B-B8BA-70B7-A5746837C9DA}"/>
              </a:ext>
            </a:extLst>
          </p:cNvPr>
          <p:cNvSpPr txBox="1"/>
          <p:nvPr/>
        </p:nvSpPr>
        <p:spPr>
          <a:xfrm>
            <a:off x="3977545" y="1180098"/>
            <a:ext cx="7130168" cy="1892121"/>
          </a:xfrm>
          <a:prstGeom prst="rect">
            <a:avLst/>
          </a:prstGeom>
          <a:noFill/>
          <a:effectLst/>
        </p:spPr>
        <p:txBody>
          <a:bodyPr wrap="square" rtlCol="0">
            <a:spAutoFit/>
          </a:bodyPr>
          <a:lstStyle/>
          <a:p>
            <a:pPr>
              <a:lnSpc>
                <a:spcPct val="150000"/>
              </a:lnSpc>
            </a:pPr>
            <a:r>
              <a:rPr lang="zh-CN" altLang="en-US" sz="2000" dirty="0"/>
              <a:t>课堂上先启发学生联系个人生活经验积极回答，再逐步开展议题式教学活动，围绕“中国强”“少年强”所需论据事实和逻辑关系，引导学生经历“提出问题</a:t>
            </a:r>
            <a:r>
              <a:rPr lang="en-US" altLang="zh-CN" sz="2000" dirty="0"/>
              <a:t>—</a:t>
            </a:r>
            <a:r>
              <a:rPr lang="zh-CN" altLang="en-US" sz="2000" dirty="0"/>
              <a:t>分析问题</a:t>
            </a:r>
            <a:r>
              <a:rPr lang="en-US" altLang="zh-CN" sz="2000" dirty="0"/>
              <a:t>—</a:t>
            </a:r>
            <a:r>
              <a:rPr lang="zh-CN" altLang="en-US" sz="2000" dirty="0"/>
              <a:t>解决问题”的探究过程，厘清模糊观念，关注思维变迁，增进政治认同。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1+#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0-#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0-#ppt_w/2"/>
                                          </p:val>
                                        </p:tav>
                                        <p:tav tm="100000">
                                          <p:val>
                                            <p:strVal val="#ppt_x"/>
                                          </p:val>
                                        </p:tav>
                                      </p:tavLst>
                                    </p:anim>
                                    <p:anim calcmode="lin" valueType="num">
                                      <p:cBhvr additive="base">
                                        <p:cTn id="2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5E9"/>
        </a:solidFill>
        <a:effectLst/>
      </p:bgPr>
    </p:bg>
    <p:spTree>
      <p:nvGrpSpPr>
        <p:cNvPr id="1" name=""/>
        <p:cNvGrpSpPr/>
        <p:nvPr/>
      </p:nvGrpSpPr>
      <p:grpSpPr>
        <a:xfrm>
          <a:off x="0" y="0"/>
          <a:ext cx="0" cy="0"/>
          <a:chOff x="0" y="0"/>
          <a:chExt cx="0" cy="0"/>
        </a:xfrm>
      </p:grpSpPr>
      <p:sp>
        <p:nvSpPr>
          <p:cNvPr id="10" name="矩形 9"/>
          <p:cNvSpPr/>
          <p:nvPr/>
        </p:nvSpPr>
        <p:spPr>
          <a:xfrm>
            <a:off x="639495" y="-1235810"/>
            <a:ext cx="645459" cy="1101339"/>
          </a:xfrm>
          <a:prstGeom prst="rect">
            <a:avLst/>
          </a:prstGeom>
          <a:solidFill>
            <a:srgbClr val="FF58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1" name="矩形 10"/>
          <p:cNvSpPr/>
          <p:nvPr/>
        </p:nvSpPr>
        <p:spPr>
          <a:xfrm>
            <a:off x="1284954" y="-1235810"/>
            <a:ext cx="645459" cy="1101339"/>
          </a:xfrm>
          <a:prstGeom prst="rect">
            <a:avLst/>
          </a:prstGeom>
          <a:solidFill>
            <a:srgbClr val="FDC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2" name="矩形 11"/>
          <p:cNvSpPr/>
          <p:nvPr/>
        </p:nvSpPr>
        <p:spPr>
          <a:xfrm>
            <a:off x="1930413" y="-1235810"/>
            <a:ext cx="645459" cy="1101339"/>
          </a:xfrm>
          <a:prstGeom prst="rect">
            <a:avLst/>
          </a:prstGeom>
          <a:solidFill>
            <a:srgbClr val="6077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3" name="矩形 12"/>
          <p:cNvSpPr/>
          <p:nvPr/>
        </p:nvSpPr>
        <p:spPr>
          <a:xfrm>
            <a:off x="2575872" y="-1235810"/>
            <a:ext cx="645459" cy="1101339"/>
          </a:xfrm>
          <a:prstGeom prst="rect">
            <a:avLst/>
          </a:prstGeom>
          <a:solidFill>
            <a:srgbClr val="6BF4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pitchFamily="2" charset="-122"/>
              <a:cs typeface="+mn-cs"/>
            </a:endParaRPr>
          </a:p>
        </p:txBody>
      </p:sp>
      <p:sp>
        <p:nvSpPr>
          <p:cNvPr id="15" name="文本框 14" descr="e7d195523061f1c0deeec63e560781cfd59afb0ea006f2a87ABB68BF51EA6619813959095094C18C62A12F549504892A4AAA8C1554C6663626E05CA27F281A14E6983772AFC3FB97135759321DEA3D7047B2D20B121D4E05C4684874C482AB1BB204CB54EAB25F565C815D4796FBB61FCD35047BE64E9284D3E3DA2080414DCBE4487825BD03153EC4E777C6120C5078"/>
          <p:cNvSpPr txBox="1"/>
          <p:nvPr/>
        </p:nvSpPr>
        <p:spPr>
          <a:xfrm>
            <a:off x="2588157" y="4657355"/>
            <a:ext cx="6974986" cy="769441"/>
          </a:xfrm>
          <a:prstGeom prst="rect">
            <a:avLst/>
          </a:prstGeom>
          <a:noFill/>
        </p:spPr>
        <p:txBody>
          <a:bodyPr wrap="none" rtlCol="0">
            <a:spAutoFit/>
          </a:bodyPr>
          <a:lstStyle/>
          <a:p>
            <a:pPr algn="ctr"/>
            <a:r>
              <a:rPr lang="zh-CN" altLang="en-US" sz="4400" b="1" dirty="0">
                <a:solidFill>
                  <a:schemeClr val="tx1">
                    <a:lumMod val="65000"/>
                    <a:lumOff val="35000"/>
                  </a:schemeClr>
                </a:solidFill>
                <a:latin typeface="幼圆" pitchFamily="49" charset="-122"/>
                <a:ea typeface="幼圆" pitchFamily="49" charset="-122"/>
              </a:rPr>
              <a:t>孩子们</a:t>
            </a:r>
            <a:r>
              <a:rPr lang="en-US" altLang="zh-CN" sz="4400" b="1" dirty="0">
                <a:solidFill>
                  <a:schemeClr val="tx1">
                    <a:lumMod val="65000"/>
                    <a:lumOff val="35000"/>
                  </a:schemeClr>
                </a:solidFill>
                <a:latin typeface="幼圆" pitchFamily="49" charset="-122"/>
                <a:ea typeface="幼圆" pitchFamily="49" charset="-122"/>
              </a:rPr>
              <a:t>需要完成哪些任务</a:t>
            </a:r>
            <a:r>
              <a:rPr lang="zh-CN" altLang="en-US" sz="4400" b="1" dirty="0">
                <a:solidFill>
                  <a:schemeClr val="tx1">
                    <a:lumMod val="65000"/>
                    <a:lumOff val="35000"/>
                  </a:schemeClr>
                </a:solidFill>
                <a:latin typeface="幼圆" pitchFamily="49" charset="-122"/>
                <a:ea typeface="幼圆" pitchFamily="49" charset="-122"/>
              </a:rPr>
              <a:t>？</a:t>
            </a:r>
          </a:p>
        </p:txBody>
      </p:sp>
      <p:cxnSp>
        <p:nvCxnSpPr>
          <p:cNvPr id="17" name="直接连接符 16" descr="e7d195523061f1c0deeec63e560781cfd59afb0ea006f2a87ABB68BF51EA6619813959095094C18C62A12F549504892A4AAA8C1554C6663626E05CA27F281A14E6983772AFC3FB97135759321DEA3D7047B2D20B121D4E05A6D0F227958A32026FEBB3ABD36322023181A2FF8EA235E789B1C6FF9A70CDD2C90B48B40EB7806F7806DF616AB3CE63"/>
          <p:cNvCxnSpPr>
            <a:cxnSpLocks/>
          </p:cNvCxnSpPr>
          <p:nvPr/>
        </p:nvCxnSpPr>
        <p:spPr>
          <a:xfrm flipH="1">
            <a:off x="2575872" y="5620305"/>
            <a:ext cx="6852941"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9" name="图片 18"/>
          <p:cNvPicPr>
            <a:picLocks noChangeAspect="1"/>
          </p:cNvPicPr>
          <p:nvPr/>
        </p:nvPicPr>
        <p:blipFill>
          <a:blip r:embed="rId2" cstate="print"/>
          <a:stretch>
            <a:fillRect/>
          </a:stretch>
        </p:blipFill>
        <p:spPr>
          <a:xfrm>
            <a:off x="5351187" y="1261830"/>
            <a:ext cx="1809030" cy="2964728"/>
          </a:xfrm>
          <a:prstGeom prst="rect">
            <a:avLst/>
          </a:prstGeom>
        </p:spPr>
      </p:pic>
    </p:spTree>
    <p:extLst>
      <p:ext uri="{BB962C8B-B14F-4D97-AF65-F5344CB8AC3E}">
        <p14:creationId xmlns:p14="http://schemas.microsoft.com/office/powerpoint/2010/main" val="26654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outVertical)">
                                      <p:cBhvr>
                                        <p:cTn id="1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745</Words>
  <Application>Microsoft Office PowerPoint</Application>
  <PresentationFormat>宽屏</PresentationFormat>
  <Paragraphs>98</Paragraphs>
  <Slides>21</Slides>
  <Notes>2</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21</vt:i4>
      </vt:variant>
    </vt:vector>
  </HeadingPairs>
  <TitlesOfParts>
    <vt:vector size="36" baseType="lpstr">
      <vt:lpstr>-webkit-standard</vt:lpstr>
      <vt:lpstr>等线</vt:lpstr>
      <vt:lpstr>等线 Light</vt:lpstr>
      <vt:lpstr>黑体</vt:lpstr>
      <vt:lpstr>华光标题黑_CNKI</vt:lpstr>
      <vt:lpstr>楷体</vt:lpstr>
      <vt:lpstr>宋体</vt:lpstr>
      <vt:lpstr>微软雅黑</vt:lpstr>
      <vt:lpstr>幼圆</vt:lpstr>
      <vt:lpstr>Agency FB</vt:lpstr>
      <vt:lpstr>Arial</vt:lpstr>
      <vt:lpstr>Calibri</vt:lpstr>
      <vt:lpstr>Franklin Gothic Demi</vt:lpstr>
      <vt:lpstr>Myriad Pro</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宇昊 徐</cp:lastModifiedBy>
  <cp:revision>94</cp:revision>
  <dcterms:created xsi:type="dcterms:W3CDTF">1900-01-01T00:00:00Z</dcterms:created>
  <dcterms:modified xsi:type="dcterms:W3CDTF">2023-11-02T09:13:31Z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2052-12.4.4</vt:lpwstr>
  </property>
  <property fmtid="{D5CDD505-2E9C-101B-9397-08002B2CF9AE}" pid="3" name="ICV">
    <vt:lpwstr>D9C6DCEB05D594743C5F3F65053475F3_32</vt:lpwstr>
  </property>
</Properties>
</file>