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Override4.xml" ContentType="application/vnd.openxmlformats-officedocument.themeOverride+xml"/>
  <Override PartName="/ppt/tags/tag4.xml" ContentType="application/vnd.openxmlformats-officedocument.presentationml.tags+xml"/>
  <Override PartName="/ppt/theme/themeOverride5.xml" ContentType="application/vnd.openxmlformats-officedocument.themeOverride+xml"/>
  <Override PartName="/ppt/tags/tag5.xml" ContentType="application/vnd.openxmlformats-officedocument.presentationml.tags+xml"/>
  <Override PartName="/ppt/theme/themeOverride6.xml" ContentType="application/vnd.openxmlformats-officedocument.themeOverride+xml"/>
  <Override PartName="/ppt/tags/tag6.xml" ContentType="application/vnd.openxmlformats-officedocument.presentationml.tags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9" r:id="rId6"/>
    <p:sldId id="258" r:id="rId7"/>
    <p:sldId id="266" r:id="rId8"/>
    <p:sldId id="273" r:id="rId9"/>
    <p:sldId id="263" r:id="rId10"/>
    <p:sldId id="269" r:id="rId11"/>
    <p:sldId id="264" r:id="rId12"/>
    <p:sldId id="270" r:id="rId13"/>
    <p:sldId id="265" r:id="rId14"/>
    <p:sldId id="272" r:id="rId15"/>
    <p:sldId id="275" r:id="rId16"/>
    <p:sldId id="274" r:id="rId17"/>
    <p:sldId id="262" r:id="rId18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1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3D24-6083-4546-8C6D-DEE86BAAAE49}" type="datetimeFigureOut">
              <a:rPr lang="zh-CN" altLang="en-US" smtClean="0"/>
              <a:t>2023/11/2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ED8765-8EF3-408C-9341-152904E414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8542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8BC5AAF6-DA14-1919-CFBE-115BD3222C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357" b="1035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="" xmlns:a16="http://schemas.microsoft.com/office/drawing/2014/main" id="{E545B57F-7D9D-4AD8-9FE4-E5267D65BB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22899" y="2756674"/>
            <a:ext cx="6533502" cy="1173162"/>
          </a:xfrm>
        </p:spPr>
        <p:txBody>
          <a:bodyPr vert="horz" lIns="91440" tIns="45720" rIns="91440" bIns="45720" rtlCol="0" anchor="b">
            <a:noAutofit/>
          </a:bodyPr>
          <a:lstStyle>
            <a:lvl1pPr marL="0"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4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defTabSz="914354"/>
            <a:r>
              <a:rPr lang="en-US" altLang="zh-CN" dirty="0"/>
              <a:t>Click to edit </a:t>
            </a:r>
            <a:br>
              <a:rPr lang="en-US" altLang="zh-CN" dirty="0"/>
            </a:br>
            <a:r>
              <a:rPr lang="en-US" altLang="zh-CN" dirty="0"/>
              <a:t>Master title style</a:t>
            </a:r>
            <a:endParaRPr lang="zh-CN" altLang="en-US" dirty="0"/>
          </a:p>
        </p:txBody>
      </p:sp>
      <p:sp>
        <p:nvSpPr>
          <p:cNvPr id="8" name="文本占位符 7">
            <a:extLst>
              <a:ext uri="{FF2B5EF4-FFF2-40B4-BE49-F238E27FC236}">
                <a16:creationId xmlns="" xmlns:a16="http://schemas.microsoft.com/office/drawing/2014/main" id="{44C4A721-803B-47CB-B99E-1D01E8E016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49950" y="6041844"/>
            <a:ext cx="5568950" cy="296271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r">
              <a:buNone/>
              <a:defRPr lang="en-US" altLang="zh-CN" sz="1000" b="0" smtClean="0"/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dirty="0"/>
              <a:t>Speaker name and title</a:t>
            </a:r>
          </a:p>
        </p:txBody>
      </p:sp>
      <p:sp>
        <p:nvSpPr>
          <p:cNvPr id="9" name="文本占位符 8">
            <a:extLst>
              <a:ext uri="{FF2B5EF4-FFF2-40B4-BE49-F238E27FC236}">
                <a16:creationId xmlns="" xmlns:a16="http://schemas.microsoft.com/office/drawing/2014/main" id="{CA939A61-406D-45DC-B757-059EFAA0586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0400" y="6041844"/>
            <a:ext cx="5568950" cy="296271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altLang="zh-CN" sz="1000" b="0" smtClean="0"/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dirty="0"/>
              <a:t>OfficePLUS</a:t>
            </a:r>
            <a:endParaRPr lang="en-US" altLang="en-US" dirty="0"/>
          </a:p>
        </p:txBody>
      </p:sp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4EF3F9F2-2DBE-4016-9D2B-F5CF4BE8EB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0400" y="519885"/>
            <a:ext cx="1039091" cy="296271"/>
          </a:xfrm>
        </p:spPr>
        <p:txBody>
          <a:bodyPr vert="horz" wrap="none" lIns="91440" tIns="45720" rIns="91440" bIns="45720" rtlCol="0" anchor="ctr">
            <a:normAutofit/>
          </a:bodyPr>
          <a:lstStyle>
            <a:lvl1pPr marL="0" indent="0">
              <a:buNone/>
              <a:defRPr lang="en-US" altLang="zh-CN" sz="1200" b="1" smtClean="0"/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dirty="0"/>
              <a:t>LGOO HERE</a:t>
            </a:r>
          </a:p>
        </p:txBody>
      </p:sp>
      <p:sp>
        <p:nvSpPr>
          <p:cNvPr id="10" name="任意多边形: 形状 9">
            <a:extLst>
              <a:ext uri="{FF2B5EF4-FFF2-40B4-BE49-F238E27FC236}">
                <a16:creationId xmlns="" xmlns:a16="http://schemas.microsoft.com/office/drawing/2014/main" id="{FEDBB135-DCE9-80F4-72D5-021EDDC6ABAF}"/>
              </a:ext>
            </a:extLst>
          </p:cNvPr>
          <p:cNvSpPr>
            <a:spLocks/>
          </p:cNvSpPr>
          <p:nvPr userDrawn="1"/>
        </p:nvSpPr>
        <p:spPr bwMode="auto">
          <a:xfrm>
            <a:off x="3856263" y="4121150"/>
            <a:ext cx="4343400" cy="698500"/>
          </a:xfrm>
          <a:custGeom>
            <a:avLst/>
            <a:gdLst>
              <a:gd name="T0" fmla="*/ 2736 w 2736"/>
              <a:gd name="T1" fmla="*/ 672 h 672"/>
              <a:gd name="T2" fmla="*/ 0 w 2736"/>
              <a:gd name="T3" fmla="*/ 672 h 672"/>
              <a:gd name="T4" fmla="*/ 214 w 2736"/>
              <a:gd name="T5" fmla="*/ 328 h 672"/>
              <a:gd name="T6" fmla="*/ 0 w 2736"/>
              <a:gd name="T7" fmla="*/ 0 h 672"/>
              <a:gd name="T8" fmla="*/ 2736 w 2736"/>
              <a:gd name="T9" fmla="*/ 0 h 672"/>
              <a:gd name="T10" fmla="*/ 2519 w 2736"/>
              <a:gd name="T11" fmla="*/ 318 h 672"/>
              <a:gd name="T12" fmla="*/ 2736 w 2736"/>
              <a:gd name="T13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36" h="672">
                <a:moveTo>
                  <a:pt x="2736" y="672"/>
                </a:moveTo>
                <a:lnTo>
                  <a:pt x="0" y="672"/>
                </a:lnTo>
                <a:lnTo>
                  <a:pt x="214" y="328"/>
                </a:lnTo>
                <a:lnTo>
                  <a:pt x="0" y="0"/>
                </a:lnTo>
                <a:lnTo>
                  <a:pt x="2736" y="0"/>
                </a:lnTo>
                <a:lnTo>
                  <a:pt x="2519" y="318"/>
                </a:lnTo>
                <a:lnTo>
                  <a:pt x="2736" y="672"/>
                </a:lnTo>
                <a:close/>
              </a:path>
            </a:pathLst>
          </a:custGeom>
          <a:solidFill>
            <a:srgbClr val="01B8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="" xmlns:a16="http://schemas.microsoft.com/office/drawing/2014/main" id="{42DDB65F-C302-4F35-9CCB-12FB82E259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8065" y="4293735"/>
            <a:ext cx="3452327" cy="535853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2000" b="0" kern="1200" dirty="0">
                <a:ln w="12700">
                  <a:noFill/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600" lvl="0" indent="-228600" defTabSz="914354"/>
            <a:r>
              <a:rPr lang="en-US" altLang="zh-CN" dirty="0"/>
              <a:t>Click to edit Master subtitle style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1854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="" xmlns:a16="http://schemas.microsoft.com/office/drawing/2014/main" id="{511E9C35-11F3-AF70-A9EA-308CFB9A848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4791" t="73101" r="16355" b="11445"/>
          <a:stretch/>
        </p:blipFill>
        <p:spPr>
          <a:xfrm rot="17673705">
            <a:off x="10185400" y="215900"/>
            <a:ext cx="2298700" cy="1257300"/>
          </a:xfrm>
          <a:prstGeom prst="rect">
            <a:avLst/>
          </a:prstGeom>
        </p:spPr>
      </p:pic>
      <p:sp>
        <p:nvSpPr>
          <p:cNvPr id="9" name="文本占位符 8">
            <a:extLst>
              <a:ext uri="{FF2B5EF4-FFF2-40B4-BE49-F238E27FC236}">
                <a16:creationId xmlns="" xmlns:a16="http://schemas.microsoft.com/office/drawing/2014/main" id="{FDF03A82-401C-4A0E-BE21-BE588E87414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0400" y="1500188"/>
            <a:ext cx="2836562" cy="594626"/>
          </a:xfrm>
        </p:spPr>
        <p:txBody>
          <a:bodyPr>
            <a:normAutofit/>
          </a:bodyPr>
          <a:lstStyle>
            <a:lvl1pPr marL="0" indent="0" algn="r">
              <a:buFont typeface="+mj-lt"/>
              <a:buNone/>
              <a:defRPr sz="2400" b="1"/>
            </a:lvl1pPr>
            <a:lvl2pPr marL="457200" indent="0">
              <a:buFont typeface="+mj-ea"/>
              <a:buNone/>
              <a:defRPr/>
            </a:lvl2pPr>
            <a:lvl3pPr marL="1257300" indent="-342900">
              <a:buFont typeface="+mj-lt"/>
              <a:buAutoNum type="alphaLcParenR"/>
              <a:defRPr/>
            </a:lvl3pPr>
          </a:lstStyle>
          <a:p>
            <a:pPr lvl="0"/>
            <a:r>
              <a:rPr lang="en-US" altLang="zh-CN" dirty="0"/>
              <a:t>CONTENTS</a:t>
            </a:r>
            <a:endParaRPr lang="zh-CN" altLang="en-US" dirty="0"/>
          </a:p>
        </p:txBody>
      </p:sp>
      <p:sp>
        <p:nvSpPr>
          <p:cNvPr id="7" name="文本占位符 6">
            <a:extLst>
              <a:ext uri="{FF2B5EF4-FFF2-40B4-BE49-F238E27FC236}">
                <a16:creationId xmlns="" xmlns:a16="http://schemas.microsoft.com/office/drawing/2014/main" id="{0BEF0FD1-3ACE-43A8-AF57-CC0D436DC7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47836" y="1500187"/>
            <a:ext cx="7871045" cy="4633913"/>
          </a:xfrm>
        </p:spPr>
        <p:txBody>
          <a:bodyPr/>
          <a:lstStyle>
            <a:lvl1pPr marL="342900" indent="-342900">
              <a:buFont typeface="+mj-lt"/>
              <a:buAutoNum type="arabicPeriod"/>
              <a:defRPr/>
            </a:lvl1pPr>
            <a:lvl2pPr marL="800100" indent="-342900">
              <a:buFont typeface="+mj-ea"/>
              <a:buAutoNum type="circleNumDbPlain"/>
              <a:defRPr/>
            </a:lvl2pPr>
            <a:lvl3pPr marL="1257300" indent="-342900">
              <a:buFont typeface="+mj-lt"/>
              <a:buAutoNum type="alphaLcParenR"/>
              <a:defRPr/>
            </a:lvl3pPr>
          </a:lstStyle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="" xmlns:a16="http://schemas.microsoft.com/office/drawing/2014/main" id="{CAEA95BB-0FD6-4D94-81DB-8D38069818E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16C2568E-3CA5-4FDE-A375-CB503A7EDE3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C4CC43B-9EB6-4465-8B1A-3F7180DAD0DF}" type="datetime1">
              <a:rPr lang="zh-CN" altLang="en-US" smtClean="0"/>
              <a:t>2023/11/2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E3EAC383-637D-4997-B597-28ADC11A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en-US" altLang="zh-CN" smtClean="0"/>
              <a:pPr/>
              <a:t>‹#›</a:t>
            </a:fld>
            <a:endParaRPr lang="en-US" altLang="zh-CN"/>
          </a:p>
        </p:txBody>
      </p:sp>
      <p:cxnSp>
        <p:nvCxnSpPr>
          <p:cNvPr id="10" name="直接连接符 9">
            <a:extLst>
              <a:ext uri="{FF2B5EF4-FFF2-40B4-BE49-F238E27FC236}">
                <a16:creationId xmlns="" xmlns:a16="http://schemas.microsoft.com/office/drawing/2014/main" id="{5866F782-5852-4C4E-B3FE-2AD687E8AC1B}"/>
              </a:ext>
            </a:extLst>
          </p:cNvPr>
          <p:cNvCxnSpPr>
            <a:cxnSpLocks/>
          </p:cNvCxnSpPr>
          <p:nvPr userDrawn="1"/>
        </p:nvCxnSpPr>
        <p:spPr>
          <a:xfrm>
            <a:off x="3621019" y="1500188"/>
            <a:ext cx="0" cy="4633913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任意多边形: 形状 10">
            <a:extLst>
              <a:ext uri="{FF2B5EF4-FFF2-40B4-BE49-F238E27FC236}">
                <a16:creationId xmlns="" xmlns:a16="http://schemas.microsoft.com/office/drawing/2014/main" id="{3CCCD118-A808-47B5-869B-310AF975DC9C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2626456" y="5219207"/>
            <a:ext cx="870506" cy="915667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977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BE184B9C-AC03-99D4-A46B-864E11B590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357" b="1035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="" xmlns:a16="http://schemas.microsoft.com/office/drawing/2014/main" id="{000C7662-4F6D-4B06-BB36-235FC06BF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4068" y="3429582"/>
            <a:ext cx="5731164" cy="951057"/>
          </a:xfrm>
        </p:spPr>
        <p:txBody>
          <a:bodyPr vert="horz" lIns="91440" tIns="45720" rIns="91440" bIns="45720" rtlCol="0" anchor="b">
            <a:normAutofit/>
          </a:bodyPr>
          <a:lstStyle>
            <a:lvl1pPr algn="ctr">
              <a:defRPr lang="zh-CN" altLang="en-US" sz="2400"/>
            </a:lvl1pPr>
          </a:lstStyle>
          <a:p>
            <a:pPr lvl="0" defTabSz="914354"/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9FF9930E-40DF-417D-8161-BD38EB172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4068" y="4380639"/>
            <a:ext cx="5731164" cy="2383991"/>
          </a:xfrm>
        </p:spPr>
        <p:txBody>
          <a:bodyPr/>
          <a:lstStyle>
            <a:lvl1pPr marL="0" indent="0" algn="ctr">
              <a:buNone/>
              <a:defRPr lang="en-US" altLang="zh-CN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Click to edit Master text styles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E5279D9A-DC49-4C12-80D3-3D89C2783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F10D-3A58-4285-A9DB-D9098A7BEDDD}" type="datetime1">
              <a:rPr lang="zh-CN" altLang="en-US" smtClean="0"/>
              <a:t>2023/11/2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51EF8C95-8814-4768-850F-851B6434A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D894C1D7-7C5A-49B3-9D05-119C615E1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22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1B2DE3BF-1D30-91D8-570B-33C8FF801D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4791" t="73101" r="16355" b="11445"/>
          <a:stretch/>
        </p:blipFill>
        <p:spPr>
          <a:xfrm rot="17673705">
            <a:off x="10185400" y="215900"/>
            <a:ext cx="2298700" cy="12573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52EDE83-63CC-4B33-B715-3953EADE2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1514619F-25D0-4307-81CD-C24C74EF1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987-9647-4253-899C-3B9819D6D8A0}" type="datetime1">
              <a:rPr lang="zh-CN" altLang="en-US" smtClean="0"/>
              <a:t>2023/11/2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="" xmlns:a16="http://schemas.microsoft.com/office/drawing/2014/main" id="{C802B25F-898B-4C1A-94A9-699B8B55D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AA842F0A-76EB-4E77-8AF6-5F91F228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7642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="" xmlns:a16="http://schemas.microsoft.com/office/drawing/2014/main" id="{9C9D6027-F7C7-4EF3-85DD-09E27ACE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CBEB-8597-4EA4-9D29-E1D7025CFAA0}" type="datetime1">
              <a:rPr lang="zh-CN" altLang="en-US" smtClean="0"/>
              <a:t>2023/11/2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="" xmlns:a16="http://schemas.microsoft.com/office/drawing/2014/main" id="{66262BA1-A5A7-45F4-B365-E880E1C32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="" xmlns:a16="http://schemas.microsoft.com/office/drawing/2014/main" id="{F80CF1E8-0939-4B4D-A4D3-E47E208FC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162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="" xmlns:a16="http://schemas.microsoft.com/office/drawing/2014/main" id="{45886615-8B19-1C70-B900-CD9FD533F3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357" b="1035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文本占位符 6">
            <a:extLst>
              <a:ext uri="{FF2B5EF4-FFF2-40B4-BE49-F238E27FC236}">
                <a16:creationId xmlns="" xmlns:a16="http://schemas.microsoft.com/office/drawing/2014/main" id="{C2320649-ACD7-42E9-A261-E6ED46ACB4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97140" y="2810669"/>
            <a:ext cx="8185020" cy="1643062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ctr">
              <a:buNone/>
              <a:defRPr lang="en-US" altLang="zh-CN" sz="4400" b="1" smtClean="0"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en-US" altLang="zh-CN" smtClean="0"/>
            </a:lvl2pPr>
            <a:lvl3pPr>
              <a:defRPr lang="en-US" altLang="zh-CN" smtClean="0"/>
            </a:lvl3pPr>
            <a:lvl4pPr>
              <a:defRPr lang="en-US" altLang="zh-CN" smtClean="0"/>
            </a:lvl4pPr>
            <a:lvl5pPr>
              <a:defRPr lang="zh-CN" altLang="en-US"/>
            </a:lvl5pPr>
          </a:lstStyle>
          <a:p>
            <a:pPr marL="228600" lvl="0" indent="-228600" defTabSz="914354">
              <a:spcBef>
                <a:spcPct val="0"/>
              </a:spcBef>
            </a:pPr>
            <a:r>
              <a:rPr lang="en-US" altLang="zh-CN" dirty="0"/>
              <a:t>Click to edit Master text styles</a:t>
            </a:r>
          </a:p>
        </p:txBody>
      </p:sp>
      <p:sp>
        <p:nvSpPr>
          <p:cNvPr id="8" name="文本占位符 7">
            <a:extLst>
              <a:ext uri="{FF2B5EF4-FFF2-40B4-BE49-F238E27FC236}">
                <a16:creationId xmlns="" xmlns:a16="http://schemas.microsoft.com/office/drawing/2014/main" id="{DC428848-58C6-4501-8214-B803889F27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3100" y="6041844"/>
            <a:ext cx="10858500" cy="296271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r">
              <a:buNone/>
              <a:defRPr lang="en-US" altLang="zh-CN" sz="1000" b="0" smtClean="0"/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dirty="0"/>
              <a:t>Speaker name and title</a:t>
            </a:r>
          </a:p>
        </p:txBody>
      </p:sp>
      <p:sp>
        <p:nvSpPr>
          <p:cNvPr id="9" name="文本占位符 8">
            <a:extLst>
              <a:ext uri="{FF2B5EF4-FFF2-40B4-BE49-F238E27FC236}">
                <a16:creationId xmlns="" xmlns:a16="http://schemas.microsoft.com/office/drawing/2014/main" id="{A01EED25-4D2A-435D-A5F9-01DCC2F0748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0400" y="6041844"/>
            <a:ext cx="10858500" cy="296271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altLang="zh-CN" sz="1000" b="0" smtClean="0"/>
            </a:lvl1pPr>
            <a:lvl2pPr>
              <a:defRPr lang="en-US" altLang="zh-CN" sz="1600" smtClean="0"/>
            </a:lvl2pPr>
            <a:lvl3pPr>
              <a:defRPr lang="en-US" altLang="zh-CN" sz="1400" smtClean="0"/>
            </a:lvl3pPr>
            <a:lvl4pPr>
              <a:defRPr lang="en-US" altLang="zh-CN" sz="1200" smtClean="0"/>
            </a:lvl4pPr>
            <a:lvl5pPr>
              <a:defRPr lang="zh-CN" altLang="en-US" sz="1200"/>
            </a:lvl5pPr>
          </a:lstStyle>
          <a:p>
            <a:r>
              <a:rPr lang="en-US" altLang="zh-CN" dirty="0"/>
              <a:t>OfficePLUS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480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a16="http://schemas.microsoft.com/office/drawing/2014/main" id="{89307103-D92B-4D3C-B386-9FD58793C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0" y="0"/>
            <a:ext cx="10858500" cy="1028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 defTabSz="914354"/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0F8920D0-E0E5-40BB-AEDA-3D7A09092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400" y="1130300"/>
            <a:ext cx="10858500" cy="500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10B16C00-AE39-4635-9F10-B7233D2AC2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0401" y="6438900"/>
            <a:ext cx="3992171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zh-CN" altLang="en-US"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0C12D871-753D-4991-B44B-EFAE9F868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4656" y="6438900"/>
            <a:ext cx="1802924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zh-CN" altLang="en-US" sz="100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EBAC152-C384-4126-A41C-02F34DED3069}" type="datetime1">
              <a:rPr lang="zh-CN" altLang="en-US" smtClean="0"/>
              <a:t>2023/11/2</a:t>
            </a:fld>
            <a:endParaRPr lang="en-US" altLang="zh-CN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6D23E9ED-4E00-42D1-BFBF-5EBD27D298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57452" y="6438900"/>
            <a:ext cx="266144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zh-CN" altLang="en-US" sz="100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65B630-C7FF-41C0-9923-C5E5E29EED81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539653E1-6BD8-1F45-05BF-485B6A260A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36068" t="5356" r="797" b="54704"/>
          <a:stretch/>
        </p:blipFill>
        <p:spPr>
          <a:xfrm>
            <a:off x="8585200" y="0"/>
            <a:ext cx="3606800" cy="152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1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1" r:id="rId3"/>
    <p:sldLayoutId id="2147483654" r:id="rId4"/>
    <p:sldLayoutId id="2147483655" r:id="rId5"/>
    <p:sldLayoutId id="214748365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zh-CN" altLang="en-US"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686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>
            <a:extLst>
              <a:ext uri="{FF2B5EF4-FFF2-40B4-BE49-F238E27FC236}">
                <a16:creationId xmlns="" xmlns:a16="http://schemas.microsoft.com/office/drawing/2014/main" id="{6C2532AA-A647-48FF-8A25-36777AF5B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9249" y="2494898"/>
            <a:ext cx="6533502" cy="1173162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cs typeface="+mn-ea"/>
                <a:sym typeface="+mn-lt"/>
              </a:rPr>
              <a:t>花</a:t>
            </a:r>
            <a:endParaRPr lang="zh-CN" altLang="en-US" sz="5400" dirty="0">
              <a:cs typeface="+mn-ea"/>
              <a:sym typeface="+mn-lt"/>
            </a:endParaRPr>
          </a:p>
        </p:txBody>
      </p:sp>
      <p:sp>
        <p:nvSpPr>
          <p:cNvPr id="10" name="副标题 9">
            <a:extLst>
              <a:ext uri="{FF2B5EF4-FFF2-40B4-BE49-F238E27FC236}">
                <a16:creationId xmlns="" xmlns:a16="http://schemas.microsoft.com/office/drawing/2014/main" id="{0102F8CF-8DD3-43E5-B521-501A3CF12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5609" y="4299848"/>
            <a:ext cx="3727531" cy="535853"/>
          </a:xfrm>
        </p:spPr>
        <p:txBody>
          <a:bodyPr>
            <a:normAutofit fontScale="92500"/>
          </a:bodyPr>
          <a:lstStyle/>
          <a:p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上海市洋泾菊园实验学校 宋佳琪</a:t>
            </a:r>
            <a:endParaRPr lang="en-GB" altLang="zh-CN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3" name="文本占位符 12">
            <a:extLst>
              <a:ext uri="{FF2B5EF4-FFF2-40B4-BE49-F238E27FC236}">
                <a16:creationId xmlns="" xmlns:a16="http://schemas.microsoft.com/office/drawing/2014/main" id="{F03171C0-8F5E-452D-80D2-8537CBEA6B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72669" y="125249"/>
            <a:ext cx="1039091" cy="296271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1800" dirty="0">
                <a:cs typeface="+mn-ea"/>
                <a:sym typeface="+mn-lt"/>
              </a:rPr>
              <a:t>四</a:t>
            </a:r>
            <a:r>
              <a:rPr lang="zh-CN" altLang="en-US" sz="1800" dirty="0" smtClean="0">
                <a:cs typeface="+mn-ea"/>
                <a:sym typeface="+mn-lt"/>
              </a:rPr>
              <a:t>年级</a:t>
            </a:r>
            <a:endParaRPr lang="en-GB" altLang="zh-CN" sz="1800" dirty="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142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82"/>
    </mc:Choice>
    <mc:Fallback xmlns="">
      <p:transition spd="slow" advTm="938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="" xmlns:a16="http://schemas.microsoft.com/office/drawing/2014/main" id="{3E7816B9-4368-481C-AF7D-011CB1B5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latin typeface="+mn-lt"/>
                <a:ea typeface="+mn-ea"/>
                <a:cs typeface="+mn-ea"/>
                <a:sym typeface="+mn-lt"/>
              </a:rPr>
              <a:t>学习内容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="" xmlns:a16="http://schemas.microsoft.com/office/drawing/2014/main" id="{1BC2B274-6096-4E6F-B8DF-3F118E2D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10</a:t>
            </a:fld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EBC09EFA-5871-AF73-9461-EE9279B3CBF6}"/>
              </a:ext>
            </a:extLst>
          </p:cNvPr>
          <p:cNvSpPr txBox="1"/>
          <p:nvPr/>
        </p:nvSpPr>
        <p:spPr>
          <a:xfrm>
            <a:off x="5013073" y="1714500"/>
            <a:ext cx="215315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3800" b="1" dirty="0">
                <a:cs typeface="+mn-ea"/>
                <a:sym typeface="+mn-lt"/>
              </a:rPr>
              <a:t>04</a:t>
            </a:r>
            <a:endParaRPr lang="zh-CN" altLang="en-US" sz="13800" b="1" dirty="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8076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33"/>
    </mc:Choice>
    <mc:Fallback xmlns="">
      <p:transition spd="slow" advTm="2833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CFB0638D-9AE1-86DC-E816-F9F79B015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689" y="441995"/>
            <a:ext cx="8826334" cy="5974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7BA191C-7ED4-DDD7-5A17-FBDF767ED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学习内容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="" xmlns:a16="http://schemas.microsoft.com/office/drawing/2014/main" id="{4E75A7F9-5A43-6499-BEFE-64EF79966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11</a:t>
            </a:fld>
            <a:endParaRPr lang="zh-CN" altLang="en-US"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20045" y="1047307"/>
            <a:ext cx="882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smtClean="0"/>
              <a:t>，并绘画</a:t>
            </a:r>
            <a:endParaRPr lang="zh-CN" altLang="en-US" sz="12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204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7044"/>
    </mc:Choice>
    <mc:Fallback xmlns="">
      <p:transition spd="slow" advTm="307044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="" xmlns:a16="http://schemas.microsoft.com/office/drawing/2014/main" id="{3E7816B9-4368-481C-AF7D-011CB1B5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 smtClean="0">
                <a:latin typeface="+mn-lt"/>
                <a:ea typeface="+mn-ea"/>
                <a:cs typeface="+mn-ea"/>
                <a:sym typeface="+mn-lt"/>
              </a:rPr>
              <a:t>评价设计</a:t>
            </a:r>
            <a:endParaRPr lang="zh-CN" altLang="en-US" sz="4000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="" xmlns:a16="http://schemas.microsoft.com/office/drawing/2014/main" id="{1BC2B274-6096-4E6F-B8DF-3F118E2D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12</a:t>
            </a:fld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EBC09EFA-5871-AF73-9461-EE9279B3CBF6}"/>
              </a:ext>
            </a:extLst>
          </p:cNvPr>
          <p:cNvSpPr txBox="1"/>
          <p:nvPr/>
        </p:nvSpPr>
        <p:spPr>
          <a:xfrm>
            <a:off x="5013073" y="1714500"/>
            <a:ext cx="215315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3800" b="1" dirty="0" smtClean="0">
                <a:cs typeface="+mn-ea"/>
                <a:sym typeface="+mn-lt"/>
              </a:rPr>
              <a:t>05</a:t>
            </a:r>
            <a:endParaRPr lang="zh-CN" altLang="en-US" sz="13800" b="1" dirty="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4956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833"/>
    </mc:Choice>
    <mc:Fallback>
      <p:transition spd="slow" advTm="2833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4" name="标题 1">
            <a:extLst>
              <a:ext uri="{FF2B5EF4-FFF2-40B4-BE49-F238E27FC236}">
                <a16:creationId xmlns="" xmlns:a16="http://schemas.microsoft.com/office/drawing/2014/main" id="{77BA191C-7ED4-DDD7-5A17-FBDF767ED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195" y="588471"/>
            <a:ext cx="2337981" cy="1028700"/>
          </a:xfrm>
        </p:spPr>
        <p:txBody>
          <a:bodyPr/>
          <a:lstStyle/>
          <a:p>
            <a:r>
              <a:rPr lang="zh-CN" altLang="en-US" dirty="0" smtClean="0">
                <a:latin typeface="+mn-lt"/>
                <a:ea typeface="+mn-ea"/>
                <a:cs typeface="+mn-ea"/>
                <a:sym typeface="+mn-lt"/>
              </a:rPr>
              <a:t>过程性评价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70195" y="1662359"/>
            <a:ext cx="5453321" cy="1990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465"/>
              </a:spcBef>
              <a:spcAft>
                <a:spcPts val="465"/>
              </a:spcAft>
              <a:tabLst>
                <a:tab pos="198120" algn="l"/>
              </a:tabLst>
            </a:pPr>
            <a:r>
              <a:rPr lang="en-US" altLang="zh-CN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能拍摄、绘画花的作品，态度认真。</a:t>
            </a:r>
          </a:p>
          <a:p>
            <a:pPr algn="just">
              <a:spcBef>
                <a:spcPts val="465"/>
              </a:spcBef>
              <a:spcAft>
                <a:spcPts val="465"/>
              </a:spcAft>
              <a:tabLst>
                <a:tab pos="198120" algn="l"/>
              </a:tabLst>
            </a:pPr>
            <a:r>
              <a:rPr lang="en-US" altLang="zh-CN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能分享花的摄影作品，做到语言流利、表达清晰。</a:t>
            </a:r>
          </a:p>
          <a:p>
            <a:pPr algn="just">
              <a:spcBef>
                <a:spcPts val="465"/>
              </a:spcBef>
              <a:spcAft>
                <a:spcPts val="465"/>
              </a:spcAft>
              <a:tabLst>
                <a:tab pos="198120" algn="l"/>
              </a:tabLst>
            </a:pPr>
            <a:r>
              <a:rPr lang="en-US" altLang="zh-CN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能大胆赏析并创作有关花的诗词。</a:t>
            </a:r>
          </a:p>
          <a:p>
            <a:pPr algn="just">
              <a:spcBef>
                <a:spcPts val="465"/>
              </a:spcBef>
              <a:spcAft>
                <a:spcPts val="465"/>
              </a:spcAft>
              <a:tabLst>
                <a:tab pos="198120" algn="l"/>
              </a:tabLst>
            </a:pPr>
            <a:r>
              <a:rPr lang="en-US" altLang="zh-CN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能独立种植并观察植物的生长情况。</a:t>
            </a:r>
          </a:p>
          <a:p>
            <a:pPr algn="just">
              <a:spcBef>
                <a:spcPts val="465"/>
              </a:spcBef>
              <a:spcAft>
                <a:spcPts val="465"/>
              </a:spcAft>
              <a:tabLst>
                <a:tab pos="198120" algn="l"/>
              </a:tabLst>
            </a:pPr>
            <a:r>
              <a:rPr lang="en-US" altLang="zh-CN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5.</a:t>
            </a:r>
            <a:r>
              <a:rPr lang="zh-CN" altLang="en-US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能准确运用工具独立制作“永生花”。</a:t>
            </a:r>
          </a:p>
        </p:txBody>
      </p:sp>
      <p:sp>
        <p:nvSpPr>
          <p:cNvPr id="6" name="标题 1">
            <a:extLst>
              <a:ext uri="{FF2B5EF4-FFF2-40B4-BE49-F238E27FC236}">
                <a16:creationId xmlns="" xmlns:a16="http://schemas.microsoft.com/office/drawing/2014/main" id="{77BA191C-7ED4-DDD7-5A17-FBDF767ED1DD}"/>
              </a:ext>
            </a:extLst>
          </p:cNvPr>
          <p:cNvSpPr txBox="1">
            <a:spLocks/>
          </p:cNvSpPr>
          <p:nvPr/>
        </p:nvSpPr>
        <p:spPr>
          <a:xfrm>
            <a:off x="5669191" y="3645001"/>
            <a:ext cx="2337981" cy="1028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>
                <a:latin typeface="+mn-lt"/>
                <a:ea typeface="+mn-ea"/>
                <a:cs typeface="+mn-ea"/>
                <a:sym typeface="+mn-lt"/>
              </a:rPr>
              <a:t>终结性评价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669191" y="4673701"/>
            <a:ext cx="6376522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465"/>
              </a:spcBef>
              <a:spcAft>
                <a:spcPts val="465"/>
              </a:spcAft>
              <a:tabLst>
                <a:tab pos="198120" algn="l"/>
              </a:tabLst>
            </a:pPr>
            <a:r>
              <a:rPr lang="en-US" altLang="zh-CN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能拍摄、绘画并分享花的作品，并做到语言流利、表达清晰。</a:t>
            </a:r>
          </a:p>
          <a:p>
            <a:pPr algn="just">
              <a:spcBef>
                <a:spcPts val="465"/>
              </a:spcBef>
              <a:spcAft>
                <a:spcPts val="465"/>
              </a:spcAft>
              <a:tabLst>
                <a:tab pos="198120" algn="l"/>
              </a:tabLst>
            </a:pPr>
            <a:r>
              <a:rPr lang="en-US" altLang="zh-CN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能赏析并创作有关花的诗词。</a:t>
            </a:r>
          </a:p>
          <a:p>
            <a:pPr algn="just">
              <a:spcBef>
                <a:spcPts val="465"/>
              </a:spcBef>
              <a:spcAft>
                <a:spcPts val="465"/>
              </a:spcAft>
              <a:tabLst>
                <a:tab pos="198120" algn="l"/>
              </a:tabLst>
            </a:pPr>
            <a:r>
              <a:rPr lang="en-US" altLang="zh-CN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能独立种植植物。</a:t>
            </a:r>
          </a:p>
          <a:p>
            <a:pPr algn="just">
              <a:spcBef>
                <a:spcPts val="465"/>
              </a:spcBef>
              <a:spcAft>
                <a:spcPts val="465"/>
              </a:spcAft>
              <a:tabLst>
                <a:tab pos="198120" algn="l"/>
              </a:tabLst>
            </a:pPr>
            <a:r>
              <a:rPr lang="en-US" altLang="zh-CN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kern="0" dirty="0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能独立制作“永生花”。</a:t>
            </a:r>
          </a:p>
        </p:txBody>
      </p:sp>
    </p:spTree>
    <p:extLst>
      <p:ext uri="{BB962C8B-B14F-4D97-AF65-F5344CB8AC3E}">
        <p14:creationId xmlns:p14="http://schemas.microsoft.com/office/powerpoint/2010/main" val="1833199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FD52094-98C0-4141-A04B-98B9DF4DFA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altLang="zh-CN" dirty="0">
                <a:latin typeface="+mn-lt"/>
                <a:ea typeface="+mn-ea"/>
                <a:cs typeface="+mn-ea"/>
                <a:sym typeface="+mn-lt"/>
              </a:rPr>
              <a:t>Thank you for </a:t>
            </a:r>
          </a:p>
          <a:p>
            <a:r>
              <a:rPr lang="en-GB" altLang="zh-CN" dirty="0">
                <a:latin typeface="+mn-lt"/>
                <a:ea typeface="+mn-ea"/>
                <a:cs typeface="+mn-ea"/>
                <a:sym typeface="+mn-lt"/>
              </a:rPr>
              <a:t>watching.</a:t>
            </a:r>
          </a:p>
        </p:txBody>
      </p:sp>
    </p:spTree>
    <p:extLst>
      <p:ext uri="{BB962C8B-B14F-4D97-AF65-F5344CB8AC3E}">
        <p14:creationId xmlns:p14="http://schemas.microsoft.com/office/powerpoint/2010/main" val="244654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28"/>
    </mc:Choice>
    <mc:Fallback xmlns="">
      <p:transition spd="slow" advTm="562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="" xmlns:a16="http://schemas.microsoft.com/office/drawing/2014/main" id="{0B40080D-F44F-4286-BA93-F1AF2537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en-US" altLang="zh-CN" smtClean="0">
                <a:cs typeface="+mn-ea"/>
                <a:sym typeface="+mn-lt"/>
              </a:rPr>
              <a:pPr/>
              <a:t>2</a:t>
            </a:fld>
            <a:endParaRPr lang="en-US" altLang="zh-CN">
              <a:cs typeface="+mn-ea"/>
              <a:sym typeface="+mn-lt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241E61EA-CC49-92F3-9882-6DEF4D1C53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791" t="73101" r="16355" b="11445"/>
          <a:stretch/>
        </p:blipFill>
        <p:spPr>
          <a:xfrm rot="17673705">
            <a:off x="10680369" y="75578"/>
            <a:ext cx="1580260" cy="864341"/>
          </a:xfrm>
          <a:prstGeom prst="rect">
            <a:avLst/>
          </a:prstGeom>
        </p:spPr>
      </p:pic>
      <p:grpSp>
        <p:nvGrpSpPr>
          <p:cNvPr id="10" name="组合 9">
            <a:extLst>
              <a:ext uri="{FF2B5EF4-FFF2-40B4-BE49-F238E27FC236}">
                <a16:creationId xmlns="" xmlns:a16="http://schemas.microsoft.com/office/drawing/2014/main" id="{B073A016-C0D3-AE48-11A3-369597747F54}"/>
              </a:ext>
            </a:extLst>
          </p:cNvPr>
          <p:cNvGrpSpPr/>
          <p:nvPr/>
        </p:nvGrpSpPr>
        <p:grpSpPr>
          <a:xfrm>
            <a:off x="545604" y="1318407"/>
            <a:ext cx="10835987" cy="5046347"/>
            <a:chOff x="545604" y="1318407"/>
            <a:chExt cx="10835987" cy="5046347"/>
          </a:xfrm>
        </p:grpSpPr>
        <p:sp>
          <p:nvSpPr>
            <p:cNvPr id="11" name="文本框 10">
              <a:extLst>
                <a:ext uri="{FF2B5EF4-FFF2-40B4-BE49-F238E27FC236}">
                  <a16:creationId xmlns="" xmlns:a16="http://schemas.microsoft.com/office/drawing/2014/main" id="{3643C169-0504-BF3B-9908-31E7A05B63EA}"/>
                </a:ext>
              </a:extLst>
            </p:cNvPr>
            <p:cNvSpPr txBox="1"/>
            <p:nvPr/>
          </p:nvSpPr>
          <p:spPr>
            <a:xfrm>
              <a:off x="545604" y="2835271"/>
              <a:ext cx="1141439" cy="3529483"/>
            </a:xfrm>
            <a:prstGeom prst="rect">
              <a:avLst/>
            </a:prstGeom>
            <a:noFill/>
          </p:spPr>
          <p:txBody>
            <a:bodyPr vert="eaVert" wrap="square" lIns="108000" tIns="108000" rIns="108000" bIns="108000" rtlCol="0" anchor="t" anchorCtr="1">
              <a:spAutoFit/>
            </a:bodyPr>
            <a:lstStyle/>
            <a:p>
              <a:pPr algn="r"/>
              <a:r>
                <a:rPr kumimoji="1" lang="en-US" altLang="zh-CN" sz="6000" b="1" dirty="0">
                  <a:solidFill>
                    <a:schemeClr val="accent1"/>
                  </a:solidFill>
                  <a:cs typeface="+mn-ea"/>
                  <a:sym typeface="+mn-lt"/>
                </a:rPr>
                <a:t>Contents</a:t>
              </a:r>
            </a:p>
          </p:txBody>
        </p:sp>
        <p:grpSp>
          <p:nvGrpSpPr>
            <p:cNvPr id="12" name="组合 11">
              <a:extLst>
                <a:ext uri="{FF2B5EF4-FFF2-40B4-BE49-F238E27FC236}">
                  <a16:creationId xmlns="" xmlns:a16="http://schemas.microsoft.com/office/drawing/2014/main" id="{777AB149-8866-48B2-2D99-6F7A8D805701}"/>
                </a:ext>
              </a:extLst>
            </p:cNvPr>
            <p:cNvGrpSpPr/>
            <p:nvPr/>
          </p:nvGrpSpPr>
          <p:grpSpPr>
            <a:xfrm>
              <a:off x="3230308" y="1318407"/>
              <a:ext cx="8151283" cy="807735"/>
              <a:chOff x="3230308" y="1420007"/>
              <a:chExt cx="8151283" cy="807735"/>
            </a:xfrm>
          </p:grpSpPr>
          <p:grpSp>
            <p:nvGrpSpPr>
              <p:cNvPr id="34" name="组合 33">
                <a:extLst>
                  <a:ext uri="{FF2B5EF4-FFF2-40B4-BE49-F238E27FC236}">
                    <a16:creationId xmlns="" xmlns:a16="http://schemas.microsoft.com/office/drawing/2014/main" id="{66615BCD-63C4-8AA2-F632-750878CD50DE}"/>
                  </a:ext>
                </a:extLst>
              </p:cNvPr>
              <p:cNvGrpSpPr/>
              <p:nvPr/>
            </p:nvGrpSpPr>
            <p:grpSpPr>
              <a:xfrm>
                <a:off x="3230308" y="1420007"/>
                <a:ext cx="3267310" cy="807735"/>
                <a:chOff x="3230308" y="1772210"/>
                <a:chExt cx="3267310" cy="807735"/>
              </a:xfrm>
            </p:grpSpPr>
            <p:sp>
              <p:nvSpPr>
                <p:cNvPr id="37" name="文本框 36">
                  <a:extLst>
                    <a:ext uri="{FF2B5EF4-FFF2-40B4-BE49-F238E27FC236}">
                      <a16:creationId xmlns="" xmlns:a16="http://schemas.microsoft.com/office/drawing/2014/main" id="{9BC03536-9FBD-742F-08A5-3B7A3CD84F31}"/>
                    </a:ext>
                  </a:extLst>
                </p:cNvPr>
                <p:cNvSpPr txBox="1"/>
                <p:nvPr/>
              </p:nvSpPr>
              <p:spPr>
                <a:xfrm>
                  <a:off x="3230308" y="1992504"/>
                  <a:ext cx="561152" cy="587441"/>
                </a:xfrm>
                <a:prstGeom prst="rect">
                  <a:avLst/>
                </a:prstGeom>
                <a:solidFill>
                  <a:schemeClr val="accent1"/>
                </a:solidFill>
              </p:spPr>
              <p:txBody>
                <a:bodyPr wrap="none" lIns="108000" tIns="108000" rIns="108000" bIns="108000" rtlCol="0" anchor="b" anchorCtr="1">
                  <a:spAutoFit/>
                </a:bodyPr>
                <a:lstStyle/>
                <a:p>
                  <a:pPr algn="ctr"/>
                  <a:r>
                    <a:rPr kumimoji="1" lang="en-US" altLang="zh-CN" sz="2400" b="1" dirty="0">
                      <a:solidFill>
                        <a:schemeClr val="lt1">
                          <a:lumMod val="100000"/>
                        </a:schemeClr>
                      </a:solidFill>
                      <a:cs typeface="+mn-ea"/>
                      <a:sym typeface="+mn-lt"/>
                    </a:rPr>
                    <a:t>01</a:t>
                  </a:r>
                  <a:endParaRPr kumimoji="1" lang="zh-CN" altLang="en-US" sz="2400" b="1" dirty="0">
                    <a:solidFill>
                      <a:schemeClr val="lt1">
                        <a:lumMod val="100000"/>
                      </a:schemeClr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38" name="矩形 37">
                  <a:extLst>
                    <a:ext uri="{FF2B5EF4-FFF2-40B4-BE49-F238E27FC236}">
                      <a16:creationId xmlns="" xmlns:a16="http://schemas.microsoft.com/office/drawing/2014/main" id="{4CD25122-4A1D-ABDD-7C25-1554205472B1}"/>
                    </a:ext>
                  </a:extLst>
                </p:cNvPr>
                <p:cNvSpPr/>
                <p:nvPr/>
              </p:nvSpPr>
              <p:spPr>
                <a:xfrm>
                  <a:off x="4002642" y="1829883"/>
                  <a:ext cx="2494976" cy="58744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108000" tIns="108000" rIns="108000" bIns="108000" rtlCol="0" anchor="b" anchorCtr="0">
                  <a:spAutoFit/>
                </a:bodyPr>
                <a:lstStyle/>
                <a:p>
                  <a:r>
                    <a:rPr kumimoji="1" lang="zh-CN" altLang="en-US" sz="2400" b="1" dirty="0">
                      <a:solidFill>
                        <a:schemeClr val="tx1"/>
                      </a:solidFill>
                      <a:cs typeface="+mn-ea"/>
                      <a:sym typeface="+mn-lt"/>
                    </a:rPr>
                    <a:t>教学设计简介</a:t>
                  </a:r>
                  <a:endParaRPr kumimoji="1" lang="en-US" altLang="zh-CN" sz="2400" b="1" dirty="0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cxnSp>
              <p:nvCxnSpPr>
                <p:cNvPr id="39" name="直接连接符 38">
                  <a:extLst>
                    <a:ext uri="{FF2B5EF4-FFF2-40B4-BE49-F238E27FC236}">
                      <a16:creationId xmlns="" xmlns:a16="http://schemas.microsoft.com/office/drawing/2014/main" id="{62ADAD86-5CBE-7415-B5D9-609ECC0D93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30308" y="1772210"/>
                  <a:ext cx="3056192" cy="0"/>
                </a:xfrm>
                <a:prstGeom prst="line">
                  <a:avLst/>
                </a:prstGeom>
                <a:ln w="254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直接连接符 35">
                <a:extLst>
                  <a:ext uri="{FF2B5EF4-FFF2-40B4-BE49-F238E27FC236}">
                    <a16:creationId xmlns="" xmlns:a16="http://schemas.microsoft.com/office/drawing/2014/main" id="{8466F596-77DC-9B39-BADC-40CB21587A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95291" y="1420007"/>
                <a:ext cx="4686300" cy="0"/>
              </a:xfrm>
              <a:prstGeom prst="line">
                <a:avLst/>
              </a:prstGeom>
              <a:ln w="2540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组合 12">
              <a:extLst>
                <a:ext uri="{FF2B5EF4-FFF2-40B4-BE49-F238E27FC236}">
                  <a16:creationId xmlns="" xmlns:a16="http://schemas.microsoft.com/office/drawing/2014/main" id="{48C1A51E-C68E-2C08-F20E-DFA0EAE9C9F4}"/>
                </a:ext>
              </a:extLst>
            </p:cNvPr>
            <p:cNvGrpSpPr/>
            <p:nvPr/>
          </p:nvGrpSpPr>
          <p:grpSpPr>
            <a:xfrm>
              <a:off x="3230308" y="2614977"/>
              <a:ext cx="8151283" cy="807735"/>
              <a:chOff x="3230308" y="1420007"/>
              <a:chExt cx="8151283" cy="807735"/>
            </a:xfrm>
          </p:grpSpPr>
          <p:grpSp>
            <p:nvGrpSpPr>
              <p:cNvPr id="28" name="组合 27">
                <a:extLst>
                  <a:ext uri="{FF2B5EF4-FFF2-40B4-BE49-F238E27FC236}">
                    <a16:creationId xmlns="" xmlns:a16="http://schemas.microsoft.com/office/drawing/2014/main" id="{0E58815A-6016-6045-94FF-1FA79D5703F5}"/>
                  </a:ext>
                </a:extLst>
              </p:cNvPr>
              <p:cNvGrpSpPr/>
              <p:nvPr/>
            </p:nvGrpSpPr>
            <p:grpSpPr>
              <a:xfrm>
                <a:off x="3230308" y="1420007"/>
                <a:ext cx="3267310" cy="807735"/>
                <a:chOff x="3230308" y="1772210"/>
                <a:chExt cx="3267310" cy="807735"/>
              </a:xfrm>
            </p:grpSpPr>
            <p:sp>
              <p:nvSpPr>
                <p:cNvPr id="31" name="文本框 30">
                  <a:extLst>
                    <a:ext uri="{FF2B5EF4-FFF2-40B4-BE49-F238E27FC236}">
                      <a16:creationId xmlns="" xmlns:a16="http://schemas.microsoft.com/office/drawing/2014/main" id="{E735F93E-562C-8E67-725C-9B94AC226903}"/>
                    </a:ext>
                  </a:extLst>
                </p:cNvPr>
                <p:cNvSpPr txBox="1"/>
                <p:nvPr/>
              </p:nvSpPr>
              <p:spPr>
                <a:xfrm>
                  <a:off x="3230308" y="1992504"/>
                  <a:ext cx="561152" cy="587441"/>
                </a:xfrm>
                <a:prstGeom prst="rect">
                  <a:avLst/>
                </a:prstGeom>
                <a:solidFill>
                  <a:schemeClr val="accent2"/>
                </a:solidFill>
              </p:spPr>
              <p:txBody>
                <a:bodyPr wrap="none" lIns="108000" tIns="108000" rIns="108000" bIns="108000" rtlCol="0" anchor="b" anchorCtr="1">
                  <a:spAutoFit/>
                </a:bodyPr>
                <a:lstStyle/>
                <a:p>
                  <a:pPr algn="ctr"/>
                  <a:r>
                    <a:rPr kumimoji="1" lang="en-US" altLang="zh-CN" sz="2400" b="1" dirty="0">
                      <a:solidFill>
                        <a:schemeClr val="lt1">
                          <a:lumMod val="100000"/>
                        </a:schemeClr>
                      </a:solidFill>
                      <a:cs typeface="+mn-ea"/>
                      <a:sym typeface="+mn-lt"/>
                    </a:rPr>
                    <a:t>02</a:t>
                  </a:r>
                  <a:endParaRPr kumimoji="1" lang="zh-CN" altLang="en-US" sz="2400" b="1" dirty="0">
                    <a:solidFill>
                      <a:schemeClr val="lt1">
                        <a:lumMod val="100000"/>
                      </a:schemeClr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32" name="矩形 31">
                  <a:extLst>
                    <a:ext uri="{FF2B5EF4-FFF2-40B4-BE49-F238E27FC236}">
                      <a16:creationId xmlns="" xmlns:a16="http://schemas.microsoft.com/office/drawing/2014/main" id="{759DC985-517A-0B07-53E2-AAEAFAF4AE19}"/>
                    </a:ext>
                  </a:extLst>
                </p:cNvPr>
                <p:cNvSpPr/>
                <p:nvPr/>
              </p:nvSpPr>
              <p:spPr>
                <a:xfrm>
                  <a:off x="4002642" y="1829883"/>
                  <a:ext cx="2494976" cy="58744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108000" tIns="108000" rIns="108000" bIns="108000" rtlCol="0" anchor="b" anchorCtr="0">
                  <a:spAutoFit/>
                </a:bodyPr>
                <a:lstStyle/>
                <a:p>
                  <a:r>
                    <a:rPr kumimoji="1" lang="zh-CN" altLang="en-US" sz="2400" b="1" dirty="0">
                      <a:solidFill>
                        <a:schemeClr val="tx1"/>
                      </a:solidFill>
                      <a:cs typeface="+mn-ea"/>
                      <a:sym typeface="+mn-lt"/>
                    </a:rPr>
                    <a:t>学情分析</a:t>
                  </a:r>
                  <a:endParaRPr kumimoji="1" lang="en-US" altLang="zh-CN" sz="2400" b="1" dirty="0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cxnSp>
              <p:nvCxnSpPr>
                <p:cNvPr id="33" name="直接连接符 32">
                  <a:extLst>
                    <a:ext uri="{FF2B5EF4-FFF2-40B4-BE49-F238E27FC236}">
                      <a16:creationId xmlns="" xmlns:a16="http://schemas.microsoft.com/office/drawing/2014/main" id="{31FF41AA-A31E-EFBB-2541-7F5349DB05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30308" y="1772210"/>
                  <a:ext cx="3056192" cy="0"/>
                </a:xfrm>
                <a:prstGeom prst="line">
                  <a:avLst/>
                </a:prstGeom>
                <a:ln w="2540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直接连接符 29">
                <a:extLst>
                  <a:ext uri="{FF2B5EF4-FFF2-40B4-BE49-F238E27FC236}">
                    <a16:creationId xmlns="" xmlns:a16="http://schemas.microsoft.com/office/drawing/2014/main" id="{F6C35092-01BD-AE05-F978-CB87EAEB6E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95291" y="1420007"/>
                <a:ext cx="4686300" cy="0"/>
              </a:xfrm>
              <a:prstGeom prst="line">
                <a:avLst/>
              </a:prstGeom>
              <a:ln w="2540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组合 13">
              <a:extLst>
                <a:ext uri="{FF2B5EF4-FFF2-40B4-BE49-F238E27FC236}">
                  <a16:creationId xmlns="" xmlns:a16="http://schemas.microsoft.com/office/drawing/2014/main" id="{7EE0043F-87BA-8349-9ABE-086635664F9E}"/>
                </a:ext>
              </a:extLst>
            </p:cNvPr>
            <p:cNvGrpSpPr/>
            <p:nvPr/>
          </p:nvGrpSpPr>
          <p:grpSpPr>
            <a:xfrm>
              <a:off x="3230308" y="3927453"/>
              <a:ext cx="8151283" cy="807735"/>
              <a:chOff x="3230308" y="1420007"/>
              <a:chExt cx="8151283" cy="807735"/>
            </a:xfrm>
          </p:grpSpPr>
          <p:grpSp>
            <p:nvGrpSpPr>
              <p:cNvPr id="22" name="组合 21">
                <a:extLst>
                  <a:ext uri="{FF2B5EF4-FFF2-40B4-BE49-F238E27FC236}">
                    <a16:creationId xmlns="" xmlns:a16="http://schemas.microsoft.com/office/drawing/2014/main" id="{D7C80E4F-629F-F71B-B860-49F1412AF309}"/>
                  </a:ext>
                </a:extLst>
              </p:cNvPr>
              <p:cNvGrpSpPr/>
              <p:nvPr/>
            </p:nvGrpSpPr>
            <p:grpSpPr>
              <a:xfrm>
                <a:off x="3230308" y="1420007"/>
                <a:ext cx="3267310" cy="807735"/>
                <a:chOff x="3230308" y="1772210"/>
                <a:chExt cx="3267310" cy="807735"/>
              </a:xfrm>
            </p:grpSpPr>
            <p:sp>
              <p:nvSpPr>
                <p:cNvPr id="25" name="文本框 24">
                  <a:extLst>
                    <a:ext uri="{FF2B5EF4-FFF2-40B4-BE49-F238E27FC236}">
                      <a16:creationId xmlns="" xmlns:a16="http://schemas.microsoft.com/office/drawing/2014/main" id="{4555E0F8-0E72-CE54-4451-3FD40AF944AB}"/>
                    </a:ext>
                  </a:extLst>
                </p:cNvPr>
                <p:cNvSpPr txBox="1"/>
                <p:nvPr/>
              </p:nvSpPr>
              <p:spPr>
                <a:xfrm>
                  <a:off x="3230308" y="1992504"/>
                  <a:ext cx="561152" cy="587441"/>
                </a:xfrm>
                <a:prstGeom prst="rect">
                  <a:avLst/>
                </a:prstGeom>
                <a:solidFill>
                  <a:schemeClr val="accent1"/>
                </a:solidFill>
              </p:spPr>
              <p:txBody>
                <a:bodyPr wrap="none" lIns="108000" tIns="108000" rIns="108000" bIns="108000" rtlCol="0" anchor="b" anchorCtr="1">
                  <a:spAutoFit/>
                </a:bodyPr>
                <a:lstStyle/>
                <a:p>
                  <a:pPr algn="ctr"/>
                  <a:r>
                    <a:rPr kumimoji="1" lang="en-US" altLang="zh-CN" sz="2400" b="1" dirty="0">
                      <a:solidFill>
                        <a:schemeClr val="lt1">
                          <a:lumMod val="100000"/>
                        </a:schemeClr>
                      </a:solidFill>
                      <a:cs typeface="+mn-ea"/>
                      <a:sym typeface="+mn-lt"/>
                    </a:rPr>
                    <a:t>03</a:t>
                  </a:r>
                  <a:endParaRPr kumimoji="1" lang="zh-CN" altLang="en-US" sz="2400" b="1" dirty="0">
                    <a:solidFill>
                      <a:schemeClr val="lt1">
                        <a:lumMod val="100000"/>
                      </a:schemeClr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26" name="矩形 25">
                  <a:extLst>
                    <a:ext uri="{FF2B5EF4-FFF2-40B4-BE49-F238E27FC236}">
                      <a16:creationId xmlns="" xmlns:a16="http://schemas.microsoft.com/office/drawing/2014/main" id="{8E212C71-B47F-0105-B552-219524987B9A}"/>
                    </a:ext>
                  </a:extLst>
                </p:cNvPr>
                <p:cNvSpPr/>
                <p:nvPr/>
              </p:nvSpPr>
              <p:spPr>
                <a:xfrm>
                  <a:off x="4002642" y="1829883"/>
                  <a:ext cx="2494976" cy="58744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108000" tIns="108000" rIns="108000" bIns="108000" rtlCol="0" anchor="b" anchorCtr="0">
                  <a:spAutoFit/>
                </a:bodyPr>
                <a:lstStyle/>
                <a:p>
                  <a:r>
                    <a:rPr kumimoji="1" lang="zh-CN" altLang="en-US" sz="2400" b="1" dirty="0">
                      <a:solidFill>
                        <a:schemeClr val="tx1"/>
                      </a:solidFill>
                      <a:cs typeface="+mn-ea"/>
                      <a:sym typeface="+mn-lt"/>
                    </a:rPr>
                    <a:t>学习目标</a:t>
                  </a:r>
                  <a:endParaRPr kumimoji="1" lang="en-US" altLang="zh-CN" sz="2400" b="1" dirty="0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cxnSp>
              <p:nvCxnSpPr>
                <p:cNvPr id="27" name="直接连接符 26">
                  <a:extLst>
                    <a:ext uri="{FF2B5EF4-FFF2-40B4-BE49-F238E27FC236}">
                      <a16:creationId xmlns="" xmlns:a16="http://schemas.microsoft.com/office/drawing/2014/main" id="{2F186308-2465-F670-17B9-3B9B401E6A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30308" y="1772210"/>
                  <a:ext cx="3056192" cy="0"/>
                </a:xfrm>
                <a:prstGeom prst="line">
                  <a:avLst/>
                </a:prstGeom>
                <a:ln w="254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直接连接符 23">
                <a:extLst>
                  <a:ext uri="{FF2B5EF4-FFF2-40B4-BE49-F238E27FC236}">
                    <a16:creationId xmlns="" xmlns:a16="http://schemas.microsoft.com/office/drawing/2014/main" id="{63940BD0-29CF-D6AD-4F9F-D75BDCA3C5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95291" y="1420007"/>
                <a:ext cx="4686300" cy="0"/>
              </a:xfrm>
              <a:prstGeom prst="line">
                <a:avLst/>
              </a:prstGeom>
              <a:ln w="2540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组合 14">
              <a:extLst>
                <a:ext uri="{FF2B5EF4-FFF2-40B4-BE49-F238E27FC236}">
                  <a16:creationId xmlns="" xmlns:a16="http://schemas.microsoft.com/office/drawing/2014/main" id="{2934D4D1-D1DF-7B11-F06D-3A8BCA75F83B}"/>
                </a:ext>
              </a:extLst>
            </p:cNvPr>
            <p:cNvGrpSpPr/>
            <p:nvPr/>
          </p:nvGrpSpPr>
          <p:grpSpPr>
            <a:xfrm>
              <a:off x="3230308" y="5229106"/>
              <a:ext cx="8151283" cy="807735"/>
              <a:chOff x="3230308" y="1420007"/>
              <a:chExt cx="8151283" cy="807735"/>
            </a:xfrm>
          </p:grpSpPr>
          <p:grpSp>
            <p:nvGrpSpPr>
              <p:cNvPr id="16" name="组合 15">
                <a:extLst>
                  <a:ext uri="{FF2B5EF4-FFF2-40B4-BE49-F238E27FC236}">
                    <a16:creationId xmlns="" xmlns:a16="http://schemas.microsoft.com/office/drawing/2014/main" id="{5B865FC6-EFE8-CC8B-E7B9-7A37F5FAE5DB}"/>
                  </a:ext>
                </a:extLst>
              </p:cNvPr>
              <p:cNvGrpSpPr/>
              <p:nvPr/>
            </p:nvGrpSpPr>
            <p:grpSpPr>
              <a:xfrm>
                <a:off x="3230308" y="1420007"/>
                <a:ext cx="3267310" cy="807735"/>
                <a:chOff x="3230308" y="1772210"/>
                <a:chExt cx="3267310" cy="807735"/>
              </a:xfrm>
            </p:grpSpPr>
            <p:sp>
              <p:nvSpPr>
                <p:cNvPr id="19" name="文本框 18">
                  <a:extLst>
                    <a:ext uri="{FF2B5EF4-FFF2-40B4-BE49-F238E27FC236}">
                      <a16:creationId xmlns="" xmlns:a16="http://schemas.microsoft.com/office/drawing/2014/main" id="{0997A82E-2BE2-17C1-8FEF-40F71A6315E2}"/>
                    </a:ext>
                  </a:extLst>
                </p:cNvPr>
                <p:cNvSpPr txBox="1"/>
                <p:nvPr/>
              </p:nvSpPr>
              <p:spPr>
                <a:xfrm>
                  <a:off x="3230308" y="1992504"/>
                  <a:ext cx="561152" cy="587441"/>
                </a:xfrm>
                <a:prstGeom prst="rect">
                  <a:avLst/>
                </a:prstGeom>
                <a:solidFill>
                  <a:schemeClr val="accent1"/>
                </a:solidFill>
              </p:spPr>
              <p:txBody>
                <a:bodyPr wrap="none" lIns="108000" tIns="108000" rIns="108000" bIns="108000" rtlCol="0" anchor="b" anchorCtr="1">
                  <a:spAutoFit/>
                </a:bodyPr>
                <a:lstStyle/>
                <a:p>
                  <a:pPr algn="ctr"/>
                  <a:r>
                    <a:rPr kumimoji="1" lang="en-US" altLang="zh-CN" sz="2400" b="1" dirty="0">
                      <a:solidFill>
                        <a:schemeClr val="lt1">
                          <a:lumMod val="100000"/>
                        </a:schemeClr>
                      </a:solidFill>
                      <a:cs typeface="+mn-ea"/>
                      <a:sym typeface="+mn-lt"/>
                    </a:rPr>
                    <a:t>04</a:t>
                  </a:r>
                  <a:endParaRPr kumimoji="1" lang="zh-CN" altLang="en-US" sz="2400" b="1" dirty="0">
                    <a:solidFill>
                      <a:schemeClr val="lt1">
                        <a:lumMod val="100000"/>
                      </a:schemeClr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20" name="矩形 19">
                  <a:extLst>
                    <a:ext uri="{FF2B5EF4-FFF2-40B4-BE49-F238E27FC236}">
                      <a16:creationId xmlns="" xmlns:a16="http://schemas.microsoft.com/office/drawing/2014/main" id="{01A204C3-D3A5-4DED-8382-D7FF4C2B5CA6}"/>
                    </a:ext>
                  </a:extLst>
                </p:cNvPr>
                <p:cNvSpPr/>
                <p:nvPr/>
              </p:nvSpPr>
              <p:spPr>
                <a:xfrm>
                  <a:off x="4002642" y="1829883"/>
                  <a:ext cx="2494976" cy="58744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108000" tIns="108000" rIns="108000" bIns="108000" rtlCol="0" anchor="b" anchorCtr="0">
                  <a:spAutoFit/>
                </a:bodyPr>
                <a:lstStyle/>
                <a:p>
                  <a:r>
                    <a:rPr kumimoji="1" lang="zh-CN" altLang="en-US" sz="2400" b="1" dirty="0">
                      <a:solidFill>
                        <a:schemeClr val="tx1"/>
                      </a:solidFill>
                      <a:cs typeface="+mn-ea"/>
                      <a:sym typeface="+mn-lt"/>
                    </a:rPr>
                    <a:t>学习内容</a:t>
                  </a:r>
                  <a:endParaRPr kumimoji="1" lang="en-US" altLang="zh-CN" sz="2400" b="1" dirty="0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cxnSp>
              <p:nvCxnSpPr>
                <p:cNvPr id="21" name="直接连接符 20">
                  <a:extLst>
                    <a:ext uri="{FF2B5EF4-FFF2-40B4-BE49-F238E27FC236}">
                      <a16:creationId xmlns="" xmlns:a16="http://schemas.microsoft.com/office/drawing/2014/main" id="{EC4D6D26-C22D-3AB5-667D-45718A415F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30308" y="1772210"/>
                  <a:ext cx="3056192" cy="0"/>
                </a:xfrm>
                <a:prstGeom prst="line">
                  <a:avLst/>
                </a:prstGeom>
                <a:ln w="254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直接连接符 17">
                <a:extLst>
                  <a:ext uri="{FF2B5EF4-FFF2-40B4-BE49-F238E27FC236}">
                    <a16:creationId xmlns="" xmlns:a16="http://schemas.microsoft.com/office/drawing/2014/main" id="{6BA7066B-6FF2-11B8-0A7F-9A7A0A319F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95291" y="1420007"/>
                <a:ext cx="4686300" cy="0"/>
              </a:xfrm>
              <a:prstGeom prst="line">
                <a:avLst/>
              </a:prstGeom>
              <a:ln w="25400"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9099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188"/>
    </mc:Choice>
    <mc:Fallback xmlns="">
      <p:transition spd="slow" advTm="1518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="" xmlns:a16="http://schemas.microsoft.com/office/drawing/2014/main" id="{3E7816B9-4368-481C-AF7D-011CB1B5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4000" b="1" dirty="0">
                <a:solidFill>
                  <a:schemeClr val="tx1"/>
                </a:solidFill>
                <a:cs typeface="+mn-ea"/>
                <a:sym typeface="+mn-lt"/>
              </a:rPr>
              <a:t>教学设计简介</a:t>
            </a:r>
            <a:endParaRPr kumimoji="1" lang="en-US" altLang="zh-CN" sz="4000" b="1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="" xmlns:a16="http://schemas.microsoft.com/office/drawing/2014/main" id="{1BC2B274-6096-4E6F-B8DF-3F118E2D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3</a:t>
            </a:fld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EBC09EFA-5871-AF73-9461-EE9279B3CBF6}"/>
              </a:ext>
            </a:extLst>
          </p:cNvPr>
          <p:cNvSpPr txBox="1"/>
          <p:nvPr/>
        </p:nvSpPr>
        <p:spPr>
          <a:xfrm>
            <a:off x="5013073" y="1714500"/>
            <a:ext cx="215315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3800" b="1" dirty="0">
                <a:cs typeface="+mn-ea"/>
                <a:sym typeface="+mn-lt"/>
              </a:rPr>
              <a:t>01</a:t>
            </a:r>
            <a:endParaRPr lang="zh-CN" altLang="en-US" sz="13800" b="1" dirty="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08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2"/>
    </mc:Choice>
    <mc:Fallback xmlns="">
      <p:transition spd="slow" advTm="902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AD29473B-8220-BE92-7EB9-A2851A823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z="2800" b="1" dirty="0" smtClean="0">
                <a:solidFill>
                  <a:schemeClr val="tx1"/>
                </a:solidFill>
                <a:cs typeface="+mn-ea"/>
                <a:sym typeface="+mn-lt"/>
              </a:rPr>
              <a:t>教学情境与任务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="" xmlns:a16="http://schemas.microsoft.com/office/drawing/2014/main" id="{68FD3235-9A37-425B-FD46-B46A7A5C6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4</a:t>
            </a:fld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6" name="组合 75">
            <a:extLst>
              <a:ext uri="{FF2B5EF4-FFF2-40B4-BE49-F238E27FC236}">
                <a16:creationId xmlns="" xmlns:a16="http://schemas.microsoft.com/office/drawing/2014/main" id="{C45D6DF7-AF62-5BD9-20B5-2AAB1216D0CB}"/>
              </a:ext>
            </a:extLst>
          </p:cNvPr>
          <p:cNvGrpSpPr/>
          <p:nvPr/>
        </p:nvGrpSpPr>
        <p:grpSpPr>
          <a:xfrm>
            <a:off x="6593328" y="2609108"/>
            <a:ext cx="5123449" cy="4045692"/>
            <a:chOff x="3524295" y="1414462"/>
            <a:chExt cx="5123449" cy="4045692"/>
          </a:xfrm>
        </p:grpSpPr>
        <p:sp>
          <p:nvSpPr>
            <p:cNvPr id="77" name="任意多边形: 形状 76">
              <a:extLst>
                <a:ext uri="{FF2B5EF4-FFF2-40B4-BE49-F238E27FC236}">
                  <a16:creationId xmlns="" xmlns:a16="http://schemas.microsoft.com/office/drawing/2014/main" id="{FB06EDB3-1564-F8C0-2B9B-A4469FA622E6}"/>
                </a:ext>
              </a:extLst>
            </p:cNvPr>
            <p:cNvSpPr/>
            <p:nvPr/>
          </p:nvSpPr>
          <p:spPr>
            <a:xfrm rot="748199">
              <a:off x="7819070" y="4317822"/>
              <a:ext cx="828674" cy="1142332"/>
            </a:xfrm>
            <a:custGeom>
              <a:avLst/>
              <a:gdLst>
                <a:gd name="connsiteX0" fmla="*/ -2115 w 828674"/>
                <a:gd name="connsiteY0" fmla="*/ -131 h 1142332"/>
                <a:gd name="connsiteX1" fmla="*/ 334595 w 828674"/>
                <a:gd name="connsiteY1" fmla="*/ -131 h 1142332"/>
                <a:gd name="connsiteX2" fmla="*/ 826181 w 828674"/>
                <a:gd name="connsiteY2" fmla="*/ 491454 h 1142332"/>
                <a:gd name="connsiteX3" fmla="*/ 826181 w 828674"/>
                <a:gd name="connsiteY3" fmla="*/ 650807 h 1142332"/>
                <a:gd name="connsiteX4" fmla="*/ 334595 w 828674"/>
                <a:gd name="connsiteY4" fmla="*/ 1142202 h 1142332"/>
                <a:gd name="connsiteX5" fmla="*/ -2494 w 828674"/>
                <a:gd name="connsiteY5" fmla="*/ 1142202 h 1142332"/>
                <a:gd name="connsiteX6" fmla="*/ -2494 w 828674"/>
                <a:gd name="connsiteY6" fmla="*/ 1142202 h 1142332"/>
                <a:gd name="connsiteX7" fmla="*/ -2494 w 828674"/>
                <a:gd name="connsiteY7" fmla="*/ -131 h 1142332"/>
                <a:gd name="connsiteX8" fmla="*/ -2115 w 828674"/>
                <a:gd name="connsiteY8" fmla="*/ -131 h 114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8674" h="1142332">
                  <a:moveTo>
                    <a:pt x="-2115" y="-131"/>
                  </a:moveTo>
                  <a:lnTo>
                    <a:pt x="334595" y="-131"/>
                  </a:lnTo>
                  <a:cubicBezTo>
                    <a:pt x="606057" y="-131"/>
                    <a:pt x="826181" y="219963"/>
                    <a:pt x="826181" y="491454"/>
                  </a:cubicBezTo>
                  <a:lnTo>
                    <a:pt x="826181" y="650807"/>
                  </a:lnTo>
                  <a:cubicBezTo>
                    <a:pt x="826086" y="922231"/>
                    <a:pt x="606057" y="1142202"/>
                    <a:pt x="334595" y="1142202"/>
                  </a:cubicBezTo>
                  <a:lnTo>
                    <a:pt x="-2494" y="1142202"/>
                  </a:lnTo>
                  <a:lnTo>
                    <a:pt x="-2494" y="1142202"/>
                  </a:lnTo>
                  <a:lnTo>
                    <a:pt x="-2494" y="-131"/>
                  </a:lnTo>
                  <a:lnTo>
                    <a:pt x="-2115" y="-131"/>
                  </a:lnTo>
                  <a:close/>
                </a:path>
              </a:pathLst>
            </a:custGeom>
            <a:solidFill>
              <a:srgbClr val="EDD9B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8" name="任意多边形: 形状 77">
              <a:extLst>
                <a:ext uri="{FF2B5EF4-FFF2-40B4-BE49-F238E27FC236}">
                  <a16:creationId xmlns="" xmlns:a16="http://schemas.microsoft.com/office/drawing/2014/main" id="{6CB7DDB9-5E17-4DF4-73F3-8D67D2229C62}"/>
                </a:ext>
              </a:extLst>
            </p:cNvPr>
            <p:cNvSpPr/>
            <p:nvPr/>
          </p:nvSpPr>
          <p:spPr>
            <a:xfrm>
              <a:off x="3764089" y="3476624"/>
              <a:ext cx="1276445" cy="1121283"/>
            </a:xfrm>
            <a:custGeom>
              <a:avLst/>
              <a:gdLst>
                <a:gd name="connsiteX0" fmla="*/ 619220 w 1276445"/>
                <a:gd name="connsiteY0" fmla="*/ 1090613 h 1121283"/>
                <a:gd name="connsiteX1" fmla="*/ 0 w 1276445"/>
                <a:gd name="connsiteY1" fmla="*/ 585788 h 1121283"/>
                <a:gd name="connsiteX2" fmla="*/ 104870 w 1276445"/>
                <a:gd name="connsiteY2" fmla="*/ 166688 h 1121283"/>
                <a:gd name="connsiteX3" fmla="*/ 843058 w 1276445"/>
                <a:gd name="connsiteY3" fmla="*/ 0 h 1121283"/>
                <a:gd name="connsiteX4" fmla="*/ 1276445 w 1276445"/>
                <a:gd name="connsiteY4" fmla="*/ 92583 h 1121283"/>
                <a:gd name="connsiteX5" fmla="*/ 729710 w 1276445"/>
                <a:gd name="connsiteY5" fmla="*/ 1121283 h 1121283"/>
                <a:gd name="connsiteX6" fmla="*/ 619220 w 1276445"/>
                <a:gd name="connsiteY6" fmla="*/ 1090613 h 112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76445" h="1121283">
                  <a:moveTo>
                    <a:pt x="619220" y="1090613"/>
                  </a:moveTo>
                  <a:lnTo>
                    <a:pt x="0" y="585788"/>
                  </a:lnTo>
                  <a:lnTo>
                    <a:pt x="104870" y="166688"/>
                  </a:lnTo>
                  <a:lnTo>
                    <a:pt x="843058" y="0"/>
                  </a:lnTo>
                  <a:lnTo>
                    <a:pt x="1276445" y="92583"/>
                  </a:lnTo>
                  <a:lnTo>
                    <a:pt x="729710" y="1121283"/>
                  </a:lnTo>
                  <a:lnTo>
                    <a:pt x="619220" y="1090613"/>
                  </a:lnTo>
                  <a:close/>
                </a:path>
              </a:pathLst>
            </a:custGeom>
            <a:solidFill>
              <a:srgbClr val="EDD9B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9" name="任意多边形: 形状 78">
              <a:extLst>
                <a:ext uri="{FF2B5EF4-FFF2-40B4-BE49-F238E27FC236}">
                  <a16:creationId xmlns="" xmlns:a16="http://schemas.microsoft.com/office/drawing/2014/main" id="{CDD3608A-DF14-D497-4A21-D968810F13EE}"/>
                </a:ext>
              </a:extLst>
            </p:cNvPr>
            <p:cNvSpPr/>
            <p:nvPr/>
          </p:nvSpPr>
          <p:spPr>
            <a:xfrm>
              <a:off x="4583334" y="3490912"/>
              <a:ext cx="3476625" cy="1171575"/>
            </a:xfrm>
            <a:custGeom>
              <a:avLst/>
              <a:gdLst>
                <a:gd name="connsiteX0" fmla="*/ 3474131 w 3476625"/>
                <a:gd name="connsiteY0" fmla="*/ 1171444 h 1171575"/>
                <a:gd name="connsiteX1" fmla="*/ -2494 w 3476625"/>
                <a:gd name="connsiteY1" fmla="*/ 333244 h 1171575"/>
                <a:gd name="connsiteX2" fmla="*/ 102281 w 3476625"/>
                <a:gd name="connsiteY2" fmla="*/ 161794 h 1171575"/>
                <a:gd name="connsiteX3" fmla="*/ 83231 w 3476625"/>
                <a:gd name="connsiteY3" fmla="*/ -131 h 1171575"/>
                <a:gd name="connsiteX4" fmla="*/ 3445556 w 3476625"/>
                <a:gd name="connsiteY4" fmla="*/ 766632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76625" h="1171575">
                  <a:moveTo>
                    <a:pt x="3474131" y="1171444"/>
                  </a:moveTo>
                  <a:lnTo>
                    <a:pt x="-2494" y="333244"/>
                  </a:lnTo>
                  <a:cubicBezTo>
                    <a:pt x="51894" y="290543"/>
                    <a:pt x="89138" y="229679"/>
                    <a:pt x="102281" y="161794"/>
                  </a:cubicBezTo>
                  <a:cubicBezTo>
                    <a:pt x="111997" y="107121"/>
                    <a:pt x="105425" y="50790"/>
                    <a:pt x="83231" y="-131"/>
                  </a:cubicBezTo>
                  <a:lnTo>
                    <a:pt x="3445556" y="766632"/>
                  </a:lnTo>
                  <a:close/>
                </a:path>
              </a:pathLst>
            </a:custGeom>
            <a:solidFill>
              <a:srgbClr val="FFB93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0" name="任意多边形: 形状 79">
              <a:extLst>
                <a:ext uri="{FF2B5EF4-FFF2-40B4-BE49-F238E27FC236}">
                  <a16:creationId xmlns="" xmlns:a16="http://schemas.microsoft.com/office/drawing/2014/main" id="{BCDD6826-E8F6-116E-AF75-7317E7C51297}"/>
                </a:ext>
              </a:extLst>
            </p:cNvPr>
            <p:cNvSpPr/>
            <p:nvPr/>
          </p:nvSpPr>
          <p:spPr>
            <a:xfrm>
              <a:off x="4488084" y="3824287"/>
              <a:ext cx="3571875" cy="1200150"/>
            </a:xfrm>
            <a:custGeom>
              <a:avLst/>
              <a:gdLst>
                <a:gd name="connsiteX0" fmla="*/ 3493181 w 3571875"/>
                <a:gd name="connsiteY0" fmla="*/ 1200019 h 1200150"/>
                <a:gd name="connsiteX1" fmla="*/ -2494 w 3571875"/>
                <a:gd name="connsiteY1" fmla="*/ 361819 h 1200150"/>
                <a:gd name="connsiteX2" fmla="*/ 130856 w 3571875"/>
                <a:gd name="connsiteY2" fmla="*/ 190369 h 1200150"/>
                <a:gd name="connsiteX3" fmla="*/ 92756 w 3571875"/>
                <a:gd name="connsiteY3" fmla="*/ -131 h 1200150"/>
                <a:gd name="connsiteX4" fmla="*/ 3569381 w 3571875"/>
                <a:gd name="connsiteY4" fmla="*/ 838069 h 1200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1875" h="1200150">
                  <a:moveTo>
                    <a:pt x="3493181" y="1200019"/>
                  </a:moveTo>
                  <a:lnTo>
                    <a:pt x="-2494" y="361819"/>
                  </a:lnTo>
                  <a:cubicBezTo>
                    <a:pt x="9984" y="355628"/>
                    <a:pt x="106758" y="304669"/>
                    <a:pt x="130856" y="190369"/>
                  </a:cubicBezTo>
                  <a:cubicBezTo>
                    <a:pt x="143811" y="124332"/>
                    <a:pt x="130093" y="55848"/>
                    <a:pt x="92756" y="-131"/>
                  </a:cubicBezTo>
                  <a:lnTo>
                    <a:pt x="3569381" y="838069"/>
                  </a:lnTo>
                  <a:close/>
                </a:path>
              </a:pathLst>
            </a:custGeom>
            <a:solidFill>
              <a:srgbClr val="74C89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1" name="任意多边形: 形状 80">
              <a:extLst>
                <a:ext uri="{FF2B5EF4-FFF2-40B4-BE49-F238E27FC236}">
                  <a16:creationId xmlns="" xmlns:a16="http://schemas.microsoft.com/office/drawing/2014/main" id="{A240B109-F227-C772-3C44-E55F70F3ECA1}"/>
                </a:ext>
              </a:extLst>
            </p:cNvPr>
            <p:cNvSpPr/>
            <p:nvPr/>
          </p:nvSpPr>
          <p:spPr>
            <a:xfrm>
              <a:off x="4383309" y="4186237"/>
              <a:ext cx="3600450" cy="1181100"/>
            </a:xfrm>
            <a:custGeom>
              <a:avLst/>
              <a:gdLst>
                <a:gd name="connsiteX0" fmla="*/ 3378881 w 3600450"/>
                <a:gd name="connsiteY0" fmla="*/ 1180969 h 1181100"/>
                <a:gd name="connsiteX1" fmla="*/ -2494 w 3600450"/>
                <a:gd name="connsiteY1" fmla="*/ 380869 h 1181100"/>
                <a:gd name="connsiteX2" fmla="*/ 130856 w 3600450"/>
                <a:gd name="connsiteY2" fmla="*/ 190369 h 1181100"/>
                <a:gd name="connsiteX3" fmla="*/ 102281 w 3600450"/>
                <a:gd name="connsiteY3" fmla="*/ -131 h 1181100"/>
                <a:gd name="connsiteX4" fmla="*/ 3597956 w 3600450"/>
                <a:gd name="connsiteY4" fmla="*/ 838069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00450" h="1181100">
                  <a:moveTo>
                    <a:pt x="3378881" y="1180969"/>
                  </a:moveTo>
                  <a:lnTo>
                    <a:pt x="-2494" y="380869"/>
                  </a:lnTo>
                  <a:cubicBezTo>
                    <a:pt x="13698" y="370868"/>
                    <a:pt x="107139" y="310765"/>
                    <a:pt x="130856" y="190369"/>
                  </a:cubicBezTo>
                  <a:cubicBezTo>
                    <a:pt x="143144" y="125466"/>
                    <a:pt x="133047" y="58324"/>
                    <a:pt x="102281" y="-131"/>
                  </a:cubicBezTo>
                  <a:lnTo>
                    <a:pt x="3597956" y="838069"/>
                  </a:lnTo>
                  <a:close/>
                </a:path>
              </a:pathLst>
            </a:custGeom>
            <a:solidFill>
              <a:srgbClr val="49B5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2" name="任意多边形: 形状 81">
              <a:extLst>
                <a:ext uri="{FF2B5EF4-FFF2-40B4-BE49-F238E27FC236}">
                  <a16:creationId xmlns="" xmlns:a16="http://schemas.microsoft.com/office/drawing/2014/main" id="{609967AE-B5C5-D4A0-9426-2174E1276213}"/>
                </a:ext>
              </a:extLst>
            </p:cNvPr>
            <p:cNvSpPr/>
            <p:nvPr/>
          </p:nvSpPr>
          <p:spPr>
            <a:xfrm>
              <a:off x="6936009" y="1969007"/>
              <a:ext cx="1394624" cy="1456372"/>
            </a:xfrm>
            <a:custGeom>
              <a:avLst/>
              <a:gdLst>
                <a:gd name="connsiteX0" fmla="*/ 932193 w 1394624"/>
                <a:gd name="connsiteY0" fmla="*/ -131 h 1456372"/>
                <a:gd name="connsiteX1" fmla="*/ 1102406 w 1394624"/>
                <a:gd name="connsiteY1" fmla="*/ 426399 h 1456372"/>
                <a:gd name="connsiteX2" fmla="*/ 1245281 w 1394624"/>
                <a:gd name="connsiteY2" fmla="*/ 902649 h 1456372"/>
                <a:gd name="connsiteX3" fmla="*/ 1150031 w 1394624"/>
                <a:gd name="connsiteY3" fmla="*/ 1407474 h 1456372"/>
                <a:gd name="connsiteX4" fmla="*/ 807131 w 1394624"/>
                <a:gd name="connsiteY4" fmla="*/ 1445574 h 1456372"/>
                <a:gd name="connsiteX5" fmla="*/ 92756 w 1394624"/>
                <a:gd name="connsiteY5" fmla="*/ 1064574 h 1456372"/>
                <a:gd name="connsiteX6" fmla="*/ -2494 w 1394624"/>
                <a:gd name="connsiteY6" fmla="*/ 807399 h 145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4624" h="1456372">
                  <a:moveTo>
                    <a:pt x="932193" y="-131"/>
                  </a:moveTo>
                  <a:cubicBezTo>
                    <a:pt x="932193" y="-131"/>
                    <a:pt x="1035731" y="131123"/>
                    <a:pt x="1102406" y="426399"/>
                  </a:cubicBezTo>
                  <a:cubicBezTo>
                    <a:pt x="1169081" y="721674"/>
                    <a:pt x="1130981" y="797874"/>
                    <a:pt x="1245281" y="902649"/>
                  </a:cubicBezTo>
                  <a:cubicBezTo>
                    <a:pt x="1359581" y="1007424"/>
                    <a:pt x="1550081" y="1207449"/>
                    <a:pt x="1150031" y="1407474"/>
                  </a:cubicBezTo>
                  <a:cubicBezTo>
                    <a:pt x="1150031" y="1407474"/>
                    <a:pt x="959531" y="1483674"/>
                    <a:pt x="807131" y="1445574"/>
                  </a:cubicBezTo>
                  <a:cubicBezTo>
                    <a:pt x="654731" y="1407474"/>
                    <a:pt x="188006" y="1321749"/>
                    <a:pt x="92756" y="1064574"/>
                  </a:cubicBezTo>
                  <a:lnTo>
                    <a:pt x="-2494" y="807399"/>
                  </a:ln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3" name="任意多边形: 形状 82">
              <a:extLst>
                <a:ext uri="{FF2B5EF4-FFF2-40B4-BE49-F238E27FC236}">
                  <a16:creationId xmlns="" xmlns:a16="http://schemas.microsoft.com/office/drawing/2014/main" id="{7E63A487-9840-13D4-8F85-A72B5005ADA1}"/>
                </a:ext>
              </a:extLst>
            </p:cNvPr>
            <p:cNvSpPr/>
            <p:nvPr/>
          </p:nvSpPr>
          <p:spPr>
            <a:xfrm>
              <a:off x="6731486" y="4176712"/>
              <a:ext cx="452172" cy="323850"/>
            </a:xfrm>
            <a:custGeom>
              <a:avLst/>
              <a:gdLst>
                <a:gd name="connsiteX0" fmla="*/ 30579 w 452172"/>
                <a:gd name="connsiteY0" fmla="*/ -131 h 323850"/>
                <a:gd name="connsiteX1" fmla="*/ 2004 w 452172"/>
                <a:gd name="connsiteY1" fmla="*/ 257044 h 323850"/>
                <a:gd name="connsiteX2" fmla="*/ 392529 w 452172"/>
                <a:gd name="connsiteY2" fmla="*/ 323719 h 323850"/>
                <a:gd name="connsiteX3" fmla="*/ 449679 w 452172"/>
                <a:gd name="connsiteY3" fmla="*/ 133219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2172" h="323850">
                  <a:moveTo>
                    <a:pt x="30579" y="-131"/>
                  </a:moveTo>
                  <a:cubicBezTo>
                    <a:pt x="30579" y="-131"/>
                    <a:pt x="-17046" y="228469"/>
                    <a:pt x="2004" y="257044"/>
                  </a:cubicBezTo>
                  <a:lnTo>
                    <a:pt x="392529" y="323719"/>
                  </a:lnTo>
                  <a:lnTo>
                    <a:pt x="449679" y="133219"/>
                  </a:lnTo>
                  <a:close/>
                </a:path>
              </a:pathLst>
            </a:custGeom>
            <a:solidFill>
              <a:srgbClr val="FEBAA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4" name="任意多边形: 形状 83">
              <a:extLst>
                <a:ext uri="{FF2B5EF4-FFF2-40B4-BE49-F238E27FC236}">
                  <a16:creationId xmlns="" xmlns:a16="http://schemas.microsoft.com/office/drawing/2014/main" id="{13D78154-0C14-01BE-6989-9B35C05EAC75}"/>
                </a:ext>
              </a:extLst>
            </p:cNvPr>
            <p:cNvSpPr/>
            <p:nvPr/>
          </p:nvSpPr>
          <p:spPr>
            <a:xfrm>
              <a:off x="6659784" y="3614737"/>
              <a:ext cx="1552575" cy="782313"/>
            </a:xfrm>
            <a:custGeom>
              <a:avLst/>
              <a:gdLst>
                <a:gd name="connsiteX0" fmla="*/ 340406 w 1552575"/>
                <a:gd name="connsiteY0" fmla="*/ 190369 h 782313"/>
                <a:gd name="connsiteX1" fmla="*/ -2494 w 1552575"/>
                <a:gd name="connsiteY1" fmla="*/ 495169 h 782313"/>
                <a:gd name="connsiteX2" fmla="*/ 807131 w 1552575"/>
                <a:gd name="connsiteY2" fmla="*/ 771394 h 782313"/>
                <a:gd name="connsiteX3" fmla="*/ 1550081 w 1552575"/>
                <a:gd name="connsiteY3" fmla="*/ 438019 h 782313"/>
                <a:gd name="connsiteX4" fmla="*/ 1130981 w 1552575"/>
                <a:gd name="connsiteY4" fmla="*/ -131 h 782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2575" h="782313">
                  <a:moveTo>
                    <a:pt x="340406" y="190369"/>
                  </a:moveTo>
                  <a:lnTo>
                    <a:pt x="-2494" y="495169"/>
                  </a:lnTo>
                  <a:cubicBezTo>
                    <a:pt x="-2494" y="495169"/>
                    <a:pt x="283256" y="847594"/>
                    <a:pt x="807131" y="771394"/>
                  </a:cubicBezTo>
                  <a:cubicBezTo>
                    <a:pt x="1331006" y="695194"/>
                    <a:pt x="1550081" y="438019"/>
                    <a:pt x="1550081" y="438019"/>
                  </a:cubicBezTo>
                  <a:lnTo>
                    <a:pt x="1130981" y="-131"/>
                  </a:lnTo>
                  <a:close/>
                </a:path>
              </a:pathLst>
            </a:custGeom>
            <a:solidFill>
              <a:srgbClr val="F08C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5" name="任意多边形: 形状 84">
              <a:extLst>
                <a:ext uri="{FF2B5EF4-FFF2-40B4-BE49-F238E27FC236}">
                  <a16:creationId xmlns="" xmlns:a16="http://schemas.microsoft.com/office/drawing/2014/main" id="{9B02BA9E-B48A-7A0F-BADB-4C0259B8B15A}"/>
                </a:ext>
              </a:extLst>
            </p:cNvPr>
            <p:cNvSpPr/>
            <p:nvPr/>
          </p:nvSpPr>
          <p:spPr>
            <a:xfrm>
              <a:off x="6671154" y="4424362"/>
              <a:ext cx="483930" cy="387077"/>
            </a:xfrm>
            <a:custGeom>
              <a:avLst/>
              <a:gdLst>
                <a:gd name="connsiteX0" fmla="*/ 481437 w 483930"/>
                <a:gd name="connsiteY0" fmla="*/ 76069 h 387077"/>
                <a:gd name="connsiteX1" fmla="*/ 458768 w 483930"/>
                <a:gd name="connsiteY1" fmla="*/ 157032 h 387077"/>
                <a:gd name="connsiteX2" fmla="*/ 450099 w 483930"/>
                <a:gd name="connsiteY2" fmla="*/ 190750 h 387077"/>
                <a:gd name="connsiteX3" fmla="*/ 437525 w 483930"/>
                <a:gd name="connsiteY3" fmla="*/ 242852 h 387077"/>
                <a:gd name="connsiteX4" fmla="*/ 430381 w 483930"/>
                <a:gd name="connsiteY4" fmla="*/ 276475 h 387077"/>
                <a:gd name="connsiteX5" fmla="*/ 424287 w 483930"/>
                <a:gd name="connsiteY5" fmla="*/ 362200 h 387077"/>
                <a:gd name="connsiteX6" fmla="*/ 5186 w 483930"/>
                <a:gd name="connsiteY6" fmla="*/ 381250 h 387077"/>
                <a:gd name="connsiteX7" fmla="*/ 2996 w 483930"/>
                <a:gd name="connsiteY7" fmla="*/ 209133 h 387077"/>
                <a:gd name="connsiteX8" fmla="*/ 5663 w 483930"/>
                <a:gd name="connsiteY8" fmla="*/ 178653 h 387077"/>
                <a:gd name="connsiteX9" fmla="*/ 12235 w 483930"/>
                <a:gd name="connsiteY9" fmla="*/ 120360 h 387077"/>
                <a:gd name="connsiteX10" fmla="*/ 16330 w 483930"/>
                <a:gd name="connsiteY10" fmla="*/ 89975 h 387077"/>
                <a:gd name="connsiteX11" fmla="*/ 33761 w 483930"/>
                <a:gd name="connsiteY11" fmla="*/ -131 h 387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83930" h="387077">
                  <a:moveTo>
                    <a:pt x="481437" y="76069"/>
                  </a:moveTo>
                  <a:cubicBezTo>
                    <a:pt x="481437" y="76069"/>
                    <a:pt x="471053" y="111216"/>
                    <a:pt x="458768" y="157032"/>
                  </a:cubicBezTo>
                  <a:cubicBezTo>
                    <a:pt x="456005" y="167795"/>
                    <a:pt x="453052" y="179130"/>
                    <a:pt x="450099" y="190750"/>
                  </a:cubicBezTo>
                  <a:cubicBezTo>
                    <a:pt x="445718" y="207895"/>
                    <a:pt x="441432" y="225612"/>
                    <a:pt x="437525" y="242852"/>
                  </a:cubicBezTo>
                  <a:cubicBezTo>
                    <a:pt x="434956" y="254377"/>
                    <a:pt x="432479" y="265616"/>
                    <a:pt x="430381" y="276475"/>
                  </a:cubicBezTo>
                  <a:cubicBezTo>
                    <a:pt x="422096" y="318195"/>
                    <a:pt x="418001" y="352675"/>
                    <a:pt x="424287" y="362200"/>
                  </a:cubicBezTo>
                  <a:cubicBezTo>
                    <a:pt x="443337" y="390775"/>
                    <a:pt x="24236" y="390775"/>
                    <a:pt x="5186" y="381250"/>
                  </a:cubicBezTo>
                  <a:cubicBezTo>
                    <a:pt x="-5006" y="376107"/>
                    <a:pt x="-4339" y="297335"/>
                    <a:pt x="2996" y="209133"/>
                  </a:cubicBezTo>
                  <a:cubicBezTo>
                    <a:pt x="3759" y="199132"/>
                    <a:pt x="4710" y="188845"/>
                    <a:pt x="5663" y="178653"/>
                  </a:cubicBezTo>
                  <a:cubicBezTo>
                    <a:pt x="7568" y="159127"/>
                    <a:pt x="9758" y="139410"/>
                    <a:pt x="12235" y="120360"/>
                  </a:cubicBezTo>
                  <a:cubicBezTo>
                    <a:pt x="13567" y="109978"/>
                    <a:pt x="14902" y="99882"/>
                    <a:pt x="16330" y="89975"/>
                  </a:cubicBezTo>
                  <a:cubicBezTo>
                    <a:pt x="20427" y="59638"/>
                    <a:pt x="26236" y="29549"/>
                    <a:pt x="33761" y="-131"/>
                  </a:cubicBezTo>
                  <a:close/>
                </a:path>
              </a:pathLst>
            </a:custGeom>
            <a:solidFill>
              <a:srgbClr val="E6FF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6" name="任意多边形: 形状 85">
              <a:extLst>
                <a:ext uri="{FF2B5EF4-FFF2-40B4-BE49-F238E27FC236}">
                  <a16:creationId xmlns="" xmlns:a16="http://schemas.microsoft.com/office/drawing/2014/main" id="{C874A3C8-BD9E-36E7-E5C8-F71DB5184E27}"/>
                </a:ext>
              </a:extLst>
            </p:cNvPr>
            <p:cNvSpPr/>
            <p:nvPr/>
          </p:nvSpPr>
          <p:spPr>
            <a:xfrm>
              <a:off x="6512676" y="4786312"/>
              <a:ext cx="601331" cy="194071"/>
            </a:xfrm>
            <a:custGeom>
              <a:avLst/>
              <a:gdLst>
                <a:gd name="connsiteX0" fmla="*/ 163665 w 601331"/>
                <a:gd name="connsiteY0" fmla="*/ 18919 h 194071"/>
                <a:gd name="connsiteX1" fmla="*/ 1740 w 601331"/>
                <a:gd name="connsiteY1" fmla="*/ 133219 h 194071"/>
                <a:gd name="connsiteX2" fmla="*/ 1740 w 601331"/>
                <a:gd name="connsiteY2" fmla="*/ 190369 h 194071"/>
                <a:gd name="connsiteX3" fmla="*/ 592290 w 601331"/>
                <a:gd name="connsiteY3" fmla="*/ 161794 h 194071"/>
                <a:gd name="connsiteX4" fmla="*/ 582765 w 601331"/>
                <a:gd name="connsiteY4" fmla="*/ -131 h 194071"/>
                <a:gd name="connsiteX5" fmla="*/ 163665 w 601331"/>
                <a:gd name="connsiteY5" fmla="*/ 18919 h 194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1331" h="194071">
                  <a:moveTo>
                    <a:pt x="163665" y="18919"/>
                  </a:moveTo>
                  <a:cubicBezTo>
                    <a:pt x="163665" y="18919"/>
                    <a:pt x="1740" y="114169"/>
                    <a:pt x="1740" y="133219"/>
                  </a:cubicBezTo>
                  <a:cubicBezTo>
                    <a:pt x="1740" y="152269"/>
                    <a:pt x="-7785" y="180844"/>
                    <a:pt x="1740" y="190369"/>
                  </a:cubicBezTo>
                  <a:cubicBezTo>
                    <a:pt x="11265" y="199894"/>
                    <a:pt x="573240" y="190369"/>
                    <a:pt x="592290" y="161794"/>
                  </a:cubicBezTo>
                  <a:cubicBezTo>
                    <a:pt x="611340" y="133219"/>
                    <a:pt x="582765" y="-131"/>
                    <a:pt x="582765" y="-131"/>
                  </a:cubicBezTo>
                  <a:cubicBezTo>
                    <a:pt x="445319" y="31511"/>
                    <a:pt x="303396" y="37969"/>
                    <a:pt x="163665" y="18919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7" name="任意多边形: 形状 86">
              <a:extLst>
                <a:ext uri="{FF2B5EF4-FFF2-40B4-BE49-F238E27FC236}">
                  <a16:creationId xmlns="" xmlns:a16="http://schemas.microsoft.com/office/drawing/2014/main" id="{1E8A1053-D187-1857-9D08-A9CFB39882E4}"/>
                </a:ext>
              </a:extLst>
            </p:cNvPr>
            <p:cNvSpPr/>
            <p:nvPr/>
          </p:nvSpPr>
          <p:spPr>
            <a:xfrm>
              <a:off x="6685597" y="4514087"/>
              <a:ext cx="446819" cy="101155"/>
            </a:xfrm>
            <a:custGeom>
              <a:avLst/>
              <a:gdLst>
                <a:gd name="connsiteX0" fmla="*/ 444325 w 446819"/>
                <a:gd name="connsiteY0" fmla="*/ 67306 h 101155"/>
                <a:gd name="connsiteX1" fmla="*/ 435656 w 446819"/>
                <a:gd name="connsiteY1" fmla="*/ 101024 h 101155"/>
                <a:gd name="connsiteX2" fmla="*/ -2494 w 446819"/>
                <a:gd name="connsiteY2" fmla="*/ 30253 h 101155"/>
                <a:gd name="connsiteX3" fmla="*/ 1601 w 446819"/>
                <a:gd name="connsiteY3" fmla="*/ -131 h 101155"/>
                <a:gd name="connsiteX4" fmla="*/ 444039 w 446819"/>
                <a:gd name="connsiteY4" fmla="*/ 67306 h 101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819" h="101155">
                  <a:moveTo>
                    <a:pt x="444325" y="67306"/>
                  </a:moveTo>
                  <a:cubicBezTo>
                    <a:pt x="441563" y="78069"/>
                    <a:pt x="438610" y="89404"/>
                    <a:pt x="435656" y="101024"/>
                  </a:cubicBezTo>
                  <a:cubicBezTo>
                    <a:pt x="286877" y="99691"/>
                    <a:pt x="139144" y="75831"/>
                    <a:pt x="-2494" y="30253"/>
                  </a:cubicBezTo>
                  <a:cubicBezTo>
                    <a:pt x="-1159" y="19871"/>
                    <a:pt x="173" y="9775"/>
                    <a:pt x="1601" y="-131"/>
                  </a:cubicBezTo>
                  <a:cubicBezTo>
                    <a:pt x="143525" y="50161"/>
                    <a:pt x="293639" y="73049"/>
                    <a:pt x="444039" y="67306"/>
                  </a:cubicBezTo>
                  <a:close/>
                </a:path>
              </a:pathLst>
            </a:custGeom>
            <a:solidFill>
              <a:srgbClr val="F08C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8" name="任意多边形: 形状 87">
              <a:extLst>
                <a:ext uri="{FF2B5EF4-FFF2-40B4-BE49-F238E27FC236}">
                  <a16:creationId xmlns="" xmlns:a16="http://schemas.microsoft.com/office/drawing/2014/main" id="{169BA2A1-2A30-6632-427D-77FE25A9C841}"/>
                </a:ext>
              </a:extLst>
            </p:cNvPr>
            <p:cNvSpPr/>
            <p:nvPr/>
          </p:nvSpPr>
          <p:spPr>
            <a:xfrm>
              <a:off x="6676644" y="4602765"/>
              <a:ext cx="434529" cy="98202"/>
            </a:xfrm>
            <a:custGeom>
              <a:avLst/>
              <a:gdLst>
                <a:gd name="connsiteX0" fmla="*/ 432035 w 434529"/>
                <a:gd name="connsiteY0" fmla="*/ 64448 h 98202"/>
                <a:gd name="connsiteX1" fmla="*/ 424892 w 434529"/>
                <a:gd name="connsiteY1" fmla="*/ 98072 h 98202"/>
                <a:gd name="connsiteX2" fmla="*/ -2494 w 434529"/>
                <a:gd name="connsiteY2" fmla="*/ 30349 h 98202"/>
                <a:gd name="connsiteX3" fmla="*/ 173 w 434529"/>
                <a:gd name="connsiteY3" fmla="*/ -131 h 98202"/>
                <a:gd name="connsiteX4" fmla="*/ 432035 w 434529"/>
                <a:gd name="connsiteY4" fmla="*/ 64448 h 98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529" h="98202">
                  <a:moveTo>
                    <a:pt x="432035" y="64448"/>
                  </a:moveTo>
                  <a:cubicBezTo>
                    <a:pt x="429466" y="75974"/>
                    <a:pt x="426989" y="87213"/>
                    <a:pt x="424892" y="98072"/>
                  </a:cubicBezTo>
                  <a:cubicBezTo>
                    <a:pt x="279826" y="96690"/>
                    <a:pt x="135809" y="73869"/>
                    <a:pt x="-2494" y="30349"/>
                  </a:cubicBezTo>
                  <a:cubicBezTo>
                    <a:pt x="-1731" y="20348"/>
                    <a:pt x="-780" y="10061"/>
                    <a:pt x="173" y="-131"/>
                  </a:cubicBezTo>
                  <a:cubicBezTo>
                    <a:pt x="138953" y="47865"/>
                    <a:pt x="285351" y="69754"/>
                    <a:pt x="432035" y="64448"/>
                  </a:cubicBezTo>
                  <a:close/>
                </a:path>
              </a:pathLst>
            </a:custGeom>
            <a:solidFill>
              <a:srgbClr val="F08C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9" name="任意多边形: 形状 88">
              <a:extLst>
                <a:ext uri="{FF2B5EF4-FFF2-40B4-BE49-F238E27FC236}">
                  <a16:creationId xmlns="" xmlns:a16="http://schemas.microsoft.com/office/drawing/2014/main" id="{F0975A6C-D032-A757-BEF0-7AD70877406F}"/>
                </a:ext>
              </a:extLst>
            </p:cNvPr>
            <p:cNvSpPr/>
            <p:nvPr/>
          </p:nvSpPr>
          <p:spPr>
            <a:xfrm>
              <a:off x="6836568" y="3933824"/>
              <a:ext cx="218503" cy="323183"/>
            </a:xfrm>
            <a:custGeom>
              <a:avLst/>
              <a:gdLst>
                <a:gd name="connsiteX0" fmla="*/ 218504 w 218503"/>
                <a:gd name="connsiteY0" fmla="*/ 0 h 323183"/>
                <a:gd name="connsiteX1" fmla="*/ 0 w 218503"/>
                <a:gd name="connsiteY1" fmla="*/ 323183 h 32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8503" h="323183">
                  <a:moveTo>
                    <a:pt x="218504" y="0"/>
                  </a:moveTo>
                  <a:lnTo>
                    <a:pt x="0" y="323183"/>
                  </a:lnTo>
                </a:path>
              </a:pathLst>
            </a:custGeom>
            <a:ln w="9525" cap="flat">
              <a:solidFill>
                <a:srgbClr val="CE412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0" name="任意多边形: 形状 89">
              <a:extLst>
                <a:ext uri="{FF2B5EF4-FFF2-40B4-BE49-F238E27FC236}">
                  <a16:creationId xmlns="" xmlns:a16="http://schemas.microsoft.com/office/drawing/2014/main" id="{E0BD46AF-A4CF-C79B-4249-DA307D52B102}"/>
                </a:ext>
              </a:extLst>
            </p:cNvPr>
            <p:cNvSpPr/>
            <p:nvPr/>
          </p:nvSpPr>
          <p:spPr>
            <a:xfrm>
              <a:off x="7121747" y="4010024"/>
              <a:ext cx="95250" cy="361950"/>
            </a:xfrm>
            <a:custGeom>
              <a:avLst/>
              <a:gdLst>
                <a:gd name="connsiteX0" fmla="*/ 95250 w 95250"/>
                <a:gd name="connsiteY0" fmla="*/ 0 h 361950"/>
                <a:gd name="connsiteX1" fmla="*/ 0 w 95250"/>
                <a:gd name="connsiteY1" fmla="*/ 36195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0" h="361950">
                  <a:moveTo>
                    <a:pt x="95250" y="0"/>
                  </a:moveTo>
                  <a:lnTo>
                    <a:pt x="0" y="361950"/>
                  </a:lnTo>
                </a:path>
              </a:pathLst>
            </a:custGeom>
            <a:ln w="9525" cap="flat">
              <a:solidFill>
                <a:srgbClr val="CE412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1" name="任意多边形: 形状 90">
              <a:extLst>
                <a:ext uri="{FF2B5EF4-FFF2-40B4-BE49-F238E27FC236}">
                  <a16:creationId xmlns="" xmlns:a16="http://schemas.microsoft.com/office/drawing/2014/main" id="{B5C1659D-6571-5415-3868-C9DC6A311CD2}"/>
                </a:ext>
              </a:extLst>
            </p:cNvPr>
            <p:cNvSpPr/>
            <p:nvPr/>
          </p:nvSpPr>
          <p:spPr>
            <a:xfrm>
              <a:off x="7397972" y="3990974"/>
              <a:ext cx="102012" cy="392811"/>
            </a:xfrm>
            <a:custGeom>
              <a:avLst/>
              <a:gdLst>
                <a:gd name="connsiteX0" fmla="*/ 0 w 102012"/>
                <a:gd name="connsiteY0" fmla="*/ 0 h 392811"/>
                <a:gd name="connsiteX1" fmla="*/ 102013 w 102012"/>
                <a:gd name="connsiteY1" fmla="*/ 392811 h 392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2012" h="392811">
                  <a:moveTo>
                    <a:pt x="0" y="0"/>
                  </a:moveTo>
                  <a:lnTo>
                    <a:pt x="102013" y="392811"/>
                  </a:lnTo>
                </a:path>
              </a:pathLst>
            </a:custGeom>
            <a:ln w="9525" cap="flat">
              <a:solidFill>
                <a:srgbClr val="CE412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2" name="任意多边形: 形状 91">
              <a:extLst>
                <a:ext uri="{FF2B5EF4-FFF2-40B4-BE49-F238E27FC236}">
                  <a16:creationId xmlns="" xmlns:a16="http://schemas.microsoft.com/office/drawing/2014/main" id="{E68F7892-2EA6-5770-98CA-7A2C7A4F8A35}"/>
                </a:ext>
              </a:extLst>
            </p:cNvPr>
            <p:cNvSpPr/>
            <p:nvPr/>
          </p:nvSpPr>
          <p:spPr>
            <a:xfrm>
              <a:off x="7597997" y="3933824"/>
              <a:ext cx="192690" cy="371665"/>
            </a:xfrm>
            <a:custGeom>
              <a:avLst/>
              <a:gdLst>
                <a:gd name="connsiteX0" fmla="*/ 0 w 192690"/>
                <a:gd name="connsiteY0" fmla="*/ 0 h 371665"/>
                <a:gd name="connsiteX1" fmla="*/ 192691 w 192690"/>
                <a:gd name="connsiteY1" fmla="*/ 371665 h 371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92690" h="371665">
                  <a:moveTo>
                    <a:pt x="0" y="0"/>
                  </a:moveTo>
                  <a:lnTo>
                    <a:pt x="192691" y="371665"/>
                  </a:lnTo>
                </a:path>
              </a:pathLst>
            </a:custGeom>
            <a:ln w="9525" cap="flat">
              <a:solidFill>
                <a:srgbClr val="CE412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3" name="任意多边形: 形状 92">
              <a:extLst>
                <a:ext uri="{FF2B5EF4-FFF2-40B4-BE49-F238E27FC236}">
                  <a16:creationId xmlns="" xmlns:a16="http://schemas.microsoft.com/office/drawing/2014/main" id="{108EB2F5-BC24-E336-A5F7-5519E850F780}"/>
                </a:ext>
              </a:extLst>
            </p:cNvPr>
            <p:cNvSpPr/>
            <p:nvPr/>
          </p:nvSpPr>
          <p:spPr>
            <a:xfrm>
              <a:off x="7836122" y="3876674"/>
              <a:ext cx="230409" cy="298418"/>
            </a:xfrm>
            <a:custGeom>
              <a:avLst/>
              <a:gdLst>
                <a:gd name="connsiteX0" fmla="*/ 0 w 230409"/>
                <a:gd name="connsiteY0" fmla="*/ 0 h 298418"/>
                <a:gd name="connsiteX1" fmla="*/ 230410 w 230409"/>
                <a:gd name="connsiteY1" fmla="*/ 298418 h 298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409" h="298418">
                  <a:moveTo>
                    <a:pt x="0" y="0"/>
                  </a:moveTo>
                  <a:lnTo>
                    <a:pt x="230410" y="298418"/>
                  </a:lnTo>
                </a:path>
              </a:pathLst>
            </a:custGeom>
            <a:ln w="9525" cap="flat">
              <a:solidFill>
                <a:srgbClr val="CE412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4" name="任意多边形: 形状 93">
              <a:extLst>
                <a:ext uri="{FF2B5EF4-FFF2-40B4-BE49-F238E27FC236}">
                  <a16:creationId xmlns="" xmlns:a16="http://schemas.microsoft.com/office/drawing/2014/main" id="{7AF67D87-0A80-21E7-9DCA-CDF801843681}"/>
                </a:ext>
              </a:extLst>
            </p:cNvPr>
            <p:cNvSpPr/>
            <p:nvPr/>
          </p:nvSpPr>
          <p:spPr>
            <a:xfrm>
              <a:off x="6560827" y="2005012"/>
              <a:ext cx="98957" cy="190500"/>
            </a:xfrm>
            <a:custGeom>
              <a:avLst/>
              <a:gdLst>
                <a:gd name="connsiteX0" fmla="*/ -2121 w 98957"/>
                <a:gd name="connsiteY0" fmla="*/ 57019 h 190500"/>
                <a:gd name="connsiteX1" fmla="*/ 29788 w 98957"/>
                <a:gd name="connsiteY1" fmla="*/ -131 h 190500"/>
                <a:gd name="connsiteX2" fmla="*/ 96463 w 98957"/>
                <a:gd name="connsiteY2" fmla="*/ 161794 h 190500"/>
                <a:gd name="connsiteX3" fmla="*/ 10738 w 98957"/>
                <a:gd name="connsiteY3" fmla="*/ 19036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957" h="190500">
                  <a:moveTo>
                    <a:pt x="-2121" y="57019"/>
                  </a:moveTo>
                  <a:cubicBezTo>
                    <a:pt x="-2121" y="57019"/>
                    <a:pt x="-8312" y="-131"/>
                    <a:pt x="29788" y="-131"/>
                  </a:cubicBezTo>
                  <a:cubicBezTo>
                    <a:pt x="67888" y="-131"/>
                    <a:pt x="96463" y="161794"/>
                    <a:pt x="96463" y="161794"/>
                  </a:cubicBezTo>
                  <a:lnTo>
                    <a:pt x="10738" y="190369"/>
                  </a:lnTo>
                  <a:close/>
                </a:path>
              </a:pathLst>
            </a:custGeom>
            <a:solidFill>
              <a:srgbClr val="FEBAA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5" name="任意多边形: 形状 94">
              <a:extLst>
                <a:ext uri="{FF2B5EF4-FFF2-40B4-BE49-F238E27FC236}">
                  <a16:creationId xmlns="" xmlns:a16="http://schemas.microsoft.com/office/drawing/2014/main" id="{43C6497B-5044-2F4F-E29A-6B6F051F1BBD}"/>
                </a:ext>
              </a:extLst>
            </p:cNvPr>
            <p:cNvSpPr/>
            <p:nvPr/>
          </p:nvSpPr>
          <p:spPr>
            <a:xfrm>
              <a:off x="6193902" y="1991960"/>
              <a:ext cx="446832" cy="407672"/>
            </a:xfrm>
            <a:custGeom>
              <a:avLst/>
              <a:gdLst>
                <a:gd name="connsiteX0" fmla="*/ 261841 w 446832"/>
                <a:gd name="connsiteY0" fmla="*/ 8920 h 407672"/>
                <a:gd name="connsiteX1" fmla="*/ 63339 w 446832"/>
                <a:gd name="connsiteY1" fmla="*/ 41496 h 407672"/>
                <a:gd name="connsiteX2" fmla="*/ 3617 w 446832"/>
                <a:gd name="connsiteY2" fmla="*/ 125220 h 407672"/>
                <a:gd name="connsiteX3" fmla="*/ 163542 w 446832"/>
                <a:gd name="connsiteY3" fmla="*/ 407541 h 407672"/>
                <a:gd name="connsiteX4" fmla="*/ 444339 w 446832"/>
                <a:gd name="connsiteY4" fmla="*/ 165321 h 407672"/>
                <a:gd name="connsiteX5" fmla="*/ 261841 w 446832"/>
                <a:gd name="connsiteY5" fmla="*/ 8920 h 407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6832" h="407672">
                  <a:moveTo>
                    <a:pt x="261841" y="8920"/>
                  </a:moveTo>
                  <a:cubicBezTo>
                    <a:pt x="241742" y="3967"/>
                    <a:pt x="141539" y="-20893"/>
                    <a:pt x="63339" y="41496"/>
                  </a:cubicBezTo>
                  <a:cubicBezTo>
                    <a:pt x="35813" y="63098"/>
                    <a:pt x="15046" y="92159"/>
                    <a:pt x="3617" y="125220"/>
                  </a:cubicBezTo>
                  <a:cubicBezTo>
                    <a:pt x="-23149" y="212946"/>
                    <a:pt x="39431" y="330294"/>
                    <a:pt x="163542" y="407541"/>
                  </a:cubicBezTo>
                  <a:lnTo>
                    <a:pt x="444339" y="165321"/>
                  </a:lnTo>
                  <a:cubicBezTo>
                    <a:pt x="436432" y="148461"/>
                    <a:pt x="382903" y="38924"/>
                    <a:pt x="261841" y="8920"/>
                  </a:cubicBezTo>
                  <a:close/>
                </a:path>
              </a:pathLst>
            </a:custGeom>
            <a:solidFill>
              <a:srgbClr val="FEBAA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6" name="任意多边形: 形状 95">
              <a:extLst>
                <a:ext uri="{FF2B5EF4-FFF2-40B4-BE49-F238E27FC236}">
                  <a16:creationId xmlns="" xmlns:a16="http://schemas.microsoft.com/office/drawing/2014/main" id="{FBF5ABFC-F663-D9DB-F3CA-C4C0C16C7B64}"/>
                </a:ext>
              </a:extLst>
            </p:cNvPr>
            <p:cNvSpPr/>
            <p:nvPr/>
          </p:nvSpPr>
          <p:spPr>
            <a:xfrm>
              <a:off x="6550191" y="2021966"/>
              <a:ext cx="15961" cy="92583"/>
            </a:xfrm>
            <a:custGeom>
              <a:avLst/>
              <a:gdLst>
                <a:gd name="connsiteX0" fmla="*/ 13468 w 15961"/>
                <a:gd name="connsiteY0" fmla="*/ -131 h 92583"/>
                <a:gd name="connsiteX1" fmla="*/ -2438 w 15961"/>
                <a:gd name="connsiteY1" fmla="*/ 92452 h 92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961" h="92583">
                  <a:moveTo>
                    <a:pt x="13468" y="-131"/>
                  </a:moveTo>
                  <a:cubicBezTo>
                    <a:pt x="2229" y="29416"/>
                    <a:pt x="-3106" y="60858"/>
                    <a:pt x="-2438" y="92452"/>
                  </a:cubicBezTo>
                </a:path>
              </a:pathLst>
            </a:custGeom>
            <a:noFill/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7" name="任意多边形: 形状 96">
              <a:extLst>
                <a:ext uri="{FF2B5EF4-FFF2-40B4-BE49-F238E27FC236}">
                  <a16:creationId xmlns="" xmlns:a16="http://schemas.microsoft.com/office/drawing/2014/main" id="{A0DBA1F5-FAE2-3BAF-1359-BA010BF6CEB0}"/>
                </a:ext>
              </a:extLst>
            </p:cNvPr>
            <p:cNvSpPr/>
            <p:nvPr/>
          </p:nvSpPr>
          <p:spPr>
            <a:xfrm>
              <a:off x="6303646" y="2007107"/>
              <a:ext cx="141826" cy="69341"/>
            </a:xfrm>
            <a:custGeom>
              <a:avLst/>
              <a:gdLst>
                <a:gd name="connsiteX0" fmla="*/ -2494 w 141826"/>
                <a:gd name="connsiteY0" fmla="*/ -131 h 69341"/>
                <a:gd name="connsiteX1" fmla="*/ 139332 w 141826"/>
                <a:gd name="connsiteY1" fmla="*/ 69211 h 69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1826" h="69341">
                  <a:moveTo>
                    <a:pt x="-2494" y="-131"/>
                  </a:moveTo>
                  <a:cubicBezTo>
                    <a:pt x="-2494" y="-131"/>
                    <a:pt x="120282" y="31111"/>
                    <a:pt x="139332" y="69211"/>
                  </a:cubicBezTo>
                </a:path>
              </a:pathLst>
            </a:custGeom>
            <a:noFill/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8" name="任意多边形: 形状 97">
              <a:extLst>
                <a:ext uri="{FF2B5EF4-FFF2-40B4-BE49-F238E27FC236}">
                  <a16:creationId xmlns="" xmlns:a16="http://schemas.microsoft.com/office/drawing/2014/main" id="{BC0D1682-90B1-5FCB-4027-5228BFF41F79}"/>
                </a:ext>
              </a:extLst>
            </p:cNvPr>
            <p:cNvSpPr/>
            <p:nvPr/>
          </p:nvSpPr>
          <p:spPr>
            <a:xfrm>
              <a:off x="6208396" y="2102357"/>
              <a:ext cx="141826" cy="69341"/>
            </a:xfrm>
            <a:custGeom>
              <a:avLst/>
              <a:gdLst>
                <a:gd name="connsiteX0" fmla="*/ -2494 w 141826"/>
                <a:gd name="connsiteY0" fmla="*/ -131 h 69341"/>
                <a:gd name="connsiteX1" fmla="*/ 139332 w 141826"/>
                <a:gd name="connsiteY1" fmla="*/ 69211 h 69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1826" h="69341">
                  <a:moveTo>
                    <a:pt x="-2494" y="-131"/>
                  </a:moveTo>
                  <a:cubicBezTo>
                    <a:pt x="-2494" y="-131"/>
                    <a:pt x="120282" y="31111"/>
                    <a:pt x="139332" y="69211"/>
                  </a:cubicBezTo>
                </a:path>
              </a:pathLst>
            </a:custGeom>
            <a:noFill/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9" name="任意多边形: 形状 98">
              <a:extLst>
                <a:ext uri="{FF2B5EF4-FFF2-40B4-BE49-F238E27FC236}">
                  <a16:creationId xmlns="" xmlns:a16="http://schemas.microsoft.com/office/drawing/2014/main" id="{D5612F45-1A11-F867-4545-008AB2C1883B}"/>
                </a:ext>
              </a:extLst>
            </p:cNvPr>
            <p:cNvSpPr/>
            <p:nvPr/>
          </p:nvSpPr>
          <p:spPr>
            <a:xfrm>
              <a:off x="6348603" y="2149791"/>
              <a:ext cx="1476375" cy="1639543"/>
            </a:xfrm>
            <a:custGeom>
              <a:avLst/>
              <a:gdLst>
                <a:gd name="connsiteX0" fmla="*/ 302306 w 1476375"/>
                <a:gd name="connsiteY0" fmla="*/ -131 h 1639543"/>
                <a:gd name="connsiteX1" fmla="*/ 603962 w 1476375"/>
                <a:gd name="connsiteY1" fmla="*/ 378964 h 1639543"/>
                <a:gd name="connsiteX2" fmla="*/ 845231 w 1476375"/>
                <a:gd name="connsiteY2" fmla="*/ 628519 h 1639543"/>
                <a:gd name="connsiteX3" fmla="*/ 1056781 w 1476375"/>
                <a:gd name="connsiteY3" fmla="*/ 782919 h 1639543"/>
                <a:gd name="connsiteX4" fmla="*/ 1283381 w 1476375"/>
                <a:gd name="connsiteY4" fmla="*/ 895219 h 1639543"/>
                <a:gd name="connsiteX5" fmla="*/ 1473881 w 1476375"/>
                <a:gd name="connsiteY5" fmla="*/ 1438144 h 1639543"/>
                <a:gd name="connsiteX6" fmla="*/ 1213562 w 1476375"/>
                <a:gd name="connsiteY6" fmla="*/ 1560731 h 1639543"/>
                <a:gd name="connsiteX7" fmla="*/ 651587 w 1476375"/>
                <a:gd name="connsiteY7" fmla="*/ 1636264 h 1639543"/>
                <a:gd name="connsiteX8" fmla="*/ 464231 w 1476375"/>
                <a:gd name="connsiteY8" fmla="*/ 847594 h 1639543"/>
                <a:gd name="connsiteX9" fmla="*/ -2494 w 1476375"/>
                <a:gd name="connsiteY9" fmla="*/ 237994 h 1639543"/>
                <a:gd name="connsiteX10" fmla="*/ 302306 w 1476375"/>
                <a:gd name="connsiteY10" fmla="*/ -131 h 1639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76375" h="1639543">
                  <a:moveTo>
                    <a:pt x="302306" y="-131"/>
                  </a:moveTo>
                  <a:cubicBezTo>
                    <a:pt x="395649" y="131790"/>
                    <a:pt x="496329" y="258358"/>
                    <a:pt x="603962" y="378964"/>
                  </a:cubicBezTo>
                  <a:cubicBezTo>
                    <a:pt x="685783" y="470690"/>
                    <a:pt x="766841" y="553653"/>
                    <a:pt x="845231" y="628519"/>
                  </a:cubicBezTo>
                  <a:lnTo>
                    <a:pt x="1056781" y="782919"/>
                  </a:lnTo>
                  <a:cubicBezTo>
                    <a:pt x="1056781" y="782919"/>
                    <a:pt x="1207181" y="752344"/>
                    <a:pt x="1283381" y="895219"/>
                  </a:cubicBezTo>
                  <a:cubicBezTo>
                    <a:pt x="1359581" y="1038094"/>
                    <a:pt x="1473881" y="1438144"/>
                    <a:pt x="1473881" y="1438144"/>
                  </a:cubicBezTo>
                  <a:cubicBezTo>
                    <a:pt x="1391584" y="1487817"/>
                    <a:pt x="1304336" y="1528898"/>
                    <a:pt x="1213562" y="1560731"/>
                  </a:cubicBezTo>
                  <a:cubicBezTo>
                    <a:pt x="1033159" y="1623253"/>
                    <a:pt x="842087" y="1648942"/>
                    <a:pt x="651587" y="1636264"/>
                  </a:cubicBezTo>
                  <a:cubicBezTo>
                    <a:pt x="541382" y="1387062"/>
                    <a:pt x="477851" y="1119733"/>
                    <a:pt x="464231" y="847594"/>
                  </a:cubicBezTo>
                  <a:cubicBezTo>
                    <a:pt x="277731" y="670020"/>
                    <a:pt x="120282" y="464327"/>
                    <a:pt x="-2494" y="237994"/>
                  </a:cubicBezTo>
                  <a:cubicBezTo>
                    <a:pt x="84754" y="141830"/>
                    <a:pt x="187911" y="61296"/>
                    <a:pt x="302306" y="-131"/>
                  </a:cubicBezTo>
                  <a:close/>
                </a:path>
              </a:pathLst>
            </a:custGeom>
            <a:solidFill>
              <a:srgbClr val="E0E5B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0" name="任意多边形: 形状 99">
              <a:extLst>
                <a:ext uri="{FF2B5EF4-FFF2-40B4-BE49-F238E27FC236}">
                  <a16:creationId xmlns="" xmlns:a16="http://schemas.microsoft.com/office/drawing/2014/main" id="{A448885A-40AD-F677-47EB-58C6FFCA0F1A}"/>
                </a:ext>
              </a:extLst>
            </p:cNvPr>
            <p:cNvSpPr/>
            <p:nvPr/>
          </p:nvSpPr>
          <p:spPr>
            <a:xfrm>
              <a:off x="6713940" y="1738217"/>
              <a:ext cx="1249887" cy="1164849"/>
            </a:xfrm>
            <a:custGeom>
              <a:avLst/>
              <a:gdLst>
                <a:gd name="connsiteX0" fmla="*/ 781550 w 1249887"/>
                <a:gd name="connsiteY0" fmla="*/ 22442 h 1164849"/>
                <a:gd name="connsiteX1" fmla="*/ 284155 w 1249887"/>
                <a:gd name="connsiteY1" fmla="*/ 89117 h 1164849"/>
                <a:gd name="connsiteX2" fmla="*/ 22790 w 1249887"/>
                <a:gd name="connsiteY2" fmla="*/ 493739 h 1164849"/>
                <a:gd name="connsiteX3" fmla="*/ 6881 w 1249887"/>
                <a:gd name="connsiteY3" fmla="*/ 763963 h 1164849"/>
                <a:gd name="connsiteX4" fmla="*/ 213859 w 1249887"/>
                <a:gd name="connsiteY4" fmla="*/ 1041998 h 1164849"/>
                <a:gd name="connsiteX5" fmla="*/ 651535 w 1249887"/>
                <a:gd name="connsiteY5" fmla="*/ 1164490 h 1164849"/>
                <a:gd name="connsiteX6" fmla="*/ 975385 w 1249887"/>
                <a:gd name="connsiteY6" fmla="*/ 1080765 h 1164849"/>
                <a:gd name="connsiteX7" fmla="*/ 1180647 w 1249887"/>
                <a:gd name="connsiteY7" fmla="*/ 843783 h 1164849"/>
                <a:gd name="connsiteX8" fmla="*/ 1247322 w 1249887"/>
                <a:gd name="connsiteY8" fmla="*/ 501740 h 1164849"/>
                <a:gd name="connsiteX9" fmla="*/ 1128641 w 1249887"/>
                <a:gd name="connsiteY9" fmla="*/ 195416 h 1164849"/>
                <a:gd name="connsiteX10" fmla="*/ 781836 w 1249887"/>
                <a:gd name="connsiteY10" fmla="*/ 22728 h 116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9887" h="1164849">
                  <a:moveTo>
                    <a:pt x="781550" y="22442"/>
                  </a:moveTo>
                  <a:cubicBezTo>
                    <a:pt x="614577" y="-19087"/>
                    <a:pt x="427793" y="-6895"/>
                    <a:pt x="284155" y="89117"/>
                  </a:cubicBezTo>
                  <a:cubicBezTo>
                    <a:pt x="131755" y="191035"/>
                    <a:pt x="66889" y="314764"/>
                    <a:pt x="22790" y="493739"/>
                  </a:cubicBezTo>
                  <a:cubicBezTo>
                    <a:pt x="-9978" y="627089"/>
                    <a:pt x="-5785" y="705099"/>
                    <a:pt x="6881" y="763963"/>
                  </a:cubicBezTo>
                  <a:cubicBezTo>
                    <a:pt x="34791" y="896456"/>
                    <a:pt x="99180" y="971132"/>
                    <a:pt x="213859" y="1041998"/>
                  </a:cubicBezTo>
                  <a:cubicBezTo>
                    <a:pt x="328541" y="1112864"/>
                    <a:pt x="516946" y="1159822"/>
                    <a:pt x="651535" y="1164490"/>
                  </a:cubicBezTo>
                  <a:cubicBezTo>
                    <a:pt x="764596" y="1168395"/>
                    <a:pt x="869371" y="1121627"/>
                    <a:pt x="975385" y="1080765"/>
                  </a:cubicBezTo>
                  <a:cubicBezTo>
                    <a:pt x="1068444" y="1044856"/>
                    <a:pt x="1159025" y="903124"/>
                    <a:pt x="1180647" y="843783"/>
                  </a:cubicBezTo>
                  <a:cubicBezTo>
                    <a:pt x="1233988" y="697098"/>
                    <a:pt x="1248561" y="595371"/>
                    <a:pt x="1247322" y="501740"/>
                  </a:cubicBezTo>
                  <a:cubicBezTo>
                    <a:pt x="1245608" y="386107"/>
                    <a:pt x="1212938" y="290190"/>
                    <a:pt x="1128641" y="195416"/>
                  </a:cubicBezTo>
                  <a:cubicBezTo>
                    <a:pt x="1036535" y="91879"/>
                    <a:pt x="892325" y="50255"/>
                    <a:pt x="781836" y="22728"/>
                  </a:cubicBezTo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1" name="任意多边形: 形状 100">
              <a:extLst>
                <a:ext uri="{FF2B5EF4-FFF2-40B4-BE49-F238E27FC236}">
                  <a16:creationId xmlns="" xmlns:a16="http://schemas.microsoft.com/office/drawing/2014/main" id="{8FB51DF2-E667-9DBF-1AC0-1A543777AEC8}"/>
                </a:ext>
              </a:extLst>
            </p:cNvPr>
            <p:cNvSpPr/>
            <p:nvPr/>
          </p:nvSpPr>
          <p:spPr>
            <a:xfrm>
              <a:off x="7126509" y="2890837"/>
              <a:ext cx="304931" cy="230683"/>
            </a:xfrm>
            <a:custGeom>
              <a:avLst/>
              <a:gdLst>
                <a:gd name="connsiteX0" fmla="*/ -2494 w 304931"/>
                <a:gd name="connsiteY0" fmla="*/ 152269 h 230683"/>
                <a:gd name="connsiteX1" fmla="*/ 168956 w 304931"/>
                <a:gd name="connsiteY1" fmla="*/ 218944 h 230683"/>
                <a:gd name="connsiteX2" fmla="*/ 302306 w 304931"/>
                <a:gd name="connsiteY2" fmla="*/ 37969 h 230683"/>
                <a:gd name="connsiteX3" fmla="*/ 188006 w 304931"/>
                <a:gd name="connsiteY3" fmla="*/ -131 h 230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931" h="230683">
                  <a:moveTo>
                    <a:pt x="-2494" y="152269"/>
                  </a:moveTo>
                  <a:cubicBezTo>
                    <a:pt x="-2494" y="152269"/>
                    <a:pt x="26081" y="266569"/>
                    <a:pt x="168956" y="218944"/>
                  </a:cubicBezTo>
                  <a:cubicBezTo>
                    <a:pt x="311831" y="171319"/>
                    <a:pt x="302306" y="37969"/>
                    <a:pt x="302306" y="37969"/>
                  </a:cubicBezTo>
                  <a:lnTo>
                    <a:pt x="188006" y="-131"/>
                  </a:lnTo>
                  <a:close/>
                </a:path>
              </a:pathLst>
            </a:custGeom>
            <a:solidFill>
              <a:srgbClr val="E6FF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2" name="任意多边形: 形状 101">
              <a:extLst>
                <a:ext uri="{FF2B5EF4-FFF2-40B4-BE49-F238E27FC236}">
                  <a16:creationId xmlns="" xmlns:a16="http://schemas.microsoft.com/office/drawing/2014/main" id="{ED470FBA-4BB9-5599-2B49-78D4776D1B14}"/>
                </a:ext>
              </a:extLst>
            </p:cNvPr>
            <p:cNvSpPr/>
            <p:nvPr/>
          </p:nvSpPr>
          <p:spPr>
            <a:xfrm>
              <a:off x="6914076" y="2780061"/>
              <a:ext cx="260057" cy="272075"/>
            </a:xfrm>
            <a:custGeom>
              <a:avLst/>
              <a:gdLst>
                <a:gd name="connsiteX0" fmla="*/ 13344 w 260057"/>
                <a:gd name="connsiteY0" fmla="*/ -131 h 272075"/>
                <a:gd name="connsiteX1" fmla="*/ 209939 w 260057"/>
                <a:gd name="connsiteY1" fmla="*/ 263045 h 272075"/>
                <a:gd name="connsiteX2" fmla="*/ 257564 w 260057"/>
                <a:gd name="connsiteY2" fmla="*/ 234470 h 272075"/>
                <a:gd name="connsiteX3" fmla="*/ 190889 w 260057"/>
                <a:gd name="connsiteY3" fmla="*/ 5870 h 27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057" h="272075">
                  <a:moveTo>
                    <a:pt x="13344" y="-131"/>
                  </a:moveTo>
                  <a:cubicBezTo>
                    <a:pt x="13344" y="-131"/>
                    <a:pt x="-85336" y="329720"/>
                    <a:pt x="209939" y="263045"/>
                  </a:cubicBezTo>
                  <a:lnTo>
                    <a:pt x="257564" y="234470"/>
                  </a:lnTo>
                  <a:lnTo>
                    <a:pt x="190889" y="5870"/>
                  </a:lnTo>
                  <a:close/>
                </a:path>
              </a:pathLst>
            </a:custGeom>
            <a:solidFill>
              <a:srgbClr val="E6FF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3" name="任意多边形: 形状 102">
              <a:extLst>
                <a:ext uri="{FF2B5EF4-FFF2-40B4-BE49-F238E27FC236}">
                  <a16:creationId xmlns="" xmlns:a16="http://schemas.microsoft.com/office/drawing/2014/main" id="{949ACA26-6D38-FAC4-289B-476C2A80C407}"/>
                </a:ext>
              </a:extLst>
            </p:cNvPr>
            <p:cNvSpPr/>
            <p:nvPr/>
          </p:nvSpPr>
          <p:spPr>
            <a:xfrm>
              <a:off x="7008769" y="2733253"/>
              <a:ext cx="386058" cy="316089"/>
            </a:xfrm>
            <a:custGeom>
              <a:avLst/>
              <a:gdLst>
                <a:gd name="connsiteX0" fmla="*/ 947 w 386058"/>
                <a:gd name="connsiteY0" fmla="*/ 109827 h 316089"/>
                <a:gd name="connsiteX1" fmla="*/ 143822 w 386058"/>
                <a:gd name="connsiteY1" fmla="*/ 309852 h 316089"/>
                <a:gd name="connsiteX2" fmla="*/ 381947 w 386058"/>
                <a:gd name="connsiteY2" fmla="*/ 176502 h 316089"/>
                <a:gd name="connsiteX3" fmla="*/ 334322 w 386058"/>
                <a:gd name="connsiteY3" fmla="*/ 43152 h 316089"/>
                <a:gd name="connsiteX4" fmla="*/ 947 w 386058"/>
                <a:gd name="connsiteY4" fmla="*/ 109827 h 316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058" h="316089">
                  <a:moveTo>
                    <a:pt x="947" y="109827"/>
                  </a:moveTo>
                  <a:cubicBezTo>
                    <a:pt x="-18771" y="181074"/>
                    <a:pt x="48572" y="284516"/>
                    <a:pt x="143822" y="309852"/>
                  </a:cubicBezTo>
                  <a:cubicBezTo>
                    <a:pt x="247264" y="337380"/>
                    <a:pt x="365659" y="268133"/>
                    <a:pt x="381947" y="176502"/>
                  </a:cubicBezTo>
                  <a:cubicBezTo>
                    <a:pt x="389281" y="126896"/>
                    <a:pt x="371373" y="76909"/>
                    <a:pt x="334322" y="43152"/>
                  </a:cubicBezTo>
                  <a:cubicBezTo>
                    <a:pt x="240404" y="-41716"/>
                    <a:pt x="29522" y="7624"/>
                    <a:pt x="947" y="109827"/>
                  </a:cubicBezTo>
                  <a:close/>
                </a:path>
              </a:pathLst>
            </a:custGeom>
            <a:solidFill>
              <a:srgbClr val="FFB9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4" name="任意多边形: 形状 103">
              <a:extLst>
                <a:ext uri="{FF2B5EF4-FFF2-40B4-BE49-F238E27FC236}">
                  <a16:creationId xmlns="" xmlns:a16="http://schemas.microsoft.com/office/drawing/2014/main" id="{8980670C-801A-3E9E-C5E5-8CD5319ABDB4}"/>
                </a:ext>
              </a:extLst>
            </p:cNvPr>
            <p:cNvSpPr/>
            <p:nvPr/>
          </p:nvSpPr>
          <p:spPr>
            <a:xfrm>
              <a:off x="6800260" y="1911703"/>
              <a:ext cx="975408" cy="990620"/>
            </a:xfrm>
            <a:custGeom>
              <a:avLst/>
              <a:gdLst>
                <a:gd name="connsiteX0" fmla="*/ 12479 w 975408"/>
                <a:gd name="connsiteY0" fmla="*/ 402931 h 990620"/>
                <a:gd name="connsiteX1" fmla="*/ 579786 w 975408"/>
                <a:gd name="connsiteY1" fmla="*/ 8691 h 990620"/>
                <a:gd name="connsiteX2" fmla="*/ 963740 w 975408"/>
                <a:gd name="connsiteY2" fmla="*/ 582953 h 990620"/>
                <a:gd name="connsiteX3" fmla="*/ 396430 w 975408"/>
                <a:gd name="connsiteY3" fmla="*/ 977193 h 990620"/>
                <a:gd name="connsiteX4" fmla="*/ 12479 w 975408"/>
                <a:gd name="connsiteY4" fmla="*/ 402931 h 990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5408" h="990620">
                  <a:moveTo>
                    <a:pt x="12479" y="402931"/>
                  </a:moveTo>
                  <a:cubicBezTo>
                    <a:pt x="63055" y="135469"/>
                    <a:pt x="308705" y="-42649"/>
                    <a:pt x="579786" y="8691"/>
                  </a:cubicBezTo>
                  <a:cubicBezTo>
                    <a:pt x="850870" y="60031"/>
                    <a:pt x="1014413" y="315491"/>
                    <a:pt x="963740" y="582953"/>
                  </a:cubicBezTo>
                  <a:cubicBezTo>
                    <a:pt x="913068" y="850415"/>
                    <a:pt x="735140" y="1044059"/>
                    <a:pt x="396430" y="977193"/>
                  </a:cubicBezTo>
                  <a:cubicBezTo>
                    <a:pt x="27813" y="907375"/>
                    <a:pt x="-38195" y="670393"/>
                    <a:pt x="12479" y="402931"/>
                  </a:cubicBezTo>
                </a:path>
              </a:pathLst>
            </a:custGeom>
            <a:solidFill>
              <a:srgbClr val="FFB9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5" name="任意多边形: 形状 104">
              <a:extLst>
                <a:ext uri="{FF2B5EF4-FFF2-40B4-BE49-F238E27FC236}">
                  <a16:creationId xmlns="" xmlns:a16="http://schemas.microsoft.com/office/drawing/2014/main" id="{561C4E9A-699B-1BAA-B563-00AF4F1499DA}"/>
                </a:ext>
              </a:extLst>
            </p:cNvPr>
            <p:cNvSpPr/>
            <p:nvPr/>
          </p:nvSpPr>
          <p:spPr>
            <a:xfrm>
              <a:off x="6694599" y="2238898"/>
              <a:ext cx="217259" cy="243466"/>
            </a:xfrm>
            <a:custGeom>
              <a:avLst/>
              <a:gdLst>
                <a:gd name="connsiteX0" fmla="*/ 211485 w 217259"/>
                <a:gd name="connsiteY0" fmla="*/ 154221 h 243466"/>
                <a:gd name="connsiteX1" fmla="*/ 182910 w 217259"/>
                <a:gd name="connsiteY1" fmla="*/ 33254 h 243466"/>
                <a:gd name="connsiteX2" fmla="*/ 52607 w 217259"/>
                <a:gd name="connsiteY2" fmla="*/ 14775 h 243466"/>
                <a:gd name="connsiteX3" fmla="*/ -1781 w 217259"/>
                <a:gd name="connsiteY3" fmla="*/ 127171 h 243466"/>
                <a:gd name="connsiteX4" fmla="*/ 38414 w 217259"/>
                <a:gd name="connsiteY4" fmla="*/ 207942 h 243466"/>
                <a:gd name="connsiteX5" fmla="*/ 150715 w 217259"/>
                <a:gd name="connsiteY5" fmla="*/ 240804 h 243466"/>
                <a:gd name="connsiteX6" fmla="*/ 211390 w 217259"/>
                <a:gd name="connsiteY6" fmla="*/ 154221 h 243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259" h="243466">
                  <a:moveTo>
                    <a:pt x="211485" y="154221"/>
                  </a:moveTo>
                  <a:cubicBezTo>
                    <a:pt x="221485" y="113359"/>
                    <a:pt x="207674" y="66020"/>
                    <a:pt x="182910" y="33254"/>
                  </a:cubicBezTo>
                  <a:cubicBezTo>
                    <a:pt x="155191" y="-3512"/>
                    <a:pt x="91183" y="-10275"/>
                    <a:pt x="52607" y="14775"/>
                  </a:cubicBezTo>
                  <a:cubicBezTo>
                    <a:pt x="14411" y="38721"/>
                    <a:pt x="-6734" y="82374"/>
                    <a:pt x="-1781" y="127171"/>
                  </a:cubicBezTo>
                  <a:cubicBezTo>
                    <a:pt x="1554" y="158032"/>
                    <a:pt x="15841" y="186683"/>
                    <a:pt x="38414" y="207942"/>
                  </a:cubicBezTo>
                  <a:cubicBezTo>
                    <a:pt x="68134" y="236784"/>
                    <a:pt x="110138" y="249081"/>
                    <a:pt x="150715" y="240804"/>
                  </a:cubicBezTo>
                  <a:cubicBezTo>
                    <a:pt x="179290" y="234422"/>
                    <a:pt x="201674" y="194322"/>
                    <a:pt x="211390" y="154221"/>
                  </a:cubicBezTo>
                </a:path>
              </a:pathLst>
            </a:custGeom>
            <a:solidFill>
              <a:srgbClr val="FFB9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6" name="任意多边形: 形状 105">
              <a:extLst>
                <a:ext uri="{FF2B5EF4-FFF2-40B4-BE49-F238E27FC236}">
                  <a16:creationId xmlns="" xmlns:a16="http://schemas.microsoft.com/office/drawing/2014/main" id="{8454C131-ADDA-CD78-6D82-A03438A14E59}"/>
                </a:ext>
              </a:extLst>
            </p:cNvPr>
            <p:cNvSpPr/>
            <p:nvPr/>
          </p:nvSpPr>
          <p:spPr>
            <a:xfrm>
              <a:off x="6744797" y="2293608"/>
              <a:ext cx="97236" cy="125095"/>
            </a:xfrm>
            <a:custGeom>
              <a:avLst/>
              <a:gdLst>
                <a:gd name="connsiteX0" fmla="*/ 41844 w 97236"/>
                <a:gd name="connsiteY0" fmla="*/ 124276 h 125095"/>
                <a:gd name="connsiteX1" fmla="*/ 9934 w 97236"/>
                <a:gd name="connsiteY1" fmla="*/ 103797 h 125095"/>
                <a:gd name="connsiteX2" fmla="*/ -2163 w 97236"/>
                <a:gd name="connsiteY2" fmla="*/ 71984 h 125095"/>
                <a:gd name="connsiteX3" fmla="*/ 25745 w 97236"/>
                <a:gd name="connsiteY3" fmla="*/ 8928 h 125095"/>
                <a:gd name="connsiteX4" fmla="*/ 93469 w 97236"/>
                <a:gd name="connsiteY4" fmla="*/ 17120 h 125095"/>
                <a:gd name="connsiteX5" fmla="*/ 92515 w 97236"/>
                <a:gd name="connsiteY5" fmla="*/ 25597 h 125095"/>
                <a:gd name="connsiteX6" fmla="*/ 83944 w 97236"/>
                <a:gd name="connsiteY6" fmla="*/ 24645 h 125095"/>
                <a:gd name="connsiteX7" fmla="*/ 32510 w 97236"/>
                <a:gd name="connsiteY7" fmla="*/ 18930 h 125095"/>
                <a:gd name="connsiteX8" fmla="*/ 9934 w 97236"/>
                <a:gd name="connsiteY8" fmla="*/ 71127 h 125095"/>
                <a:gd name="connsiteX9" fmla="*/ 19459 w 97236"/>
                <a:gd name="connsiteY9" fmla="*/ 96654 h 125095"/>
                <a:gd name="connsiteX10" fmla="*/ 43749 w 97236"/>
                <a:gd name="connsiteY10" fmla="*/ 112370 h 125095"/>
                <a:gd name="connsiteX11" fmla="*/ 68419 w 97236"/>
                <a:gd name="connsiteY11" fmla="*/ 100178 h 125095"/>
                <a:gd name="connsiteX12" fmla="*/ 60417 w 97236"/>
                <a:gd name="connsiteY12" fmla="*/ 72355 h 125095"/>
                <a:gd name="connsiteX13" fmla="*/ 57464 w 97236"/>
                <a:gd name="connsiteY13" fmla="*/ 71031 h 125095"/>
                <a:gd name="connsiteX14" fmla="*/ 42130 w 97236"/>
                <a:gd name="connsiteY14" fmla="*/ 71031 h 125095"/>
                <a:gd name="connsiteX15" fmla="*/ 32605 w 97236"/>
                <a:gd name="connsiteY15" fmla="*/ 82080 h 125095"/>
                <a:gd name="connsiteX16" fmla="*/ 25366 w 97236"/>
                <a:gd name="connsiteY16" fmla="*/ 86567 h 125095"/>
                <a:gd name="connsiteX17" fmla="*/ 25366 w 97236"/>
                <a:gd name="connsiteY17" fmla="*/ 86557 h 125095"/>
                <a:gd name="connsiteX18" fmla="*/ 20794 w 97236"/>
                <a:gd name="connsiteY18" fmla="*/ 79318 h 125095"/>
                <a:gd name="connsiteX19" fmla="*/ 36986 w 97236"/>
                <a:gd name="connsiteY19" fmla="*/ 60268 h 125095"/>
                <a:gd name="connsiteX20" fmla="*/ 62703 w 97236"/>
                <a:gd name="connsiteY20" fmla="*/ 60268 h 125095"/>
                <a:gd name="connsiteX21" fmla="*/ 80705 w 97236"/>
                <a:gd name="connsiteY21" fmla="*/ 102692 h 125095"/>
                <a:gd name="connsiteX22" fmla="*/ 79467 w 97236"/>
                <a:gd name="connsiteY22" fmla="*/ 105321 h 125095"/>
                <a:gd name="connsiteX23" fmla="*/ 41844 w 97236"/>
                <a:gd name="connsiteY23" fmla="*/ 124276 h 125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97236" h="125095">
                  <a:moveTo>
                    <a:pt x="41844" y="124276"/>
                  </a:moveTo>
                  <a:cubicBezTo>
                    <a:pt x="29080" y="121609"/>
                    <a:pt x="17650" y="114313"/>
                    <a:pt x="9934" y="103797"/>
                  </a:cubicBezTo>
                  <a:cubicBezTo>
                    <a:pt x="3077" y="94482"/>
                    <a:pt x="-1114" y="83490"/>
                    <a:pt x="-2163" y="71984"/>
                  </a:cubicBezTo>
                  <a:cubicBezTo>
                    <a:pt x="-4544" y="47524"/>
                    <a:pt x="6030" y="23606"/>
                    <a:pt x="25745" y="8928"/>
                  </a:cubicBezTo>
                  <a:cubicBezTo>
                    <a:pt x="47176" y="-5769"/>
                    <a:pt x="76133" y="-2264"/>
                    <a:pt x="93469" y="17120"/>
                  </a:cubicBezTo>
                  <a:cubicBezTo>
                    <a:pt x="95469" y="19730"/>
                    <a:pt x="95087" y="23502"/>
                    <a:pt x="92515" y="25597"/>
                  </a:cubicBezTo>
                  <a:cubicBezTo>
                    <a:pt x="89850" y="27655"/>
                    <a:pt x="86039" y="27226"/>
                    <a:pt x="83944" y="24645"/>
                  </a:cubicBezTo>
                  <a:cubicBezTo>
                    <a:pt x="70514" y="10338"/>
                    <a:pt x="48702" y="7909"/>
                    <a:pt x="32510" y="18930"/>
                  </a:cubicBezTo>
                  <a:cubicBezTo>
                    <a:pt x="16315" y="31169"/>
                    <a:pt x="7839" y="50972"/>
                    <a:pt x="9934" y="71127"/>
                  </a:cubicBezTo>
                  <a:cubicBezTo>
                    <a:pt x="10793" y="80337"/>
                    <a:pt x="14030" y="89148"/>
                    <a:pt x="19459" y="96654"/>
                  </a:cubicBezTo>
                  <a:cubicBezTo>
                    <a:pt x="25366" y="104664"/>
                    <a:pt x="34033" y="110246"/>
                    <a:pt x="43749" y="112370"/>
                  </a:cubicBezTo>
                  <a:cubicBezTo>
                    <a:pt x="53846" y="114551"/>
                    <a:pt x="64036" y="109493"/>
                    <a:pt x="68419" y="100178"/>
                  </a:cubicBezTo>
                  <a:cubicBezTo>
                    <a:pt x="73847" y="90272"/>
                    <a:pt x="70324" y="77813"/>
                    <a:pt x="60417" y="72355"/>
                  </a:cubicBezTo>
                  <a:cubicBezTo>
                    <a:pt x="59464" y="71841"/>
                    <a:pt x="58513" y="71393"/>
                    <a:pt x="57464" y="71031"/>
                  </a:cubicBezTo>
                  <a:cubicBezTo>
                    <a:pt x="52606" y="68602"/>
                    <a:pt x="46988" y="68602"/>
                    <a:pt x="42130" y="71031"/>
                  </a:cubicBezTo>
                  <a:cubicBezTo>
                    <a:pt x="37463" y="73155"/>
                    <a:pt x="34033" y="77184"/>
                    <a:pt x="32605" y="82080"/>
                  </a:cubicBezTo>
                  <a:cubicBezTo>
                    <a:pt x="31842" y="85309"/>
                    <a:pt x="28603" y="87319"/>
                    <a:pt x="25366" y="86567"/>
                  </a:cubicBezTo>
                  <a:cubicBezTo>
                    <a:pt x="25366" y="86567"/>
                    <a:pt x="25366" y="86557"/>
                    <a:pt x="25366" y="86557"/>
                  </a:cubicBezTo>
                  <a:cubicBezTo>
                    <a:pt x="22127" y="85805"/>
                    <a:pt x="20127" y="82576"/>
                    <a:pt x="20794" y="79318"/>
                  </a:cubicBezTo>
                  <a:cubicBezTo>
                    <a:pt x="23080" y="70879"/>
                    <a:pt x="29080" y="63907"/>
                    <a:pt x="36986" y="60268"/>
                  </a:cubicBezTo>
                  <a:cubicBezTo>
                    <a:pt x="45081" y="56191"/>
                    <a:pt x="54606" y="56191"/>
                    <a:pt x="62703" y="60268"/>
                  </a:cubicBezTo>
                  <a:cubicBezTo>
                    <a:pt x="79372" y="67021"/>
                    <a:pt x="87469" y="86014"/>
                    <a:pt x="80705" y="102692"/>
                  </a:cubicBezTo>
                  <a:cubicBezTo>
                    <a:pt x="80325" y="103588"/>
                    <a:pt x="79944" y="104464"/>
                    <a:pt x="79467" y="105321"/>
                  </a:cubicBezTo>
                  <a:cubicBezTo>
                    <a:pt x="72800" y="119580"/>
                    <a:pt x="57273" y="127419"/>
                    <a:pt x="41844" y="124276"/>
                  </a:cubicBezTo>
                  <a:close/>
                </a:path>
              </a:pathLst>
            </a:custGeom>
            <a:solidFill>
              <a:srgbClr val="FF9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7" name="任意多边形: 形状 106">
              <a:extLst>
                <a:ext uri="{FF2B5EF4-FFF2-40B4-BE49-F238E27FC236}">
                  <a16:creationId xmlns="" xmlns:a16="http://schemas.microsoft.com/office/drawing/2014/main" id="{CA037FB2-69C0-D084-4220-5493BBD4D9ED}"/>
                </a:ext>
              </a:extLst>
            </p:cNvPr>
            <p:cNvSpPr/>
            <p:nvPr/>
          </p:nvSpPr>
          <p:spPr>
            <a:xfrm>
              <a:off x="6852533" y="2389805"/>
              <a:ext cx="197937" cy="197966"/>
            </a:xfrm>
            <a:custGeom>
              <a:avLst/>
              <a:gdLst>
                <a:gd name="connsiteX0" fmla="*/ -743 w 197937"/>
                <a:gd name="connsiteY0" fmla="*/ 80372 h 197966"/>
                <a:gd name="connsiteX1" fmla="*/ 114987 w 197937"/>
                <a:gd name="connsiteY1" fmla="*/ 1629 h 197966"/>
                <a:gd name="connsiteX2" fmla="*/ 193664 w 197937"/>
                <a:gd name="connsiteY2" fmla="*/ 117339 h 197966"/>
                <a:gd name="connsiteX3" fmla="*/ 78124 w 197937"/>
                <a:gd name="connsiteY3" fmla="*/ 196101 h 197966"/>
                <a:gd name="connsiteX4" fmla="*/ -743 w 197937"/>
                <a:gd name="connsiteY4" fmla="*/ 80486 h 197966"/>
                <a:gd name="connsiteX5" fmla="*/ -743 w 197937"/>
                <a:gd name="connsiteY5" fmla="*/ 80467 h 197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937" h="197966">
                  <a:moveTo>
                    <a:pt x="-743" y="80372"/>
                  </a:moveTo>
                  <a:cubicBezTo>
                    <a:pt x="9449" y="26680"/>
                    <a:pt x="61265" y="-8582"/>
                    <a:pt x="114987" y="1629"/>
                  </a:cubicBezTo>
                  <a:cubicBezTo>
                    <a:pt x="168612" y="11840"/>
                    <a:pt x="203949" y="63637"/>
                    <a:pt x="193664" y="117339"/>
                  </a:cubicBezTo>
                  <a:cubicBezTo>
                    <a:pt x="183471" y="170984"/>
                    <a:pt x="131751" y="206226"/>
                    <a:pt x="78124" y="196101"/>
                  </a:cubicBezTo>
                  <a:cubicBezTo>
                    <a:pt x="24404" y="185957"/>
                    <a:pt x="-10933" y="134188"/>
                    <a:pt x="-743" y="80486"/>
                  </a:cubicBezTo>
                  <a:cubicBezTo>
                    <a:pt x="-743" y="80477"/>
                    <a:pt x="-743" y="80477"/>
                    <a:pt x="-743" y="80467"/>
                  </a:cubicBezTo>
                </a:path>
              </a:pathLst>
            </a:custGeom>
            <a:solidFill>
              <a:srgbClr val="FF76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8" name="任意多边形: 形状 107">
              <a:extLst>
                <a:ext uri="{FF2B5EF4-FFF2-40B4-BE49-F238E27FC236}">
                  <a16:creationId xmlns="" xmlns:a16="http://schemas.microsoft.com/office/drawing/2014/main" id="{8E377ED8-00B5-4017-66BA-64D9435ADFC5}"/>
                </a:ext>
              </a:extLst>
            </p:cNvPr>
            <p:cNvSpPr/>
            <p:nvPr/>
          </p:nvSpPr>
          <p:spPr>
            <a:xfrm>
              <a:off x="7404793" y="2494301"/>
              <a:ext cx="197977" cy="197962"/>
            </a:xfrm>
            <a:custGeom>
              <a:avLst/>
              <a:gdLst>
                <a:gd name="connsiteX0" fmla="*/ -743 w 197977"/>
                <a:gd name="connsiteY0" fmla="*/ 80460 h 197962"/>
                <a:gd name="connsiteX1" fmla="*/ 114892 w 197977"/>
                <a:gd name="connsiteY1" fmla="*/ 1612 h 197962"/>
                <a:gd name="connsiteX2" fmla="*/ 193759 w 197977"/>
                <a:gd name="connsiteY2" fmla="*/ 117236 h 197962"/>
                <a:gd name="connsiteX3" fmla="*/ 78124 w 197977"/>
                <a:gd name="connsiteY3" fmla="*/ 196094 h 197962"/>
                <a:gd name="connsiteX4" fmla="*/ -743 w 197977"/>
                <a:gd name="connsiteY4" fmla="*/ 80479 h 197962"/>
                <a:gd name="connsiteX5" fmla="*/ -743 w 197977"/>
                <a:gd name="connsiteY5" fmla="*/ 80460 h 197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977" h="197962">
                  <a:moveTo>
                    <a:pt x="-743" y="80460"/>
                  </a:moveTo>
                  <a:cubicBezTo>
                    <a:pt x="9449" y="26758"/>
                    <a:pt x="61169" y="-8551"/>
                    <a:pt x="114892" y="1612"/>
                  </a:cubicBezTo>
                  <a:cubicBezTo>
                    <a:pt x="168612" y="11766"/>
                    <a:pt x="203854" y="63534"/>
                    <a:pt x="193759" y="117236"/>
                  </a:cubicBezTo>
                  <a:cubicBezTo>
                    <a:pt x="183567" y="170938"/>
                    <a:pt x="131846" y="206238"/>
                    <a:pt x="78124" y="196094"/>
                  </a:cubicBezTo>
                  <a:cubicBezTo>
                    <a:pt x="24404" y="185950"/>
                    <a:pt x="-10933" y="134181"/>
                    <a:pt x="-743" y="80479"/>
                  </a:cubicBezTo>
                  <a:cubicBezTo>
                    <a:pt x="-743" y="80470"/>
                    <a:pt x="-743" y="80470"/>
                    <a:pt x="-743" y="80460"/>
                  </a:cubicBezTo>
                </a:path>
              </a:pathLst>
            </a:custGeom>
            <a:solidFill>
              <a:srgbClr val="FF76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9" name="任意多边形: 形状 108">
              <a:extLst>
                <a:ext uri="{FF2B5EF4-FFF2-40B4-BE49-F238E27FC236}">
                  <a16:creationId xmlns="" xmlns:a16="http://schemas.microsoft.com/office/drawing/2014/main" id="{67BE8AF3-4E16-E7BD-9143-00C3235A5543}"/>
                </a:ext>
              </a:extLst>
            </p:cNvPr>
            <p:cNvSpPr/>
            <p:nvPr/>
          </p:nvSpPr>
          <p:spPr>
            <a:xfrm>
              <a:off x="7188885" y="2421143"/>
              <a:ext cx="73521" cy="46442"/>
            </a:xfrm>
            <a:custGeom>
              <a:avLst/>
              <a:gdLst>
                <a:gd name="connsiteX0" fmla="*/ 3805 w 73521"/>
                <a:gd name="connsiteY0" fmla="*/ 37413 h 46442"/>
                <a:gd name="connsiteX1" fmla="*/ 3328 w 73521"/>
                <a:gd name="connsiteY1" fmla="*/ 37413 h 46442"/>
                <a:gd name="connsiteX2" fmla="*/ -2290 w 73521"/>
                <a:gd name="connsiteY2" fmla="*/ 28212 h 46442"/>
                <a:gd name="connsiteX3" fmla="*/ -2195 w 73521"/>
                <a:gd name="connsiteY3" fmla="*/ 27888 h 46442"/>
                <a:gd name="connsiteX4" fmla="*/ 40001 w 73521"/>
                <a:gd name="connsiteY4" fmla="*/ 265 h 46442"/>
                <a:gd name="connsiteX5" fmla="*/ 40763 w 73521"/>
                <a:gd name="connsiteY5" fmla="*/ 265 h 46442"/>
                <a:gd name="connsiteX6" fmla="*/ 70957 w 73521"/>
                <a:gd name="connsiteY6" fmla="*/ 39889 h 46442"/>
                <a:gd name="connsiteX7" fmla="*/ 62195 w 73521"/>
                <a:gd name="connsiteY7" fmla="*/ 46214 h 46442"/>
                <a:gd name="connsiteX8" fmla="*/ 55811 w 73521"/>
                <a:gd name="connsiteY8" fmla="*/ 38651 h 46442"/>
                <a:gd name="connsiteX9" fmla="*/ 35524 w 73521"/>
                <a:gd name="connsiteY9" fmla="*/ 15077 h 46442"/>
                <a:gd name="connsiteX10" fmla="*/ 12567 w 73521"/>
                <a:gd name="connsiteY10" fmla="*/ 31507 h 46442"/>
                <a:gd name="connsiteX11" fmla="*/ 3805 w 73521"/>
                <a:gd name="connsiteY11" fmla="*/ 37413 h 46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3521" h="46442">
                  <a:moveTo>
                    <a:pt x="3805" y="37413"/>
                  </a:moveTo>
                  <a:lnTo>
                    <a:pt x="3328" y="37413"/>
                  </a:lnTo>
                  <a:cubicBezTo>
                    <a:pt x="-767" y="36422"/>
                    <a:pt x="-3243" y="32298"/>
                    <a:pt x="-2290" y="28212"/>
                  </a:cubicBezTo>
                  <a:cubicBezTo>
                    <a:pt x="-2290" y="28107"/>
                    <a:pt x="-2195" y="27993"/>
                    <a:pt x="-2195" y="27888"/>
                  </a:cubicBezTo>
                  <a:cubicBezTo>
                    <a:pt x="2854" y="9352"/>
                    <a:pt x="20951" y="-2487"/>
                    <a:pt x="40001" y="265"/>
                  </a:cubicBezTo>
                  <a:lnTo>
                    <a:pt x="40763" y="265"/>
                  </a:lnTo>
                  <a:cubicBezTo>
                    <a:pt x="59241" y="4152"/>
                    <a:pt x="72099" y="21020"/>
                    <a:pt x="70957" y="39889"/>
                  </a:cubicBezTo>
                  <a:cubicBezTo>
                    <a:pt x="70289" y="44042"/>
                    <a:pt x="66385" y="46881"/>
                    <a:pt x="62195" y="46214"/>
                  </a:cubicBezTo>
                  <a:cubicBezTo>
                    <a:pt x="58478" y="45623"/>
                    <a:pt x="55811" y="42414"/>
                    <a:pt x="55811" y="38651"/>
                  </a:cubicBezTo>
                  <a:cubicBezTo>
                    <a:pt x="56669" y="26535"/>
                    <a:pt x="47621" y="15982"/>
                    <a:pt x="35524" y="15077"/>
                  </a:cubicBezTo>
                  <a:cubicBezTo>
                    <a:pt x="24855" y="14286"/>
                    <a:pt x="15235" y="21201"/>
                    <a:pt x="12567" y="31507"/>
                  </a:cubicBezTo>
                  <a:cubicBezTo>
                    <a:pt x="11712" y="35508"/>
                    <a:pt x="7805" y="38118"/>
                    <a:pt x="3805" y="37413"/>
                  </a:cubicBezTo>
                  <a:close/>
                </a:path>
              </a:pathLst>
            </a:custGeom>
            <a:solidFill>
              <a:srgbClr val="FF76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0" name="任意多边形: 形状 109">
              <a:extLst>
                <a:ext uri="{FF2B5EF4-FFF2-40B4-BE49-F238E27FC236}">
                  <a16:creationId xmlns="" xmlns:a16="http://schemas.microsoft.com/office/drawing/2014/main" id="{D60607AD-B5AA-73CD-E14F-12A21D8A55D2}"/>
                </a:ext>
              </a:extLst>
            </p:cNvPr>
            <p:cNvSpPr/>
            <p:nvPr/>
          </p:nvSpPr>
          <p:spPr>
            <a:xfrm>
              <a:off x="6814401" y="1892061"/>
              <a:ext cx="1068418" cy="677729"/>
            </a:xfrm>
            <a:custGeom>
              <a:avLst/>
              <a:gdLst>
                <a:gd name="connsiteX0" fmla="*/ 1064948 w 1068418"/>
                <a:gd name="connsiteY0" fmla="*/ 389045 h 677729"/>
                <a:gd name="connsiteX1" fmla="*/ 911404 w 1068418"/>
                <a:gd name="connsiteY1" fmla="*/ 122344 h 677729"/>
                <a:gd name="connsiteX2" fmla="*/ 785007 w 1068418"/>
                <a:gd name="connsiteY2" fmla="*/ 63480 h 677729"/>
                <a:gd name="connsiteX3" fmla="*/ 568408 w 1068418"/>
                <a:gd name="connsiteY3" fmla="*/ 14236 h 677729"/>
                <a:gd name="connsiteX4" fmla="*/ 369813 w 1068418"/>
                <a:gd name="connsiteY4" fmla="*/ 1472 h 677729"/>
                <a:gd name="connsiteX5" fmla="*/ 182646 w 1068418"/>
                <a:gd name="connsiteY5" fmla="*/ 63575 h 677729"/>
                <a:gd name="connsiteX6" fmla="*/ 26818 w 1068418"/>
                <a:gd name="connsiteY6" fmla="*/ 244550 h 677729"/>
                <a:gd name="connsiteX7" fmla="*/ -1757 w 1068418"/>
                <a:gd name="connsiteY7" fmla="*/ 374471 h 677729"/>
                <a:gd name="connsiteX8" fmla="*/ 18435 w 1068418"/>
                <a:gd name="connsiteY8" fmla="*/ 502202 h 677729"/>
                <a:gd name="connsiteX9" fmla="*/ 23769 w 1068418"/>
                <a:gd name="connsiteY9" fmla="*/ 506202 h 677729"/>
                <a:gd name="connsiteX10" fmla="*/ 24246 w 1068418"/>
                <a:gd name="connsiteY10" fmla="*/ 506202 h 677729"/>
                <a:gd name="connsiteX11" fmla="*/ 30913 w 1068418"/>
                <a:gd name="connsiteY11" fmla="*/ 503630 h 677729"/>
                <a:gd name="connsiteX12" fmla="*/ 83301 w 1068418"/>
                <a:gd name="connsiteY12" fmla="*/ 420668 h 677729"/>
                <a:gd name="connsiteX13" fmla="*/ 103399 w 1068418"/>
                <a:gd name="connsiteY13" fmla="*/ 385520 h 677729"/>
                <a:gd name="connsiteX14" fmla="*/ 184266 w 1068418"/>
                <a:gd name="connsiteY14" fmla="*/ 216928 h 677729"/>
                <a:gd name="connsiteX15" fmla="*/ 187217 w 1068418"/>
                <a:gd name="connsiteY15" fmla="*/ 209974 h 677729"/>
                <a:gd name="connsiteX16" fmla="*/ 178741 w 1068418"/>
                <a:gd name="connsiteY16" fmla="*/ 247503 h 677729"/>
                <a:gd name="connsiteX17" fmla="*/ 171216 w 1068418"/>
                <a:gd name="connsiteY17" fmla="*/ 281888 h 677729"/>
                <a:gd name="connsiteX18" fmla="*/ 176932 w 1068418"/>
                <a:gd name="connsiteY18" fmla="*/ 290651 h 677729"/>
                <a:gd name="connsiteX19" fmla="*/ 326951 w 1068418"/>
                <a:gd name="connsiteY19" fmla="*/ 319226 h 677729"/>
                <a:gd name="connsiteX20" fmla="*/ 334855 w 1068418"/>
                <a:gd name="connsiteY20" fmla="*/ 314273 h 677729"/>
                <a:gd name="connsiteX21" fmla="*/ 392577 w 1068418"/>
                <a:gd name="connsiteY21" fmla="*/ 197211 h 677729"/>
                <a:gd name="connsiteX22" fmla="*/ 390959 w 1068418"/>
                <a:gd name="connsiteY22" fmla="*/ 212165 h 677729"/>
                <a:gd name="connsiteX23" fmla="*/ 381434 w 1068418"/>
                <a:gd name="connsiteY23" fmla="*/ 323036 h 677729"/>
                <a:gd name="connsiteX24" fmla="*/ 387624 w 1068418"/>
                <a:gd name="connsiteY24" fmla="*/ 330752 h 677729"/>
                <a:gd name="connsiteX25" fmla="*/ 437630 w 1068418"/>
                <a:gd name="connsiteY25" fmla="*/ 340277 h 677729"/>
                <a:gd name="connsiteX26" fmla="*/ 550502 w 1068418"/>
                <a:gd name="connsiteY26" fmla="*/ 361422 h 677729"/>
                <a:gd name="connsiteX27" fmla="*/ 558692 w 1068418"/>
                <a:gd name="connsiteY27" fmla="*/ 356660 h 677729"/>
                <a:gd name="connsiteX28" fmla="*/ 580028 w 1068418"/>
                <a:gd name="connsiteY28" fmla="*/ 296652 h 677729"/>
                <a:gd name="connsiteX29" fmla="*/ 600604 w 1068418"/>
                <a:gd name="connsiteY29" fmla="*/ 237407 h 677729"/>
                <a:gd name="connsiteX30" fmla="*/ 602890 w 1068418"/>
                <a:gd name="connsiteY30" fmla="*/ 277031 h 677729"/>
                <a:gd name="connsiteX31" fmla="*/ 608129 w 1068418"/>
                <a:gd name="connsiteY31" fmla="*/ 366470 h 677729"/>
                <a:gd name="connsiteX32" fmla="*/ 613747 w 1068418"/>
                <a:gd name="connsiteY32" fmla="*/ 373328 h 677729"/>
                <a:gd name="connsiteX33" fmla="*/ 766910 w 1068418"/>
                <a:gd name="connsiteY33" fmla="*/ 402379 h 677729"/>
                <a:gd name="connsiteX34" fmla="*/ 775482 w 1068418"/>
                <a:gd name="connsiteY34" fmla="*/ 396474 h 677729"/>
                <a:gd name="connsiteX35" fmla="*/ 783197 w 1068418"/>
                <a:gd name="connsiteY35" fmla="*/ 355421 h 677729"/>
                <a:gd name="connsiteX36" fmla="*/ 794627 w 1068418"/>
                <a:gd name="connsiteY36" fmla="*/ 298748 h 677729"/>
                <a:gd name="connsiteX37" fmla="*/ 828632 w 1068418"/>
                <a:gd name="connsiteY37" fmla="*/ 488200 h 677729"/>
                <a:gd name="connsiteX38" fmla="*/ 928740 w 1068418"/>
                <a:gd name="connsiteY38" fmla="*/ 674795 h 677729"/>
                <a:gd name="connsiteX39" fmla="*/ 939502 w 1068418"/>
                <a:gd name="connsiteY39" fmla="*/ 675880 h 677729"/>
                <a:gd name="connsiteX40" fmla="*/ 940551 w 1068418"/>
                <a:gd name="connsiteY40" fmla="*/ 674795 h 677729"/>
                <a:gd name="connsiteX41" fmla="*/ 1064948 w 1068418"/>
                <a:gd name="connsiteY41" fmla="*/ 389045 h 677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068418" h="677729">
                  <a:moveTo>
                    <a:pt x="1064948" y="389045"/>
                  </a:moveTo>
                  <a:cubicBezTo>
                    <a:pt x="1055518" y="281888"/>
                    <a:pt x="999319" y="184343"/>
                    <a:pt x="911404" y="122344"/>
                  </a:cubicBezTo>
                  <a:cubicBezTo>
                    <a:pt x="872257" y="96808"/>
                    <a:pt x="829681" y="76996"/>
                    <a:pt x="785007" y="63480"/>
                  </a:cubicBezTo>
                  <a:cubicBezTo>
                    <a:pt x="714236" y="41153"/>
                    <a:pt x="641846" y="24685"/>
                    <a:pt x="568408" y="14236"/>
                  </a:cubicBezTo>
                  <a:cubicBezTo>
                    <a:pt x="508972" y="4711"/>
                    <a:pt x="438870" y="-3767"/>
                    <a:pt x="369813" y="1472"/>
                  </a:cubicBezTo>
                  <a:cubicBezTo>
                    <a:pt x="303615" y="8064"/>
                    <a:pt x="239700" y="29276"/>
                    <a:pt x="182646" y="63575"/>
                  </a:cubicBezTo>
                  <a:cubicBezTo>
                    <a:pt x="111876" y="104723"/>
                    <a:pt x="57011" y="168455"/>
                    <a:pt x="26818" y="244550"/>
                  </a:cubicBezTo>
                  <a:cubicBezTo>
                    <a:pt x="10814" y="286184"/>
                    <a:pt x="1196" y="329980"/>
                    <a:pt x="-1757" y="374471"/>
                  </a:cubicBezTo>
                  <a:cubicBezTo>
                    <a:pt x="-4901" y="425620"/>
                    <a:pt x="2052" y="469721"/>
                    <a:pt x="18435" y="502202"/>
                  </a:cubicBezTo>
                  <a:cubicBezTo>
                    <a:pt x="19484" y="504287"/>
                    <a:pt x="21483" y="505754"/>
                    <a:pt x="23769" y="506202"/>
                  </a:cubicBezTo>
                  <a:lnTo>
                    <a:pt x="24246" y="506202"/>
                  </a:lnTo>
                  <a:cubicBezTo>
                    <a:pt x="26723" y="506488"/>
                    <a:pt x="29199" y="505526"/>
                    <a:pt x="30913" y="503630"/>
                  </a:cubicBezTo>
                  <a:cubicBezTo>
                    <a:pt x="51012" y="477741"/>
                    <a:pt x="68536" y="449957"/>
                    <a:pt x="83301" y="420668"/>
                  </a:cubicBezTo>
                  <a:cubicBezTo>
                    <a:pt x="91016" y="406475"/>
                    <a:pt x="97683" y="394283"/>
                    <a:pt x="103399" y="385520"/>
                  </a:cubicBezTo>
                  <a:cubicBezTo>
                    <a:pt x="131974" y="341515"/>
                    <a:pt x="153975" y="289223"/>
                    <a:pt x="184266" y="216928"/>
                  </a:cubicBezTo>
                  <a:cubicBezTo>
                    <a:pt x="185218" y="214642"/>
                    <a:pt x="186171" y="212261"/>
                    <a:pt x="187217" y="209974"/>
                  </a:cubicBezTo>
                  <a:cubicBezTo>
                    <a:pt x="184362" y="223119"/>
                    <a:pt x="181409" y="235978"/>
                    <a:pt x="178741" y="247503"/>
                  </a:cubicBezTo>
                  <a:cubicBezTo>
                    <a:pt x="175311" y="262743"/>
                    <a:pt x="172551" y="274840"/>
                    <a:pt x="171216" y="281888"/>
                  </a:cubicBezTo>
                  <a:cubicBezTo>
                    <a:pt x="170453" y="285860"/>
                    <a:pt x="173025" y="289708"/>
                    <a:pt x="176932" y="290651"/>
                  </a:cubicBezTo>
                  <a:cubicBezTo>
                    <a:pt x="226462" y="302691"/>
                    <a:pt x="276468" y="312235"/>
                    <a:pt x="326951" y="319226"/>
                  </a:cubicBezTo>
                  <a:cubicBezTo>
                    <a:pt x="330379" y="319607"/>
                    <a:pt x="333713" y="317559"/>
                    <a:pt x="334855" y="314273"/>
                  </a:cubicBezTo>
                  <a:cubicBezTo>
                    <a:pt x="351619" y="274068"/>
                    <a:pt x="370860" y="234968"/>
                    <a:pt x="392577" y="197211"/>
                  </a:cubicBezTo>
                  <a:cubicBezTo>
                    <a:pt x="392005" y="202259"/>
                    <a:pt x="391531" y="207307"/>
                    <a:pt x="390959" y="212165"/>
                  </a:cubicBezTo>
                  <a:cubicBezTo>
                    <a:pt x="386673" y="253313"/>
                    <a:pt x="382957" y="288365"/>
                    <a:pt x="381434" y="323036"/>
                  </a:cubicBezTo>
                  <a:cubicBezTo>
                    <a:pt x="381338" y="326780"/>
                    <a:pt x="383910" y="330047"/>
                    <a:pt x="387624" y="330752"/>
                  </a:cubicBezTo>
                  <a:cubicBezTo>
                    <a:pt x="402865" y="333609"/>
                    <a:pt x="419724" y="336943"/>
                    <a:pt x="437630" y="340277"/>
                  </a:cubicBezTo>
                  <a:cubicBezTo>
                    <a:pt x="474684" y="347611"/>
                    <a:pt x="516593" y="355898"/>
                    <a:pt x="550502" y="361422"/>
                  </a:cubicBezTo>
                  <a:cubicBezTo>
                    <a:pt x="554025" y="361965"/>
                    <a:pt x="557455" y="359984"/>
                    <a:pt x="558692" y="356660"/>
                  </a:cubicBezTo>
                  <a:cubicBezTo>
                    <a:pt x="565267" y="340277"/>
                    <a:pt x="572124" y="320083"/>
                    <a:pt x="580028" y="296652"/>
                  </a:cubicBezTo>
                  <a:cubicBezTo>
                    <a:pt x="586316" y="278174"/>
                    <a:pt x="593174" y="257981"/>
                    <a:pt x="600604" y="237407"/>
                  </a:cubicBezTo>
                  <a:cubicBezTo>
                    <a:pt x="601364" y="250170"/>
                    <a:pt x="602127" y="263410"/>
                    <a:pt x="602890" y="277031"/>
                  </a:cubicBezTo>
                  <a:cubicBezTo>
                    <a:pt x="604604" y="305606"/>
                    <a:pt x="606413" y="336752"/>
                    <a:pt x="608129" y="366470"/>
                  </a:cubicBezTo>
                  <a:cubicBezTo>
                    <a:pt x="608320" y="369718"/>
                    <a:pt x="610606" y="372481"/>
                    <a:pt x="613747" y="373328"/>
                  </a:cubicBezTo>
                  <a:cubicBezTo>
                    <a:pt x="647085" y="382853"/>
                    <a:pt x="716522" y="394760"/>
                    <a:pt x="766910" y="402379"/>
                  </a:cubicBezTo>
                  <a:cubicBezTo>
                    <a:pt x="770910" y="402970"/>
                    <a:pt x="774626" y="400389"/>
                    <a:pt x="775482" y="396474"/>
                  </a:cubicBezTo>
                  <a:cubicBezTo>
                    <a:pt x="778435" y="383329"/>
                    <a:pt x="780721" y="369709"/>
                    <a:pt x="783197" y="355421"/>
                  </a:cubicBezTo>
                  <a:cubicBezTo>
                    <a:pt x="786532" y="336371"/>
                    <a:pt x="789864" y="317321"/>
                    <a:pt x="794627" y="298748"/>
                  </a:cubicBezTo>
                  <a:cubicBezTo>
                    <a:pt x="798248" y="363041"/>
                    <a:pt x="809677" y="426659"/>
                    <a:pt x="828632" y="488200"/>
                  </a:cubicBezTo>
                  <a:cubicBezTo>
                    <a:pt x="850921" y="555742"/>
                    <a:pt x="884828" y="618883"/>
                    <a:pt x="928740" y="674795"/>
                  </a:cubicBezTo>
                  <a:cubicBezTo>
                    <a:pt x="931407" y="678052"/>
                    <a:pt x="936169" y="678547"/>
                    <a:pt x="939502" y="675880"/>
                  </a:cubicBezTo>
                  <a:cubicBezTo>
                    <a:pt x="939883" y="675557"/>
                    <a:pt x="940265" y="675195"/>
                    <a:pt x="940551" y="674795"/>
                  </a:cubicBezTo>
                  <a:cubicBezTo>
                    <a:pt x="1011702" y="582402"/>
                    <a:pt x="1074568" y="491343"/>
                    <a:pt x="1064948" y="389045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1" name="任意多边形: 形状 110">
              <a:extLst>
                <a:ext uri="{FF2B5EF4-FFF2-40B4-BE49-F238E27FC236}">
                  <a16:creationId xmlns="" xmlns:a16="http://schemas.microsoft.com/office/drawing/2014/main" id="{88A0D3C2-08D2-6991-2C1B-49720F2C339A}"/>
                </a:ext>
              </a:extLst>
            </p:cNvPr>
            <p:cNvSpPr/>
            <p:nvPr/>
          </p:nvSpPr>
          <p:spPr>
            <a:xfrm>
              <a:off x="7018954" y="2322117"/>
              <a:ext cx="112853" cy="113182"/>
            </a:xfrm>
            <a:custGeom>
              <a:avLst/>
              <a:gdLst>
                <a:gd name="connsiteX0" fmla="*/ -1141 w 112853"/>
                <a:gd name="connsiteY0" fmla="*/ 42809 h 113182"/>
                <a:gd name="connsiteX1" fmla="*/ 67438 w 112853"/>
                <a:gd name="connsiteY1" fmla="*/ 1556 h 113182"/>
                <a:gd name="connsiteX2" fmla="*/ 108680 w 112853"/>
                <a:gd name="connsiteY2" fmla="*/ 70117 h 113182"/>
                <a:gd name="connsiteX3" fmla="*/ 43245 w 112853"/>
                <a:gd name="connsiteY3" fmla="*/ 112055 h 113182"/>
                <a:gd name="connsiteX4" fmla="*/ -1141 w 112853"/>
                <a:gd name="connsiteY4" fmla="*/ 42809 h 113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853" h="113182">
                  <a:moveTo>
                    <a:pt x="-1141" y="42809"/>
                  </a:moveTo>
                  <a:cubicBezTo>
                    <a:pt x="6382" y="12481"/>
                    <a:pt x="37054" y="-5988"/>
                    <a:pt x="67438" y="1556"/>
                  </a:cubicBezTo>
                  <a:cubicBezTo>
                    <a:pt x="97727" y="9100"/>
                    <a:pt x="116205" y="39799"/>
                    <a:pt x="108680" y="70117"/>
                  </a:cubicBezTo>
                  <a:cubicBezTo>
                    <a:pt x="101443" y="99235"/>
                    <a:pt x="72678" y="117637"/>
                    <a:pt x="43245" y="112055"/>
                  </a:cubicBezTo>
                  <a:cubicBezTo>
                    <a:pt x="11907" y="105169"/>
                    <a:pt x="-8001" y="74184"/>
                    <a:pt x="-1141" y="42809"/>
                  </a:cubicBezTo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2" name="任意多边形: 形状 111">
              <a:extLst>
                <a:ext uri="{FF2B5EF4-FFF2-40B4-BE49-F238E27FC236}">
                  <a16:creationId xmlns="" xmlns:a16="http://schemas.microsoft.com/office/drawing/2014/main" id="{B8E23581-3DE1-D2E0-B70F-8C4DD2BB2458}"/>
                </a:ext>
              </a:extLst>
            </p:cNvPr>
            <p:cNvSpPr/>
            <p:nvPr/>
          </p:nvSpPr>
          <p:spPr>
            <a:xfrm>
              <a:off x="7361311" y="2386887"/>
              <a:ext cx="112825" cy="113182"/>
            </a:xfrm>
            <a:custGeom>
              <a:avLst/>
              <a:gdLst>
                <a:gd name="connsiteX0" fmla="*/ -1170 w 112825"/>
                <a:gd name="connsiteY0" fmla="*/ 42809 h 113182"/>
                <a:gd name="connsiteX1" fmla="*/ 67409 w 112825"/>
                <a:gd name="connsiteY1" fmla="*/ 1556 h 113182"/>
                <a:gd name="connsiteX2" fmla="*/ 108653 w 112825"/>
                <a:gd name="connsiteY2" fmla="*/ 70117 h 113182"/>
                <a:gd name="connsiteX3" fmla="*/ 43215 w 112825"/>
                <a:gd name="connsiteY3" fmla="*/ 112055 h 113182"/>
                <a:gd name="connsiteX4" fmla="*/ -1170 w 112825"/>
                <a:gd name="connsiteY4" fmla="*/ 42809 h 113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825" h="113182">
                  <a:moveTo>
                    <a:pt x="-1170" y="42809"/>
                  </a:moveTo>
                  <a:cubicBezTo>
                    <a:pt x="6355" y="12481"/>
                    <a:pt x="37025" y="-5988"/>
                    <a:pt x="67409" y="1556"/>
                  </a:cubicBezTo>
                  <a:cubicBezTo>
                    <a:pt x="97698" y="9100"/>
                    <a:pt x="116178" y="39799"/>
                    <a:pt x="108653" y="70117"/>
                  </a:cubicBezTo>
                  <a:cubicBezTo>
                    <a:pt x="101414" y="99235"/>
                    <a:pt x="72648" y="117637"/>
                    <a:pt x="43215" y="112055"/>
                  </a:cubicBezTo>
                  <a:cubicBezTo>
                    <a:pt x="11878" y="105121"/>
                    <a:pt x="-7933" y="74174"/>
                    <a:pt x="-1170" y="42809"/>
                  </a:cubicBezTo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3" name="任意多边形: 形状 112">
              <a:extLst>
                <a:ext uri="{FF2B5EF4-FFF2-40B4-BE49-F238E27FC236}">
                  <a16:creationId xmlns="" xmlns:a16="http://schemas.microsoft.com/office/drawing/2014/main" id="{5CA82FF0-C9DE-E612-E00C-613ECE943735}"/>
                </a:ext>
              </a:extLst>
            </p:cNvPr>
            <p:cNvSpPr/>
            <p:nvPr/>
          </p:nvSpPr>
          <p:spPr>
            <a:xfrm>
              <a:off x="7041954" y="2286921"/>
              <a:ext cx="39934" cy="68259"/>
            </a:xfrm>
            <a:custGeom>
              <a:avLst/>
              <a:gdLst>
                <a:gd name="connsiteX0" fmla="*/ 28436 w 39934"/>
                <a:gd name="connsiteY0" fmla="*/ 68003 h 68259"/>
                <a:gd name="connsiteX1" fmla="*/ 25483 w 39934"/>
                <a:gd name="connsiteY1" fmla="*/ 66669 h 68259"/>
                <a:gd name="connsiteX2" fmla="*/ -2332 w 39934"/>
                <a:gd name="connsiteY2" fmla="*/ 6852 h 68259"/>
                <a:gd name="connsiteX3" fmla="*/ 5670 w 39934"/>
                <a:gd name="connsiteY3" fmla="*/ -110 h 68259"/>
                <a:gd name="connsiteX4" fmla="*/ 5861 w 39934"/>
                <a:gd name="connsiteY4" fmla="*/ -101 h 68259"/>
                <a:gd name="connsiteX5" fmla="*/ 12814 w 39934"/>
                <a:gd name="connsiteY5" fmla="*/ 7995 h 68259"/>
                <a:gd name="connsiteX6" fmla="*/ 34341 w 39934"/>
                <a:gd name="connsiteY6" fmla="*/ 54382 h 68259"/>
                <a:gd name="connsiteX7" fmla="*/ 36055 w 39934"/>
                <a:gd name="connsiteY7" fmla="*/ 64955 h 68259"/>
                <a:gd name="connsiteX8" fmla="*/ 28436 w 39934"/>
                <a:gd name="connsiteY8" fmla="*/ 68003 h 6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934" h="68259">
                  <a:moveTo>
                    <a:pt x="28436" y="68003"/>
                  </a:moveTo>
                  <a:cubicBezTo>
                    <a:pt x="27388" y="67727"/>
                    <a:pt x="26339" y="67279"/>
                    <a:pt x="25483" y="66669"/>
                  </a:cubicBezTo>
                  <a:cubicBezTo>
                    <a:pt x="6624" y="52801"/>
                    <a:pt x="-3950" y="30236"/>
                    <a:pt x="-2332" y="6852"/>
                  </a:cubicBezTo>
                  <a:cubicBezTo>
                    <a:pt x="-2045" y="2709"/>
                    <a:pt x="1575" y="-415"/>
                    <a:pt x="5670" y="-110"/>
                  </a:cubicBezTo>
                  <a:cubicBezTo>
                    <a:pt x="5766" y="-110"/>
                    <a:pt x="5861" y="-101"/>
                    <a:pt x="5861" y="-101"/>
                  </a:cubicBezTo>
                  <a:cubicBezTo>
                    <a:pt x="9956" y="251"/>
                    <a:pt x="13100" y="3852"/>
                    <a:pt x="12814" y="7995"/>
                  </a:cubicBezTo>
                  <a:cubicBezTo>
                    <a:pt x="11577" y="26131"/>
                    <a:pt x="19672" y="43638"/>
                    <a:pt x="34341" y="54382"/>
                  </a:cubicBezTo>
                  <a:cubicBezTo>
                    <a:pt x="37675" y="56840"/>
                    <a:pt x="38436" y="61554"/>
                    <a:pt x="36055" y="64955"/>
                  </a:cubicBezTo>
                  <a:cubicBezTo>
                    <a:pt x="34341" y="67346"/>
                    <a:pt x="31387" y="68536"/>
                    <a:pt x="28436" y="68003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4" name="任意多边形: 形状 113">
              <a:extLst>
                <a:ext uri="{FF2B5EF4-FFF2-40B4-BE49-F238E27FC236}">
                  <a16:creationId xmlns="" xmlns:a16="http://schemas.microsoft.com/office/drawing/2014/main" id="{7E04F24B-F256-5908-8B4F-2940D176E864}"/>
                </a:ext>
              </a:extLst>
            </p:cNvPr>
            <p:cNvSpPr/>
            <p:nvPr/>
          </p:nvSpPr>
          <p:spPr>
            <a:xfrm>
              <a:off x="7384759" y="2351787"/>
              <a:ext cx="39934" cy="68259"/>
            </a:xfrm>
            <a:custGeom>
              <a:avLst/>
              <a:gdLst>
                <a:gd name="connsiteX0" fmla="*/ 28436 w 39934"/>
                <a:gd name="connsiteY0" fmla="*/ 68003 h 68259"/>
                <a:gd name="connsiteX1" fmla="*/ 25483 w 39934"/>
                <a:gd name="connsiteY1" fmla="*/ 66669 h 68259"/>
                <a:gd name="connsiteX2" fmla="*/ -2332 w 39934"/>
                <a:gd name="connsiteY2" fmla="*/ 6852 h 68259"/>
                <a:gd name="connsiteX3" fmla="*/ 5670 w 39934"/>
                <a:gd name="connsiteY3" fmla="*/ -110 h 68259"/>
                <a:gd name="connsiteX4" fmla="*/ 5861 w 39934"/>
                <a:gd name="connsiteY4" fmla="*/ -101 h 68259"/>
                <a:gd name="connsiteX5" fmla="*/ 12814 w 39934"/>
                <a:gd name="connsiteY5" fmla="*/ 8091 h 68259"/>
                <a:gd name="connsiteX6" fmla="*/ 34341 w 39934"/>
                <a:gd name="connsiteY6" fmla="*/ 54382 h 68259"/>
                <a:gd name="connsiteX7" fmla="*/ 36055 w 39934"/>
                <a:gd name="connsiteY7" fmla="*/ 64955 h 68259"/>
                <a:gd name="connsiteX8" fmla="*/ 28436 w 39934"/>
                <a:gd name="connsiteY8" fmla="*/ 68003 h 6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934" h="68259">
                  <a:moveTo>
                    <a:pt x="28436" y="68003"/>
                  </a:moveTo>
                  <a:cubicBezTo>
                    <a:pt x="27388" y="67774"/>
                    <a:pt x="26339" y="67327"/>
                    <a:pt x="25483" y="66669"/>
                  </a:cubicBezTo>
                  <a:cubicBezTo>
                    <a:pt x="6624" y="52801"/>
                    <a:pt x="-3950" y="30236"/>
                    <a:pt x="-2332" y="6852"/>
                  </a:cubicBezTo>
                  <a:cubicBezTo>
                    <a:pt x="-2045" y="2709"/>
                    <a:pt x="1575" y="-415"/>
                    <a:pt x="5670" y="-110"/>
                  </a:cubicBezTo>
                  <a:cubicBezTo>
                    <a:pt x="5766" y="-110"/>
                    <a:pt x="5861" y="-101"/>
                    <a:pt x="5861" y="-101"/>
                  </a:cubicBezTo>
                  <a:cubicBezTo>
                    <a:pt x="10051" y="252"/>
                    <a:pt x="13100" y="3909"/>
                    <a:pt x="12814" y="8091"/>
                  </a:cubicBezTo>
                  <a:cubicBezTo>
                    <a:pt x="11577" y="26198"/>
                    <a:pt x="19672" y="43667"/>
                    <a:pt x="34341" y="54382"/>
                  </a:cubicBezTo>
                  <a:cubicBezTo>
                    <a:pt x="37675" y="56840"/>
                    <a:pt x="38436" y="61554"/>
                    <a:pt x="36055" y="64955"/>
                  </a:cubicBezTo>
                  <a:cubicBezTo>
                    <a:pt x="34341" y="67346"/>
                    <a:pt x="31387" y="68536"/>
                    <a:pt x="28436" y="68003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5" name="任意多边形: 形状 114">
              <a:extLst>
                <a:ext uri="{FF2B5EF4-FFF2-40B4-BE49-F238E27FC236}">
                  <a16:creationId xmlns="" xmlns:a16="http://schemas.microsoft.com/office/drawing/2014/main" id="{430DBF62-2441-5139-2115-81540AF29D57}"/>
                </a:ext>
              </a:extLst>
            </p:cNvPr>
            <p:cNvSpPr/>
            <p:nvPr/>
          </p:nvSpPr>
          <p:spPr>
            <a:xfrm>
              <a:off x="7096855" y="2489072"/>
              <a:ext cx="263874" cy="184486"/>
            </a:xfrm>
            <a:custGeom>
              <a:avLst/>
              <a:gdLst>
                <a:gd name="connsiteX0" fmla="*/ 261381 w 263874"/>
                <a:gd name="connsiteY0" fmla="*/ 31492 h 184486"/>
                <a:gd name="connsiteX1" fmla="*/ -366 w 263874"/>
                <a:gd name="connsiteY1" fmla="*/ -131 h 184486"/>
                <a:gd name="connsiteX2" fmla="*/ 15349 w 263874"/>
                <a:gd name="connsiteY2" fmla="*/ 121313 h 184486"/>
                <a:gd name="connsiteX3" fmla="*/ 162510 w 263874"/>
                <a:gd name="connsiteY3" fmla="*/ 178939 h 184486"/>
                <a:gd name="connsiteX4" fmla="*/ 261381 w 263874"/>
                <a:gd name="connsiteY4" fmla="*/ 31492 h 18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874" h="184486">
                  <a:moveTo>
                    <a:pt x="261381" y="31492"/>
                  </a:moveTo>
                  <a:cubicBezTo>
                    <a:pt x="174130" y="52828"/>
                    <a:pt x="61356" y="23300"/>
                    <a:pt x="-366" y="-131"/>
                  </a:cubicBezTo>
                  <a:cubicBezTo>
                    <a:pt x="-4559" y="43779"/>
                    <a:pt x="-4082" y="87404"/>
                    <a:pt x="15349" y="121313"/>
                  </a:cubicBezTo>
                  <a:cubicBezTo>
                    <a:pt x="45257" y="172090"/>
                    <a:pt x="106028" y="195884"/>
                    <a:pt x="162510" y="178939"/>
                  </a:cubicBezTo>
                  <a:cubicBezTo>
                    <a:pt x="253093" y="152840"/>
                    <a:pt x="261381" y="31492"/>
                    <a:pt x="261381" y="31492"/>
                  </a:cubicBezTo>
                </a:path>
              </a:pathLst>
            </a:custGeom>
            <a:solidFill>
              <a:srgbClr val="FF474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6" name="任意多边形: 形状 115">
              <a:extLst>
                <a:ext uri="{FF2B5EF4-FFF2-40B4-BE49-F238E27FC236}">
                  <a16:creationId xmlns="" xmlns:a16="http://schemas.microsoft.com/office/drawing/2014/main" id="{1E1F8AC2-15DC-FB97-2BE4-5936CC493A40}"/>
                </a:ext>
              </a:extLst>
            </p:cNvPr>
            <p:cNvSpPr/>
            <p:nvPr/>
          </p:nvSpPr>
          <p:spPr>
            <a:xfrm>
              <a:off x="7032437" y="2213893"/>
              <a:ext cx="106278" cy="32046"/>
            </a:xfrm>
            <a:custGeom>
              <a:avLst/>
              <a:gdLst>
                <a:gd name="connsiteX0" fmla="*/ 3662 w 106278"/>
                <a:gd name="connsiteY0" fmla="*/ 31779 h 32046"/>
                <a:gd name="connsiteX1" fmla="*/ -719 w 106278"/>
                <a:gd name="connsiteY1" fmla="*/ 29208 h 32046"/>
                <a:gd name="connsiteX2" fmla="*/ 137 w 106278"/>
                <a:gd name="connsiteY2" fmla="*/ 18606 h 32046"/>
                <a:gd name="connsiteX3" fmla="*/ 232 w 106278"/>
                <a:gd name="connsiteY3" fmla="*/ 18540 h 32046"/>
                <a:gd name="connsiteX4" fmla="*/ 100531 w 106278"/>
                <a:gd name="connsiteY4" fmla="*/ 14158 h 32046"/>
                <a:gd name="connsiteX5" fmla="*/ 102435 w 106278"/>
                <a:gd name="connsiteY5" fmla="*/ 24731 h 32046"/>
                <a:gd name="connsiteX6" fmla="*/ 91864 w 106278"/>
                <a:gd name="connsiteY6" fmla="*/ 26636 h 32046"/>
                <a:gd name="connsiteX7" fmla="*/ 9948 w 106278"/>
                <a:gd name="connsiteY7" fmla="*/ 30160 h 32046"/>
                <a:gd name="connsiteX8" fmla="*/ 3662 w 106278"/>
                <a:gd name="connsiteY8" fmla="*/ 31779 h 32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6278" h="32046">
                  <a:moveTo>
                    <a:pt x="3662" y="31779"/>
                  </a:moveTo>
                  <a:cubicBezTo>
                    <a:pt x="1949" y="31484"/>
                    <a:pt x="423" y="30570"/>
                    <a:pt x="-719" y="29208"/>
                  </a:cubicBezTo>
                  <a:cubicBezTo>
                    <a:pt x="-3386" y="26036"/>
                    <a:pt x="-3005" y="21292"/>
                    <a:pt x="137" y="18606"/>
                  </a:cubicBezTo>
                  <a:cubicBezTo>
                    <a:pt x="137" y="18578"/>
                    <a:pt x="232" y="18559"/>
                    <a:pt x="232" y="18540"/>
                  </a:cubicBezTo>
                  <a:cubicBezTo>
                    <a:pt x="29093" y="-4625"/>
                    <a:pt x="69670" y="-6406"/>
                    <a:pt x="100531" y="14158"/>
                  </a:cubicBezTo>
                  <a:cubicBezTo>
                    <a:pt x="103961" y="16559"/>
                    <a:pt x="104817" y="21283"/>
                    <a:pt x="102435" y="24731"/>
                  </a:cubicBezTo>
                  <a:cubicBezTo>
                    <a:pt x="99959" y="28122"/>
                    <a:pt x="95292" y="28960"/>
                    <a:pt x="91864" y="26636"/>
                  </a:cubicBezTo>
                  <a:cubicBezTo>
                    <a:pt x="66717" y="9815"/>
                    <a:pt x="33570" y="11243"/>
                    <a:pt x="9948" y="30160"/>
                  </a:cubicBezTo>
                  <a:cubicBezTo>
                    <a:pt x="8234" y="31608"/>
                    <a:pt x="5853" y="32208"/>
                    <a:pt x="3662" y="31779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7" name="任意多边形: 形状 116">
              <a:extLst>
                <a:ext uri="{FF2B5EF4-FFF2-40B4-BE49-F238E27FC236}">
                  <a16:creationId xmlns="" xmlns:a16="http://schemas.microsoft.com/office/drawing/2014/main" id="{E3263AC2-F3F2-5BD2-9CFE-8DF4E83A8FF9}"/>
                </a:ext>
              </a:extLst>
            </p:cNvPr>
            <p:cNvSpPr/>
            <p:nvPr/>
          </p:nvSpPr>
          <p:spPr>
            <a:xfrm>
              <a:off x="7413446" y="2279681"/>
              <a:ext cx="98613" cy="54146"/>
            </a:xfrm>
            <a:custGeom>
              <a:avLst/>
              <a:gdLst>
                <a:gd name="connsiteX0" fmla="*/ 87474 w 98613"/>
                <a:gd name="connsiteY0" fmla="*/ 54002 h 54146"/>
                <a:gd name="connsiteX1" fmla="*/ 82235 w 98613"/>
                <a:gd name="connsiteY1" fmla="*/ 50192 h 54146"/>
                <a:gd name="connsiteX2" fmla="*/ 7368 w 98613"/>
                <a:gd name="connsiteY2" fmla="*/ 16950 h 54146"/>
                <a:gd name="connsiteX3" fmla="*/ -2062 w 98613"/>
                <a:gd name="connsiteY3" fmla="*/ 11721 h 54146"/>
                <a:gd name="connsiteX4" fmla="*/ -2157 w 98613"/>
                <a:gd name="connsiteY4" fmla="*/ 11330 h 54146"/>
                <a:gd name="connsiteX5" fmla="*/ 2891 w 98613"/>
                <a:gd name="connsiteY5" fmla="*/ 1958 h 54146"/>
                <a:gd name="connsiteX6" fmla="*/ 3463 w 98613"/>
                <a:gd name="connsiteY6" fmla="*/ 1805 h 54146"/>
                <a:gd name="connsiteX7" fmla="*/ 95188 w 98613"/>
                <a:gd name="connsiteY7" fmla="*/ 42477 h 54146"/>
                <a:gd name="connsiteX8" fmla="*/ 92237 w 98613"/>
                <a:gd name="connsiteY8" fmla="*/ 52707 h 54146"/>
                <a:gd name="connsiteX9" fmla="*/ 92141 w 98613"/>
                <a:gd name="connsiteY9" fmla="*/ 52764 h 54146"/>
                <a:gd name="connsiteX10" fmla="*/ 87474 w 98613"/>
                <a:gd name="connsiteY10" fmla="*/ 54002 h 5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8613" h="54146">
                  <a:moveTo>
                    <a:pt x="87474" y="54002"/>
                  </a:moveTo>
                  <a:cubicBezTo>
                    <a:pt x="85284" y="53517"/>
                    <a:pt x="83377" y="52136"/>
                    <a:pt x="82235" y="50192"/>
                  </a:cubicBezTo>
                  <a:cubicBezTo>
                    <a:pt x="67185" y="23960"/>
                    <a:pt x="36896" y="10502"/>
                    <a:pt x="7368" y="16950"/>
                  </a:cubicBezTo>
                  <a:cubicBezTo>
                    <a:pt x="3368" y="18112"/>
                    <a:pt x="-918" y="15769"/>
                    <a:pt x="-2062" y="11721"/>
                  </a:cubicBezTo>
                  <a:cubicBezTo>
                    <a:pt x="-2062" y="11597"/>
                    <a:pt x="-2157" y="11464"/>
                    <a:pt x="-2157" y="11330"/>
                  </a:cubicBezTo>
                  <a:cubicBezTo>
                    <a:pt x="-3395" y="7349"/>
                    <a:pt x="-1109" y="3158"/>
                    <a:pt x="2891" y="1958"/>
                  </a:cubicBezTo>
                  <a:cubicBezTo>
                    <a:pt x="3082" y="1901"/>
                    <a:pt x="3272" y="1844"/>
                    <a:pt x="3463" y="1805"/>
                  </a:cubicBezTo>
                  <a:cubicBezTo>
                    <a:pt x="39659" y="-6034"/>
                    <a:pt x="76710" y="10406"/>
                    <a:pt x="95188" y="42477"/>
                  </a:cubicBezTo>
                  <a:cubicBezTo>
                    <a:pt x="97190" y="46116"/>
                    <a:pt x="95855" y="50688"/>
                    <a:pt x="92237" y="52707"/>
                  </a:cubicBezTo>
                  <a:cubicBezTo>
                    <a:pt x="92237" y="52726"/>
                    <a:pt x="92141" y="52745"/>
                    <a:pt x="92141" y="52764"/>
                  </a:cubicBezTo>
                  <a:cubicBezTo>
                    <a:pt x="90711" y="53669"/>
                    <a:pt x="89093" y="54098"/>
                    <a:pt x="87474" y="54002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8" name="任意多边形: 形状 117">
              <a:extLst>
                <a:ext uri="{FF2B5EF4-FFF2-40B4-BE49-F238E27FC236}">
                  <a16:creationId xmlns="" xmlns:a16="http://schemas.microsoft.com/office/drawing/2014/main" id="{E69C2CC1-DDD4-F90F-0433-A821ACBD5CD8}"/>
                </a:ext>
              </a:extLst>
            </p:cNvPr>
            <p:cNvSpPr/>
            <p:nvPr/>
          </p:nvSpPr>
          <p:spPr>
            <a:xfrm>
              <a:off x="7667119" y="2551110"/>
              <a:ext cx="233592" cy="233368"/>
            </a:xfrm>
            <a:custGeom>
              <a:avLst/>
              <a:gdLst>
                <a:gd name="connsiteX0" fmla="*/ 9347 w 233592"/>
                <a:gd name="connsiteY0" fmla="*/ 89660 h 233368"/>
                <a:gd name="connsiteX1" fmla="*/ 100978 w 233592"/>
                <a:gd name="connsiteY1" fmla="*/ 3935 h 233368"/>
                <a:gd name="connsiteX2" fmla="*/ 220706 w 233592"/>
                <a:gd name="connsiteY2" fmla="*/ 61085 h 233368"/>
                <a:gd name="connsiteX3" fmla="*/ 203465 w 233592"/>
                <a:gd name="connsiteY3" fmla="*/ 185767 h 233368"/>
                <a:gd name="connsiteX4" fmla="*/ 124600 w 233592"/>
                <a:gd name="connsiteY4" fmla="*/ 231106 h 233368"/>
                <a:gd name="connsiteX5" fmla="*/ 11823 w 233592"/>
                <a:gd name="connsiteY5" fmla="*/ 195959 h 233368"/>
                <a:gd name="connsiteX6" fmla="*/ 9347 w 233592"/>
                <a:gd name="connsiteY6" fmla="*/ 89374 h 233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592" h="233368">
                  <a:moveTo>
                    <a:pt x="9347" y="89660"/>
                  </a:moveTo>
                  <a:cubicBezTo>
                    <a:pt x="23825" y="49750"/>
                    <a:pt x="61925" y="17651"/>
                    <a:pt x="100978" y="3935"/>
                  </a:cubicBezTo>
                  <a:cubicBezTo>
                    <a:pt x="144792" y="-11400"/>
                    <a:pt x="202323" y="18603"/>
                    <a:pt x="220706" y="61085"/>
                  </a:cubicBezTo>
                  <a:cubicBezTo>
                    <a:pt x="239279" y="102519"/>
                    <a:pt x="232612" y="150934"/>
                    <a:pt x="203465" y="185767"/>
                  </a:cubicBezTo>
                  <a:cubicBezTo>
                    <a:pt x="183464" y="209846"/>
                    <a:pt x="155461" y="225934"/>
                    <a:pt x="124600" y="231106"/>
                  </a:cubicBezTo>
                  <a:cubicBezTo>
                    <a:pt x="83547" y="238745"/>
                    <a:pt x="41257" y="225582"/>
                    <a:pt x="11823" y="195959"/>
                  </a:cubicBezTo>
                  <a:cubicBezTo>
                    <a:pt x="-8845" y="174432"/>
                    <a:pt x="-4845" y="128427"/>
                    <a:pt x="9347" y="89374"/>
                  </a:cubicBezTo>
                </a:path>
              </a:pathLst>
            </a:custGeom>
            <a:solidFill>
              <a:srgbClr val="FFB9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9" name="任意多边形: 形状 118">
              <a:extLst>
                <a:ext uri="{FF2B5EF4-FFF2-40B4-BE49-F238E27FC236}">
                  <a16:creationId xmlns="" xmlns:a16="http://schemas.microsoft.com/office/drawing/2014/main" id="{86DEFDCB-DC18-9789-D26A-52F654515923}"/>
                </a:ext>
              </a:extLst>
            </p:cNvPr>
            <p:cNvSpPr/>
            <p:nvPr/>
          </p:nvSpPr>
          <p:spPr>
            <a:xfrm>
              <a:off x="7743981" y="2607974"/>
              <a:ext cx="103725" cy="124611"/>
            </a:xfrm>
            <a:custGeom>
              <a:avLst/>
              <a:gdLst>
                <a:gd name="connsiteX0" fmla="*/ 19068 w 103725"/>
                <a:gd name="connsiteY0" fmla="*/ 120807 h 124611"/>
                <a:gd name="connsiteX1" fmla="*/ -2077 w 103725"/>
                <a:gd name="connsiteY1" fmla="*/ 83660 h 124611"/>
                <a:gd name="connsiteX2" fmla="*/ 34402 w 103725"/>
                <a:gd name="connsiteY2" fmla="*/ 54646 h 124611"/>
                <a:gd name="connsiteX3" fmla="*/ 37164 w 103725"/>
                <a:gd name="connsiteY3" fmla="*/ 55085 h 124611"/>
                <a:gd name="connsiteX4" fmla="*/ 62405 w 103725"/>
                <a:gd name="connsiteY4" fmla="*/ 72134 h 124611"/>
                <a:gd name="connsiteX5" fmla="*/ 64407 w 103725"/>
                <a:gd name="connsiteY5" fmla="*/ 96042 h 124611"/>
                <a:gd name="connsiteX6" fmla="*/ 55928 w 103725"/>
                <a:gd name="connsiteY6" fmla="*/ 98366 h 124611"/>
                <a:gd name="connsiteX7" fmla="*/ 53070 w 103725"/>
                <a:gd name="connsiteY7" fmla="*/ 91279 h 124611"/>
                <a:gd name="connsiteX8" fmla="*/ 51738 w 103725"/>
                <a:gd name="connsiteY8" fmla="*/ 78135 h 124611"/>
                <a:gd name="connsiteX9" fmla="*/ 35546 w 103725"/>
                <a:gd name="connsiteY9" fmla="*/ 67277 h 124611"/>
                <a:gd name="connsiteX10" fmla="*/ 10589 w 103725"/>
                <a:gd name="connsiteY10" fmla="*/ 82212 h 124611"/>
                <a:gd name="connsiteX11" fmla="*/ 10017 w 103725"/>
                <a:gd name="connsiteY11" fmla="*/ 85564 h 124611"/>
                <a:gd name="connsiteX12" fmla="*/ 23830 w 103725"/>
                <a:gd name="connsiteY12" fmla="*/ 109568 h 124611"/>
                <a:gd name="connsiteX13" fmla="*/ 52975 w 103725"/>
                <a:gd name="connsiteY13" fmla="*/ 109568 h 124611"/>
                <a:gd name="connsiteX14" fmla="*/ 75550 w 103725"/>
                <a:gd name="connsiteY14" fmla="*/ 93661 h 124611"/>
                <a:gd name="connsiteX15" fmla="*/ 85743 w 103725"/>
                <a:gd name="connsiteY15" fmla="*/ 37177 h 124611"/>
                <a:gd name="connsiteX16" fmla="*/ 39450 w 103725"/>
                <a:gd name="connsiteY16" fmla="*/ 13175 h 124611"/>
                <a:gd name="connsiteX17" fmla="*/ 31735 w 103725"/>
                <a:gd name="connsiteY17" fmla="*/ 9269 h 124611"/>
                <a:gd name="connsiteX18" fmla="*/ 35641 w 103725"/>
                <a:gd name="connsiteY18" fmla="*/ 1554 h 124611"/>
                <a:gd name="connsiteX19" fmla="*/ 97077 w 103725"/>
                <a:gd name="connsiteY19" fmla="*/ 32510 h 124611"/>
                <a:gd name="connsiteX20" fmla="*/ 85266 w 103725"/>
                <a:gd name="connsiteY20" fmla="*/ 101185 h 124611"/>
                <a:gd name="connsiteX21" fmla="*/ 57263 w 103725"/>
                <a:gd name="connsiteY21" fmla="*/ 121093 h 124611"/>
                <a:gd name="connsiteX22" fmla="*/ 19068 w 103725"/>
                <a:gd name="connsiteY22" fmla="*/ 120807 h 124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03725" h="124611">
                  <a:moveTo>
                    <a:pt x="19068" y="120807"/>
                  </a:moveTo>
                  <a:cubicBezTo>
                    <a:pt x="4208" y="114902"/>
                    <a:pt x="-4554" y="99461"/>
                    <a:pt x="-2077" y="83660"/>
                  </a:cubicBezTo>
                  <a:cubicBezTo>
                    <a:pt x="18" y="65571"/>
                    <a:pt x="16305" y="52589"/>
                    <a:pt x="34402" y="54646"/>
                  </a:cubicBezTo>
                  <a:cubicBezTo>
                    <a:pt x="35355" y="54751"/>
                    <a:pt x="36211" y="54903"/>
                    <a:pt x="37164" y="55085"/>
                  </a:cubicBezTo>
                  <a:cubicBezTo>
                    <a:pt x="47738" y="56609"/>
                    <a:pt x="57073" y="62895"/>
                    <a:pt x="62405" y="72134"/>
                  </a:cubicBezTo>
                  <a:cubicBezTo>
                    <a:pt x="66788" y="79354"/>
                    <a:pt x="67549" y="88193"/>
                    <a:pt x="64407" y="96042"/>
                  </a:cubicBezTo>
                  <a:cubicBezTo>
                    <a:pt x="62691" y="99014"/>
                    <a:pt x="58977" y="100052"/>
                    <a:pt x="55928" y="98366"/>
                  </a:cubicBezTo>
                  <a:cubicBezTo>
                    <a:pt x="53452" y="96956"/>
                    <a:pt x="52310" y="94023"/>
                    <a:pt x="53070" y="91279"/>
                  </a:cubicBezTo>
                  <a:cubicBezTo>
                    <a:pt x="54787" y="86936"/>
                    <a:pt x="54215" y="82050"/>
                    <a:pt x="51738" y="78135"/>
                  </a:cubicBezTo>
                  <a:cubicBezTo>
                    <a:pt x="48308" y="72211"/>
                    <a:pt x="42308" y="68200"/>
                    <a:pt x="35546" y="67277"/>
                  </a:cubicBezTo>
                  <a:cubicBezTo>
                    <a:pt x="24495" y="64505"/>
                    <a:pt x="13352" y="71191"/>
                    <a:pt x="10589" y="82212"/>
                  </a:cubicBezTo>
                  <a:cubicBezTo>
                    <a:pt x="10303" y="83307"/>
                    <a:pt x="10113" y="84431"/>
                    <a:pt x="10017" y="85564"/>
                  </a:cubicBezTo>
                  <a:cubicBezTo>
                    <a:pt x="8399" y="95813"/>
                    <a:pt x="14210" y="105805"/>
                    <a:pt x="23830" y="109568"/>
                  </a:cubicBezTo>
                  <a:cubicBezTo>
                    <a:pt x="33260" y="113101"/>
                    <a:pt x="43545" y="113101"/>
                    <a:pt x="52975" y="109568"/>
                  </a:cubicBezTo>
                  <a:cubicBezTo>
                    <a:pt x="61835" y="106405"/>
                    <a:pt x="69644" y="100909"/>
                    <a:pt x="75550" y="93661"/>
                  </a:cubicBezTo>
                  <a:cubicBezTo>
                    <a:pt x="88694" y="77954"/>
                    <a:pt x="92601" y="56485"/>
                    <a:pt x="85743" y="37177"/>
                  </a:cubicBezTo>
                  <a:cubicBezTo>
                    <a:pt x="78313" y="18870"/>
                    <a:pt x="58691" y="8679"/>
                    <a:pt x="39450" y="13175"/>
                  </a:cubicBezTo>
                  <a:cubicBezTo>
                    <a:pt x="36211" y="14222"/>
                    <a:pt x="32783" y="12479"/>
                    <a:pt x="31735" y="9269"/>
                  </a:cubicBezTo>
                  <a:cubicBezTo>
                    <a:pt x="30688" y="6059"/>
                    <a:pt x="32402" y="2602"/>
                    <a:pt x="35641" y="1554"/>
                  </a:cubicBezTo>
                  <a:cubicBezTo>
                    <a:pt x="60977" y="-5037"/>
                    <a:pt x="87266" y="8212"/>
                    <a:pt x="97077" y="32510"/>
                  </a:cubicBezTo>
                  <a:cubicBezTo>
                    <a:pt x="105458" y="55884"/>
                    <a:pt x="100981" y="81964"/>
                    <a:pt x="85266" y="101185"/>
                  </a:cubicBezTo>
                  <a:cubicBezTo>
                    <a:pt x="77836" y="110187"/>
                    <a:pt x="68216" y="117054"/>
                    <a:pt x="57263" y="121093"/>
                  </a:cubicBezTo>
                  <a:cubicBezTo>
                    <a:pt x="44976" y="125703"/>
                    <a:pt x="31353" y="125608"/>
                    <a:pt x="19068" y="120807"/>
                  </a:cubicBezTo>
                  <a:close/>
                </a:path>
              </a:pathLst>
            </a:custGeom>
            <a:solidFill>
              <a:srgbClr val="FF9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0" name="任意多边形: 形状 119">
              <a:extLst>
                <a:ext uri="{FF2B5EF4-FFF2-40B4-BE49-F238E27FC236}">
                  <a16:creationId xmlns="" xmlns:a16="http://schemas.microsoft.com/office/drawing/2014/main" id="{71BD36A1-83F9-02C5-8B31-017A9F2B0944}"/>
                </a:ext>
              </a:extLst>
            </p:cNvPr>
            <p:cNvSpPr/>
            <p:nvPr/>
          </p:nvSpPr>
          <p:spPr>
            <a:xfrm>
              <a:off x="6351150" y="3501566"/>
              <a:ext cx="177760" cy="108312"/>
            </a:xfrm>
            <a:custGeom>
              <a:avLst/>
              <a:gdLst>
                <a:gd name="connsiteX0" fmla="*/ 39440 w 177760"/>
                <a:gd name="connsiteY0" fmla="*/ 66367 h 108312"/>
                <a:gd name="connsiteX1" fmla="*/ 196 w 177760"/>
                <a:gd name="connsiteY1" fmla="*/ 14455 h 108312"/>
                <a:gd name="connsiteX2" fmla="*/ 175267 w 177760"/>
                <a:gd name="connsiteY2" fmla="*/ 18170 h 108312"/>
                <a:gd name="connsiteX3" fmla="*/ 167074 w 177760"/>
                <a:gd name="connsiteY3" fmla="*/ 108181 h 108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7760" h="108312">
                  <a:moveTo>
                    <a:pt x="39440" y="66367"/>
                  </a:moveTo>
                  <a:cubicBezTo>
                    <a:pt x="39440" y="66367"/>
                    <a:pt x="-15043" y="49317"/>
                    <a:pt x="196" y="14455"/>
                  </a:cubicBezTo>
                  <a:cubicBezTo>
                    <a:pt x="15437" y="-20406"/>
                    <a:pt x="175267" y="18170"/>
                    <a:pt x="175267" y="18170"/>
                  </a:cubicBezTo>
                  <a:lnTo>
                    <a:pt x="167074" y="108181"/>
                  </a:lnTo>
                  <a:close/>
                </a:path>
              </a:pathLst>
            </a:custGeom>
            <a:solidFill>
              <a:srgbClr val="FEBAA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1" name="任意多边形: 形状 120">
              <a:extLst>
                <a:ext uri="{FF2B5EF4-FFF2-40B4-BE49-F238E27FC236}">
                  <a16:creationId xmlns="" xmlns:a16="http://schemas.microsoft.com/office/drawing/2014/main" id="{E6635BA3-DE4C-B14A-50B3-36C6369E12AF}"/>
                </a:ext>
              </a:extLst>
            </p:cNvPr>
            <p:cNvSpPr/>
            <p:nvPr/>
          </p:nvSpPr>
          <p:spPr>
            <a:xfrm>
              <a:off x="6329588" y="3495388"/>
              <a:ext cx="414871" cy="389765"/>
            </a:xfrm>
            <a:custGeom>
              <a:avLst/>
              <a:gdLst>
                <a:gd name="connsiteX0" fmla="*/ 208258 w 414871"/>
                <a:gd name="connsiteY0" fmla="*/ 389632 h 389765"/>
                <a:gd name="connsiteX1" fmla="*/ 33190 w 414871"/>
                <a:gd name="connsiteY1" fmla="*/ 313432 h 389765"/>
                <a:gd name="connsiteX2" fmla="*/ -2338 w 414871"/>
                <a:gd name="connsiteY2" fmla="*/ 222564 h 389765"/>
                <a:gd name="connsiteX3" fmla="*/ 210258 w 414871"/>
                <a:gd name="connsiteY3" fmla="*/ -131 h 389765"/>
                <a:gd name="connsiteX4" fmla="*/ 412378 w 414871"/>
                <a:gd name="connsiteY4" fmla="*/ 287905 h 389765"/>
                <a:gd name="connsiteX5" fmla="*/ 208258 w 414871"/>
                <a:gd name="connsiteY5" fmla="*/ 389632 h 389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4871" h="389765">
                  <a:moveTo>
                    <a:pt x="208258" y="389632"/>
                  </a:moveTo>
                  <a:cubicBezTo>
                    <a:pt x="188541" y="389632"/>
                    <a:pt x="90626" y="389156"/>
                    <a:pt x="33190" y="313432"/>
                  </a:cubicBezTo>
                  <a:cubicBezTo>
                    <a:pt x="12900" y="287191"/>
                    <a:pt x="517" y="255644"/>
                    <a:pt x="-2338" y="222564"/>
                  </a:cubicBezTo>
                  <a:cubicBezTo>
                    <a:pt x="-6626" y="135696"/>
                    <a:pt x="78147" y="42160"/>
                    <a:pt x="210258" y="-131"/>
                  </a:cubicBezTo>
                  <a:lnTo>
                    <a:pt x="412378" y="287905"/>
                  </a:lnTo>
                  <a:cubicBezTo>
                    <a:pt x="401139" y="301812"/>
                    <a:pt x="326558" y="390108"/>
                    <a:pt x="208258" y="389632"/>
                  </a:cubicBezTo>
                  <a:close/>
                </a:path>
              </a:pathLst>
            </a:custGeom>
            <a:solidFill>
              <a:srgbClr val="FEBAA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2" name="任意多边形: 形状 121">
              <a:extLst>
                <a:ext uri="{FF2B5EF4-FFF2-40B4-BE49-F238E27FC236}">
                  <a16:creationId xmlns="" xmlns:a16="http://schemas.microsoft.com/office/drawing/2014/main" id="{321E445A-A9B1-1CB4-F04F-308D5CC399A3}"/>
                </a:ext>
              </a:extLst>
            </p:cNvPr>
            <p:cNvSpPr/>
            <p:nvPr/>
          </p:nvSpPr>
          <p:spPr>
            <a:xfrm>
              <a:off x="6344126" y="3743324"/>
              <a:ext cx="91820" cy="18383"/>
            </a:xfrm>
            <a:custGeom>
              <a:avLst/>
              <a:gdLst>
                <a:gd name="connsiteX0" fmla="*/ 0 w 91820"/>
                <a:gd name="connsiteY0" fmla="*/ 18383 h 18383"/>
                <a:gd name="connsiteX1" fmla="*/ 91821 w 91820"/>
                <a:gd name="connsiteY1" fmla="*/ 0 h 18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1820" h="18383">
                  <a:moveTo>
                    <a:pt x="0" y="18383"/>
                  </a:moveTo>
                  <a:lnTo>
                    <a:pt x="91821" y="0"/>
                  </a:lnTo>
                </a:path>
              </a:pathLst>
            </a:custGeom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3" name="任意多边形: 形状 122">
              <a:extLst>
                <a:ext uri="{FF2B5EF4-FFF2-40B4-BE49-F238E27FC236}">
                  <a16:creationId xmlns="" xmlns:a16="http://schemas.microsoft.com/office/drawing/2014/main" id="{250F9995-EE9E-1D6D-00FA-43F08D1ADA8A}"/>
                </a:ext>
              </a:extLst>
            </p:cNvPr>
            <p:cNvSpPr/>
            <p:nvPr/>
          </p:nvSpPr>
          <p:spPr>
            <a:xfrm>
              <a:off x="6394703" y="3829049"/>
              <a:ext cx="69818" cy="15474"/>
            </a:xfrm>
            <a:custGeom>
              <a:avLst/>
              <a:gdLst>
                <a:gd name="connsiteX0" fmla="*/ -2494 w 69818"/>
                <a:gd name="connsiteY0" fmla="*/ 15014 h 15474"/>
                <a:gd name="connsiteX1" fmla="*/ 67325 w 69818"/>
                <a:gd name="connsiteY1" fmla="*/ -131 h 15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9818" h="15474">
                  <a:moveTo>
                    <a:pt x="-2494" y="15014"/>
                  </a:moveTo>
                  <a:cubicBezTo>
                    <a:pt x="-2494" y="15014"/>
                    <a:pt x="38750" y="18919"/>
                    <a:pt x="67325" y="-131"/>
                  </a:cubicBezTo>
                </a:path>
              </a:pathLst>
            </a:custGeom>
            <a:noFill/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4" name="任意多边形: 形状 123">
              <a:extLst>
                <a:ext uri="{FF2B5EF4-FFF2-40B4-BE49-F238E27FC236}">
                  <a16:creationId xmlns="" xmlns:a16="http://schemas.microsoft.com/office/drawing/2014/main" id="{4DF6B1F7-6939-24C5-638E-8602BF96E3A1}"/>
                </a:ext>
              </a:extLst>
            </p:cNvPr>
            <p:cNvSpPr/>
            <p:nvPr/>
          </p:nvSpPr>
          <p:spPr>
            <a:xfrm>
              <a:off x="6516792" y="3128962"/>
              <a:ext cx="809742" cy="714375"/>
            </a:xfrm>
            <a:custGeom>
              <a:avLst/>
              <a:gdLst>
                <a:gd name="connsiteX0" fmla="*/ 692949 w 809742"/>
                <a:gd name="connsiteY0" fmla="*/ -131 h 714375"/>
                <a:gd name="connsiteX1" fmla="*/ -2376 w 809742"/>
                <a:gd name="connsiteY1" fmla="*/ 361819 h 714375"/>
                <a:gd name="connsiteX2" fmla="*/ 140499 w 809742"/>
                <a:gd name="connsiteY2" fmla="*/ 714244 h 714375"/>
                <a:gd name="connsiteX3" fmla="*/ 807249 w 809742"/>
                <a:gd name="connsiteY3" fmla="*/ 399919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9742" h="714375">
                  <a:moveTo>
                    <a:pt x="692949" y="-131"/>
                  </a:moveTo>
                  <a:lnTo>
                    <a:pt x="-2376" y="361819"/>
                  </a:lnTo>
                  <a:cubicBezTo>
                    <a:pt x="-2376" y="361819"/>
                    <a:pt x="-11901" y="590419"/>
                    <a:pt x="140499" y="714244"/>
                  </a:cubicBezTo>
                  <a:lnTo>
                    <a:pt x="807249" y="399919"/>
                  </a:lnTo>
                  <a:close/>
                </a:path>
              </a:pathLst>
            </a:custGeom>
            <a:solidFill>
              <a:srgbClr val="E0E5B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5" name="任意多边形: 形状 124">
              <a:extLst>
                <a:ext uri="{FF2B5EF4-FFF2-40B4-BE49-F238E27FC236}">
                  <a16:creationId xmlns="" xmlns:a16="http://schemas.microsoft.com/office/drawing/2014/main" id="{5E0FA9C0-1E85-C898-3DE2-1617758F00F5}"/>
                </a:ext>
              </a:extLst>
            </p:cNvPr>
            <p:cNvSpPr/>
            <p:nvPr/>
          </p:nvSpPr>
          <p:spPr>
            <a:xfrm>
              <a:off x="6659784" y="3500437"/>
              <a:ext cx="676275" cy="342900"/>
            </a:xfrm>
            <a:custGeom>
              <a:avLst/>
              <a:gdLst>
                <a:gd name="connsiteX0" fmla="*/ -2494 w 676275"/>
                <a:gd name="connsiteY0" fmla="*/ 342769 h 342900"/>
                <a:gd name="connsiteX1" fmla="*/ 673781 w 676275"/>
                <a:gd name="connsiteY1" fmla="*/ -131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6275" h="342900">
                  <a:moveTo>
                    <a:pt x="-2494" y="342769"/>
                  </a:moveTo>
                  <a:cubicBezTo>
                    <a:pt x="-2494" y="342769"/>
                    <a:pt x="502331" y="152269"/>
                    <a:pt x="673781" y="-131"/>
                  </a:cubicBezTo>
                </a:path>
              </a:pathLst>
            </a:custGeom>
            <a:noFill/>
            <a:ln w="9525" cap="rnd">
              <a:solidFill>
                <a:srgbClr val="427755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6" name="任意多边形: 形状 125">
              <a:extLst>
                <a:ext uri="{FF2B5EF4-FFF2-40B4-BE49-F238E27FC236}">
                  <a16:creationId xmlns="" xmlns:a16="http://schemas.microsoft.com/office/drawing/2014/main" id="{4AED2F6F-6A7E-9690-7E55-D45E2503B94F}"/>
                </a:ext>
              </a:extLst>
            </p:cNvPr>
            <p:cNvSpPr/>
            <p:nvPr/>
          </p:nvSpPr>
          <p:spPr>
            <a:xfrm>
              <a:off x="6850284" y="3186112"/>
              <a:ext cx="238125" cy="123825"/>
            </a:xfrm>
            <a:custGeom>
              <a:avLst/>
              <a:gdLst>
                <a:gd name="connsiteX0" fmla="*/ 0 w 238125"/>
                <a:gd name="connsiteY0" fmla="*/ 123825 h 123825"/>
                <a:gd name="connsiteX1" fmla="*/ 238125 w 238125"/>
                <a:gd name="connsiteY1" fmla="*/ 0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8125" h="123825">
                  <a:moveTo>
                    <a:pt x="0" y="123825"/>
                  </a:moveTo>
                  <a:lnTo>
                    <a:pt x="238125" y="0"/>
                  </a:lnTo>
                </a:path>
              </a:pathLst>
            </a:custGeom>
            <a:ln w="9525" cap="rnd">
              <a:solidFill>
                <a:srgbClr val="427755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7" name="任意多边形: 形状 126">
              <a:extLst>
                <a:ext uri="{FF2B5EF4-FFF2-40B4-BE49-F238E27FC236}">
                  <a16:creationId xmlns="" xmlns:a16="http://schemas.microsoft.com/office/drawing/2014/main" id="{C2626E55-FD53-95C4-EA1D-DC4ED1D1F437}"/>
                </a:ext>
              </a:extLst>
            </p:cNvPr>
            <p:cNvSpPr/>
            <p:nvPr/>
          </p:nvSpPr>
          <p:spPr>
            <a:xfrm>
              <a:off x="6817491" y="2900362"/>
              <a:ext cx="7931" cy="227361"/>
            </a:xfrm>
            <a:custGeom>
              <a:avLst/>
              <a:gdLst>
                <a:gd name="connsiteX0" fmla="*/ 1724 w 7931"/>
                <a:gd name="connsiteY0" fmla="*/ -131 h 227361"/>
                <a:gd name="connsiteX1" fmla="*/ 5438 w 7931"/>
                <a:gd name="connsiteY1" fmla="*/ 227231 h 227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31" h="227361">
                  <a:moveTo>
                    <a:pt x="1724" y="-131"/>
                  </a:moveTo>
                  <a:cubicBezTo>
                    <a:pt x="1724" y="-131"/>
                    <a:pt x="-9896" y="140267"/>
                    <a:pt x="5438" y="227231"/>
                  </a:cubicBezTo>
                </a:path>
              </a:pathLst>
            </a:custGeom>
            <a:noFill/>
            <a:ln w="9525" cap="rnd">
              <a:solidFill>
                <a:srgbClr val="427755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8" name="任意多边形: 形状 127">
              <a:extLst>
                <a:ext uri="{FF2B5EF4-FFF2-40B4-BE49-F238E27FC236}">
                  <a16:creationId xmlns="" xmlns:a16="http://schemas.microsoft.com/office/drawing/2014/main" id="{44C311B6-5095-CACF-2AFC-0253D82388EF}"/>
                </a:ext>
              </a:extLst>
            </p:cNvPr>
            <p:cNvSpPr/>
            <p:nvPr/>
          </p:nvSpPr>
          <p:spPr>
            <a:xfrm>
              <a:off x="7141135" y="2547439"/>
              <a:ext cx="166349" cy="110915"/>
            </a:xfrm>
            <a:custGeom>
              <a:avLst/>
              <a:gdLst>
                <a:gd name="connsiteX0" fmla="*/ 163856 w 166349"/>
                <a:gd name="connsiteY0" fmla="*/ 50849 h 110915"/>
                <a:gd name="connsiteX1" fmla="*/ 151187 w 166349"/>
                <a:gd name="connsiteY1" fmla="*/ 28084 h 110915"/>
                <a:gd name="connsiteX2" fmla="*/ 125851 w 166349"/>
                <a:gd name="connsiteY2" fmla="*/ 14749 h 110915"/>
                <a:gd name="connsiteX3" fmla="*/ 44507 w 166349"/>
                <a:gd name="connsiteY3" fmla="*/ 1224 h 110915"/>
                <a:gd name="connsiteX4" fmla="*/ -2069 w 166349"/>
                <a:gd name="connsiteY4" fmla="*/ 52468 h 110915"/>
                <a:gd name="connsiteX5" fmla="*/ 47842 w 166349"/>
                <a:gd name="connsiteY5" fmla="*/ 103522 h 110915"/>
                <a:gd name="connsiteX6" fmla="*/ 126519 w 166349"/>
                <a:gd name="connsiteY6" fmla="*/ 98950 h 110915"/>
                <a:gd name="connsiteX7" fmla="*/ 163856 w 166349"/>
                <a:gd name="connsiteY7" fmla="*/ 50849 h 110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6349" h="110915">
                  <a:moveTo>
                    <a:pt x="163856" y="50849"/>
                  </a:moveTo>
                  <a:cubicBezTo>
                    <a:pt x="162712" y="41934"/>
                    <a:pt x="158140" y="33799"/>
                    <a:pt x="151187" y="28084"/>
                  </a:cubicBezTo>
                  <a:cubicBezTo>
                    <a:pt x="143473" y="22360"/>
                    <a:pt x="134900" y="17864"/>
                    <a:pt x="125851" y="14749"/>
                  </a:cubicBezTo>
                  <a:cubicBezTo>
                    <a:pt x="99848" y="4653"/>
                    <a:pt x="71369" y="-3443"/>
                    <a:pt x="44507" y="1224"/>
                  </a:cubicBezTo>
                  <a:cubicBezTo>
                    <a:pt x="17646" y="5891"/>
                    <a:pt x="-5976" y="27608"/>
                    <a:pt x="-2069" y="52468"/>
                  </a:cubicBezTo>
                  <a:cubicBezTo>
                    <a:pt x="1359" y="74947"/>
                    <a:pt x="24125" y="94759"/>
                    <a:pt x="47842" y="103522"/>
                  </a:cubicBezTo>
                  <a:cubicBezTo>
                    <a:pt x="73273" y="114619"/>
                    <a:pt x="102515" y="112923"/>
                    <a:pt x="126519" y="98950"/>
                  </a:cubicBezTo>
                  <a:cubicBezTo>
                    <a:pt x="148424" y="86758"/>
                    <a:pt x="163761" y="67423"/>
                    <a:pt x="163856" y="50849"/>
                  </a:cubicBezTo>
                </a:path>
              </a:pathLst>
            </a:custGeom>
            <a:solidFill>
              <a:srgbClr val="FF76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9" name="任意多边形: 形状 128">
              <a:extLst>
                <a:ext uri="{FF2B5EF4-FFF2-40B4-BE49-F238E27FC236}">
                  <a16:creationId xmlns="" xmlns:a16="http://schemas.microsoft.com/office/drawing/2014/main" id="{FC97217A-3572-F708-F74A-A6470AACE91B}"/>
                </a:ext>
              </a:extLst>
            </p:cNvPr>
            <p:cNvSpPr/>
            <p:nvPr/>
          </p:nvSpPr>
          <p:spPr>
            <a:xfrm>
              <a:off x="7445480" y="1667512"/>
              <a:ext cx="89367" cy="108899"/>
            </a:xfrm>
            <a:custGeom>
              <a:avLst/>
              <a:gdLst>
                <a:gd name="connsiteX0" fmla="*/ 86874 w 89367"/>
                <a:gd name="connsiteY0" fmla="*/ 104673 h 108899"/>
                <a:gd name="connsiteX1" fmla="*/ 11911 w 89367"/>
                <a:gd name="connsiteY1" fmla="*/ 3994 h 108899"/>
                <a:gd name="connsiteX2" fmla="*/ 50011 w 89367"/>
                <a:gd name="connsiteY2" fmla="*/ 108769 h 10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367" h="108899">
                  <a:moveTo>
                    <a:pt x="86874" y="104673"/>
                  </a:moveTo>
                  <a:cubicBezTo>
                    <a:pt x="86874" y="104673"/>
                    <a:pt x="59536" y="-24581"/>
                    <a:pt x="11911" y="3994"/>
                  </a:cubicBezTo>
                  <a:cubicBezTo>
                    <a:pt x="-35714" y="32569"/>
                    <a:pt x="50011" y="108769"/>
                    <a:pt x="50011" y="108769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0" name="任意多边形: 形状 129">
              <a:extLst>
                <a:ext uri="{FF2B5EF4-FFF2-40B4-BE49-F238E27FC236}">
                  <a16:creationId xmlns="" xmlns:a16="http://schemas.microsoft.com/office/drawing/2014/main" id="{E2D97DC4-F583-E735-874C-E30084AA2CA7}"/>
                </a:ext>
              </a:extLst>
            </p:cNvPr>
            <p:cNvSpPr/>
            <p:nvPr/>
          </p:nvSpPr>
          <p:spPr>
            <a:xfrm>
              <a:off x="7534847" y="1716131"/>
              <a:ext cx="125648" cy="63613"/>
            </a:xfrm>
            <a:custGeom>
              <a:avLst/>
              <a:gdLst>
                <a:gd name="connsiteX0" fmla="*/ 22365 w 125648"/>
                <a:gd name="connsiteY0" fmla="*/ 63483 h 63613"/>
                <a:gd name="connsiteX1" fmla="*/ 122568 w 125648"/>
                <a:gd name="connsiteY1" fmla="*/ 22049 h 63613"/>
                <a:gd name="connsiteX2" fmla="*/ -2494 w 125648"/>
                <a:gd name="connsiteY2" fmla="*/ 56053 h 63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5648" h="63613">
                  <a:moveTo>
                    <a:pt x="22365" y="63483"/>
                  </a:moveTo>
                  <a:cubicBezTo>
                    <a:pt x="22365" y="63483"/>
                    <a:pt x="132093" y="60149"/>
                    <a:pt x="122568" y="22049"/>
                  </a:cubicBezTo>
                  <a:cubicBezTo>
                    <a:pt x="113043" y="-16051"/>
                    <a:pt x="34367" y="-5288"/>
                    <a:pt x="-2494" y="56053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1" name="任意多边形: 形状 130">
              <a:extLst>
                <a:ext uri="{FF2B5EF4-FFF2-40B4-BE49-F238E27FC236}">
                  <a16:creationId xmlns="" xmlns:a16="http://schemas.microsoft.com/office/drawing/2014/main" id="{095AD75D-566F-17FE-BBE4-307BB4AF66DD}"/>
                </a:ext>
              </a:extLst>
            </p:cNvPr>
            <p:cNvSpPr/>
            <p:nvPr/>
          </p:nvSpPr>
          <p:spPr>
            <a:xfrm>
              <a:off x="4909288" y="1737454"/>
              <a:ext cx="98957" cy="190500"/>
            </a:xfrm>
            <a:custGeom>
              <a:avLst/>
              <a:gdLst>
                <a:gd name="connsiteX0" fmla="*/ -2121 w 98957"/>
                <a:gd name="connsiteY0" fmla="*/ 57019 h 190500"/>
                <a:gd name="connsiteX1" fmla="*/ 29788 w 98957"/>
                <a:gd name="connsiteY1" fmla="*/ -131 h 190500"/>
                <a:gd name="connsiteX2" fmla="*/ 96463 w 98957"/>
                <a:gd name="connsiteY2" fmla="*/ 161794 h 190500"/>
                <a:gd name="connsiteX3" fmla="*/ 10738 w 98957"/>
                <a:gd name="connsiteY3" fmla="*/ 19036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957" h="190500">
                  <a:moveTo>
                    <a:pt x="-2121" y="57019"/>
                  </a:moveTo>
                  <a:cubicBezTo>
                    <a:pt x="-2121" y="57019"/>
                    <a:pt x="-8312" y="-131"/>
                    <a:pt x="29788" y="-131"/>
                  </a:cubicBezTo>
                  <a:cubicBezTo>
                    <a:pt x="67888" y="-131"/>
                    <a:pt x="96463" y="161794"/>
                    <a:pt x="96463" y="161794"/>
                  </a:cubicBezTo>
                  <a:lnTo>
                    <a:pt x="10738" y="190369"/>
                  </a:lnTo>
                  <a:close/>
                </a:path>
              </a:pathLst>
            </a:custGeom>
            <a:solidFill>
              <a:srgbClr val="FEBAA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2" name="任意多边形: 形状 131">
              <a:extLst>
                <a:ext uri="{FF2B5EF4-FFF2-40B4-BE49-F238E27FC236}">
                  <a16:creationId xmlns="" xmlns:a16="http://schemas.microsoft.com/office/drawing/2014/main" id="{F2E0F22D-91C9-7221-9A56-38588A29A979}"/>
                </a:ext>
              </a:extLst>
            </p:cNvPr>
            <p:cNvSpPr/>
            <p:nvPr/>
          </p:nvSpPr>
          <p:spPr>
            <a:xfrm>
              <a:off x="4542363" y="1724784"/>
              <a:ext cx="446832" cy="407767"/>
            </a:xfrm>
            <a:custGeom>
              <a:avLst/>
              <a:gdLst>
                <a:gd name="connsiteX0" fmla="*/ 261838 w 446832"/>
                <a:gd name="connsiteY0" fmla="*/ 8920 h 407767"/>
                <a:gd name="connsiteX1" fmla="*/ 63339 w 446832"/>
                <a:gd name="connsiteY1" fmla="*/ 41496 h 407767"/>
                <a:gd name="connsiteX2" fmla="*/ 3617 w 446832"/>
                <a:gd name="connsiteY2" fmla="*/ 125220 h 407767"/>
                <a:gd name="connsiteX3" fmla="*/ 163540 w 446832"/>
                <a:gd name="connsiteY3" fmla="*/ 407637 h 407767"/>
                <a:gd name="connsiteX4" fmla="*/ 444339 w 446832"/>
                <a:gd name="connsiteY4" fmla="*/ 165797 h 407767"/>
                <a:gd name="connsiteX5" fmla="*/ 261838 w 446832"/>
                <a:gd name="connsiteY5" fmla="*/ 8920 h 407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6832" h="407767">
                  <a:moveTo>
                    <a:pt x="261838" y="8920"/>
                  </a:moveTo>
                  <a:cubicBezTo>
                    <a:pt x="241647" y="3967"/>
                    <a:pt x="141539" y="-20893"/>
                    <a:pt x="63339" y="41496"/>
                  </a:cubicBezTo>
                  <a:cubicBezTo>
                    <a:pt x="35810" y="63098"/>
                    <a:pt x="15046" y="92159"/>
                    <a:pt x="3617" y="125220"/>
                  </a:cubicBezTo>
                  <a:cubicBezTo>
                    <a:pt x="-23149" y="212946"/>
                    <a:pt x="39431" y="330294"/>
                    <a:pt x="163540" y="407637"/>
                  </a:cubicBezTo>
                  <a:lnTo>
                    <a:pt x="444339" y="165797"/>
                  </a:lnTo>
                  <a:cubicBezTo>
                    <a:pt x="436337" y="148461"/>
                    <a:pt x="382805" y="38924"/>
                    <a:pt x="261838" y="8920"/>
                  </a:cubicBezTo>
                  <a:close/>
                </a:path>
              </a:pathLst>
            </a:custGeom>
            <a:solidFill>
              <a:srgbClr val="FEBAA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3" name="任意多边形: 形状 132">
              <a:extLst>
                <a:ext uri="{FF2B5EF4-FFF2-40B4-BE49-F238E27FC236}">
                  <a16:creationId xmlns="" xmlns:a16="http://schemas.microsoft.com/office/drawing/2014/main" id="{639B539A-CD96-66F7-F45D-5F33DC240CF3}"/>
                </a:ext>
              </a:extLst>
            </p:cNvPr>
            <p:cNvSpPr/>
            <p:nvPr/>
          </p:nvSpPr>
          <p:spPr>
            <a:xfrm>
              <a:off x="4898652" y="1754790"/>
              <a:ext cx="15961" cy="92583"/>
            </a:xfrm>
            <a:custGeom>
              <a:avLst/>
              <a:gdLst>
                <a:gd name="connsiteX0" fmla="*/ 13468 w 15961"/>
                <a:gd name="connsiteY0" fmla="*/ -131 h 92583"/>
                <a:gd name="connsiteX1" fmla="*/ -2438 w 15961"/>
                <a:gd name="connsiteY1" fmla="*/ 92452 h 92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961" h="92583">
                  <a:moveTo>
                    <a:pt x="13468" y="-131"/>
                  </a:moveTo>
                  <a:cubicBezTo>
                    <a:pt x="2229" y="29416"/>
                    <a:pt x="-3106" y="60858"/>
                    <a:pt x="-2438" y="92452"/>
                  </a:cubicBezTo>
                </a:path>
              </a:pathLst>
            </a:custGeom>
            <a:noFill/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4" name="任意多边形: 形状 133">
              <a:extLst>
                <a:ext uri="{FF2B5EF4-FFF2-40B4-BE49-F238E27FC236}">
                  <a16:creationId xmlns="" xmlns:a16="http://schemas.microsoft.com/office/drawing/2014/main" id="{9C0B8ECF-0695-B580-9253-E4C26A7904CE}"/>
                </a:ext>
              </a:extLst>
            </p:cNvPr>
            <p:cNvSpPr/>
            <p:nvPr/>
          </p:nvSpPr>
          <p:spPr>
            <a:xfrm>
              <a:off x="4652009" y="1739931"/>
              <a:ext cx="141923" cy="69341"/>
            </a:xfrm>
            <a:custGeom>
              <a:avLst/>
              <a:gdLst>
                <a:gd name="connsiteX0" fmla="*/ -2494 w 141923"/>
                <a:gd name="connsiteY0" fmla="*/ -131 h 69341"/>
                <a:gd name="connsiteX1" fmla="*/ 139430 w 141923"/>
                <a:gd name="connsiteY1" fmla="*/ 69211 h 69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1923" h="69341">
                  <a:moveTo>
                    <a:pt x="-2494" y="-131"/>
                  </a:moveTo>
                  <a:cubicBezTo>
                    <a:pt x="-2494" y="-131"/>
                    <a:pt x="120380" y="31111"/>
                    <a:pt x="139430" y="69211"/>
                  </a:cubicBezTo>
                </a:path>
              </a:pathLst>
            </a:custGeom>
            <a:noFill/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5" name="任意多边形: 形状 134">
              <a:extLst>
                <a:ext uri="{FF2B5EF4-FFF2-40B4-BE49-F238E27FC236}">
                  <a16:creationId xmlns="" xmlns:a16="http://schemas.microsoft.com/office/drawing/2014/main" id="{C3A0DBFB-A008-E665-28B2-D5D81A7873DC}"/>
                </a:ext>
              </a:extLst>
            </p:cNvPr>
            <p:cNvSpPr/>
            <p:nvPr/>
          </p:nvSpPr>
          <p:spPr>
            <a:xfrm>
              <a:off x="4556759" y="1835181"/>
              <a:ext cx="141923" cy="69341"/>
            </a:xfrm>
            <a:custGeom>
              <a:avLst/>
              <a:gdLst>
                <a:gd name="connsiteX0" fmla="*/ -2494 w 141923"/>
                <a:gd name="connsiteY0" fmla="*/ -131 h 69341"/>
                <a:gd name="connsiteX1" fmla="*/ 139430 w 141923"/>
                <a:gd name="connsiteY1" fmla="*/ 69211 h 69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1923" h="69341">
                  <a:moveTo>
                    <a:pt x="-2494" y="-131"/>
                  </a:moveTo>
                  <a:cubicBezTo>
                    <a:pt x="-2494" y="-131"/>
                    <a:pt x="120380" y="31111"/>
                    <a:pt x="139430" y="69211"/>
                  </a:cubicBezTo>
                </a:path>
              </a:pathLst>
            </a:custGeom>
            <a:noFill/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6" name="任意多边形: 形状 135">
              <a:extLst>
                <a:ext uri="{FF2B5EF4-FFF2-40B4-BE49-F238E27FC236}">
                  <a16:creationId xmlns="" xmlns:a16="http://schemas.microsoft.com/office/drawing/2014/main" id="{EECC69AE-EB9D-EF14-85D9-B55A802A9571}"/>
                </a:ext>
              </a:extLst>
            </p:cNvPr>
            <p:cNvSpPr/>
            <p:nvPr/>
          </p:nvSpPr>
          <p:spPr>
            <a:xfrm>
              <a:off x="4557648" y="4324920"/>
              <a:ext cx="612618" cy="260495"/>
            </a:xfrm>
            <a:custGeom>
              <a:avLst/>
              <a:gdLst>
                <a:gd name="connsiteX0" fmla="*/ 202740 w 612618"/>
                <a:gd name="connsiteY0" fmla="*/ -131 h 260495"/>
                <a:gd name="connsiteX1" fmla="*/ 15095 w 612618"/>
                <a:gd name="connsiteY1" fmla="*/ 63687 h 260495"/>
                <a:gd name="connsiteX2" fmla="*/ -1097 w 612618"/>
                <a:gd name="connsiteY2" fmla="*/ 118550 h 260495"/>
                <a:gd name="connsiteX3" fmla="*/ 573452 w 612618"/>
                <a:gd name="connsiteY3" fmla="*/ 258092 h 260495"/>
                <a:gd name="connsiteX4" fmla="*/ 610124 w 612618"/>
                <a:gd name="connsiteY4" fmla="*/ 100072 h 260495"/>
                <a:gd name="connsiteX5" fmla="*/ 202740 w 612618"/>
                <a:gd name="connsiteY5" fmla="*/ -131 h 260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2618" h="260495">
                  <a:moveTo>
                    <a:pt x="202740" y="-131"/>
                  </a:moveTo>
                  <a:cubicBezTo>
                    <a:pt x="202740" y="-131"/>
                    <a:pt x="20430" y="45398"/>
                    <a:pt x="15095" y="63687"/>
                  </a:cubicBezTo>
                  <a:cubicBezTo>
                    <a:pt x="9763" y="81974"/>
                    <a:pt x="-7478" y="106644"/>
                    <a:pt x="-1097" y="118550"/>
                  </a:cubicBezTo>
                  <a:cubicBezTo>
                    <a:pt x="5287" y="130457"/>
                    <a:pt x="547068" y="280475"/>
                    <a:pt x="573452" y="258092"/>
                  </a:cubicBezTo>
                  <a:cubicBezTo>
                    <a:pt x="599837" y="235708"/>
                    <a:pt x="610124" y="100072"/>
                    <a:pt x="610124" y="100072"/>
                  </a:cubicBezTo>
                  <a:cubicBezTo>
                    <a:pt x="469345" y="91604"/>
                    <a:pt x="331327" y="57657"/>
                    <a:pt x="202740" y="-131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7" name="任意多边形: 形状 136">
              <a:extLst>
                <a:ext uri="{FF2B5EF4-FFF2-40B4-BE49-F238E27FC236}">
                  <a16:creationId xmlns="" xmlns:a16="http://schemas.microsoft.com/office/drawing/2014/main" id="{16FFC488-DA64-FB14-B014-B4C6DDE4323C}"/>
                </a:ext>
              </a:extLst>
            </p:cNvPr>
            <p:cNvSpPr/>
            <p:nvPr/>
          </p:nvSpPr>
          <p:spPr>
            <a:xfrm>
              <a:off x="4773834" y="3538537"/>
              <a:ext cx="1460403" cy="885825"/>
            </a:xfrm>
            <a:custGeom>
              <a:avLst/>
              <a:gdLst>
                <a:gd name="connsiteX0" fmla="*/ 511856 w 1460403"/>
                <a:gd name="connsiteY0" fmla="*/ 66544 h 885825"/>
                <a:gd name="connsiteX1" fmla="*/ 264206 w 1460403"/>
                <a:gd name="connsiteY1" fmla="*/ 209419 h 885825"/>
                <a:gd name="connsiteX2" fmla="*/ -2494 w 1460403"/>
                <a:gd name="connsiteY2" fmla="*/ 780919 h 885825"/>
                <a:gd name="connsiteX3" fmla="*/ 388031 w 1460403"/>
                <a:gd name="connsiteY3" fmla="*/ 885694 h 885825"/>
                <a:gd name="connsiteX4" fmla="*/ 483281 w 1460403"/>
                <a:gd name="connsiteY4" fmla="*/ 704719 h 885825"/>
                <a:gd name="connsiteX5" fmla="*/ 588056 w 1460403"/>
                <a:gd name="connsiteY5" fmla="*/ 495169 h 885825"/>
                <a:gd name="connsiteX6" fmla="*/ 769031 w 1460403"/>
                <a:gd name="connsiteY6" fmla="*/ 514219 h 885825"/>
                <a:gd name="connsiteX7" fmla="*/ 1197656 w 1460403"/>
                <a:gd name="connsiteY7" fmla="*/ 514219 h 885825"/>
                <a:gd name="connsiteX8" fmla="*/ 1426256 w 1460403"/>
                <a:gd name="connsiteY8" fmla="*/ 323719 h 885825"/>
                <a:gd name="connsiteX9" fmla="*/ 1416731 w 1460403"/>
                <a:gd name="connsiteY9" fmla="*/ -131 h 88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60403" h="885825">
                  <a:moveTo>
                    <a:pt x="511856" y="66544"/>
                  </a:moveTo>
                  <a:cubicBezTo>
                    <a:pt x="511856" y="66544"/>
                    <a:pt x="321356" y="76069"/>
                    <a:pt x="264206" y="209419"/>
                  </a:cubicBezTo>
                  <a:cubicBezTo>
                    <a:pt x="207056" y="342769"/>
                    <a:pt x="-2494" y="780919"/>
                    <a:pt x="-2494" y="780919"/>
                  </a:cubicBezTo>
                  <a:cubicBezTo>
                    <a:pt x="118092" y="844870"/>
                    <a:pt x="251633" y="880693"/>
                    <a:pt x="388031" y="885694"/>
                  </a:cubicBezTo>
                  <a:cubicBezTo>
                    <a:pt x="419750" y="826639"/>
                    <a:pt x="451562" y="766317"/>
                    <a:pt x="483281" y="704719"/>
                  </a:cubicBezTo>
                  <a:cubicBezTo>
                    <a:pt x="519667" y="633977"/>
                    <a:pt x="554623" y="564130"/>
                    <a:pt x="588056" y="495169"/>
                  </a:cubicBezTo>
                  <a:cubicBezTo>
                    <a:pt x="629396" y="500122"/>
                    <a:pt x="692259" y="507171"/>
                    <a:pt x="769031" y="514219"/>
                  </a:cubicBezTo>
                  <a:cubicBezTo>
                    <a:pt x="1103264" y="544699"/>
                    <a:pt x="1168319" y="524887"/>
                    <a:pt x="1197656" y="514219"/>
                  </a:cubicBezTo>
                  <a:cubicBezTo>
                    <a:pt x="1237756" y="499741"/>
                    <a:pt x="1364630" y="453831"/>
                    <a:pt x="1426256" y="323719"/>
                  </a:cubicBezTo>
                  <a:cubicBezTo>
                    <a:pt x="1497408" y="173415"/>
                    <a:pt x="1427970" y="23205"/>
                    <a:pt x="1416731" y="-131"/>
                  </a:cubicBezTo>
                  <a:close/>
                </a:path>
              </a:pathLst>
            </a:custGeom>
            <a:solidFill>
              <a:srgbClr val="FDD65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8" name="任意多边形: 形状 137">
              <a:extLst>
                <a:ext uri="{FF2B5EF4-FFF2-40B4-BE49-F238E27FC236}">
                  <a16:creationId xmlns="" xmlns:a16="http://schemas.microsoft.com/office/drawing/2014/main" id="{511C3953-94C6-95A6-87CC-347FB8248A29}"/>
                </a:ext>
              </a:extLst>
            </p:cNvPr>
            <p:cNvSpPr/>
            <p:nvPr/>
          </p:nvSpPr>
          <p:spPr>
            <a:xfrm>
              <a:off x="4716684" y="1881187"/>
              <a:ext cx="1562100" cy="1743075"/>
            </a:xfrm>
            <a:custGeom>
              <a:avLst/>
              <a:gdLst>
                <a:gd name="connsiteX0" fmla="*/ 292781 w 1562100"/>
                <a:gd name="connsiteY0" fmla="*/ -131 h 1743075"/>
                <a:gd name="connsiteX1" fmla="*/ 889142 w 1562100"/>
                <a:gd name="connsiteY1" fmla="*/ 661190 h 1743075"/>
                <a:gd name="connsiteX2" fmla="*/ 1269284 w 1562100"/>
                <a:gd name="connsiteY2" fmla="*/ 702243 h 1743075"/>
                <a:gd name="connsiteX3" fmla="*/ 1559606 w 1562100"/>
                <a:gd name="connsiteY3" fmla="*/ 1714369 h 1743075"/>
                <a:gd name="connsiteX4" fmla="*/ 1026206 w 1562100"/>
                <a:gd name="connsiteY4" fmla="*/ 1742944 h 1743075"/>
                <a:gd name="connsiteX5" fmla="*/ 569006 w 1562100"/>
                <a:gd name="connsiteY5" fmla="*/ 1723894 h 1743075"/>
                <a:gd name="connsiteX6" fmla="*/ 530906 w 1562100"/>
                <a:gd name="connsiteY6" fmla="*/ 1276219 h 1743075"/>
                <a:gd name="connsiteX7" fmla="*/ 521381 w 1562100"/>
                <a:gd name="connsiteY7" fmla="*/ 838069 h 1743075"/>
                <a:gd name="connsiteX8" fmla="*/ 245156 w 1562100"/>
                <a:gd name="connsiteY8" fmla="*/ 561844 h 1743075"/>
                <a:gd name="connsiteX9" fmla="*/ -2494 w 1562100"/>
                <a:gd name="connsiteY9" fmla="*/ 247519 h 1743075"/>
                <a:gd name="connsiteX10" fmla="*/ 292781 w 1562100"/>
                <a:gd name="connsiteY10" fmla="*/ -131 h 1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62100" h="1743075">
                  <a:moveTo>
                    <a:pt x="292781" y="-131"/>
                  </a:moveTo>
                  <a:lnTo>
                    <a:pt x="889142" y="661190"/>
                  </a:lnTo>
                  <a:cubicBezTo>
                    <a:pt x="889142" y="661190"/>
                    <a:pt x="1178988" y="623090"/>
                    <a:pt x="1269284" y="702243"/>
                  </a:cubicBezTo>
                  <a:cubicBezTo>
                    <a:pt x="1359581" y="781395"/>
                    <a:pt x="1521506" y="904744"/>
                    <a:pt x="1559606" y="1714369"/>
                  </a:cubicBezTo>
                  <a:cubicBezTo>
                    <a:pt x="1382440" y="1733000"/>
                    <a:pt x="1204419" y="1742534"/>
                    <a:pt x="1026206" y="1742944"/>
                  </a:cubicBezTo>
                  <a:cubicBezTo>
                    <a:pt x="862663" y="1742944"/>
                    <a:pt x="709786" y="1735991"/>
                    <a:pt x="569006" y="1723894"/>
                  </a:cubicBezTo>
                  <a:cubicBezTo>
                    <a:pt x="552528" y="1583400"/>
                    <a:pt x="539287" y="1433953"/>
                    <a:pt x="530906" y="1276219"/>
                  </a:cubicBezTo>
                  <a:cubicBezTo>
                    <a:pt x="522809" y="1122581"/>
                    <a:pt x="520049" y="976277"/>
                    <a:pt x="521381" y="838069"/>
                  </a:cubicBezTo>
                  <a:cubicBezTo>
                    <a:pt x="424036" y="751439"/>
                    <a:pt x="331739" y="659209"/>
                    <a:pt x="245156" y="561844"/>
                  </a:cubicBezTo>
                  <a:cubicBezTo>
                    <a:pt x="156383" y="462108"/>
                    <a:pt x="73706" y="357142"/>
                    <a:pt x="-2494" y="247519"/>
                  </a:cubicBezTo>
                  <a:cubicBezTo>
                    <a:pt x="-2494" y="247519"/>
                    <a:pt x="83231" y="114169"/>
                    <a:pt x="292781" y="-131"/>
                  </a:cubicBezTo>
                  <a:close/>
                </a:path>
              </a:pathLst>
            </a:custGeom>
            <a:solidFill>
              <a:srgbClr val="40AFD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9" name="任意多边形: 形状 138">
              <a:extLst>
                <a:ext uri="{FF2B5EF4-FFF2-40B4-BE49-F238E27FC236}">
                  <a16:creationId xmlns="" xmlns:a16="http://schemas.microsoft.com/office/drawing/2014/main" id="{C674DE23-AD2B-7EDC-20C1-199245F301EE}"/>
                </a:ext>
              </a:extLst>
            </p:cNvPr>
            <p:cNvSpPr/>
            <p:nvPr/>
          </p:nvSpPr>
          <p:spPr>
            <a:xfrm>
              <a:off x="6186678" y="2163793"/>
              <a:ext cx="103726" cy="86391"/>
            </a:xfrm>
            <a:custGeom>
              <a:avLst/>
              <a:gdLst>
                <a:gd name="connsiteX0" fmla="*/ -2494 w 103726"/>
                <a:gd name="connsiteY0" fmla="*/ -131 h 86391"/>
                <a:gd name="connsiteX1" fmla="*/ 101232 w 103726"/>
                <a:gd name="connsiteY1" fmla="*/ 86261 h 86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3726" h="86391">
                  <a:moveTo>
                    <a:pt x="-2494" y="-131"/>
                  </a:moveTo>
                  <a:cubicBezTo>
                    <a:pt x="-2494" y="-131"/>
                    <a:pt x="91707" y="57686"/>
                    <a:pt x="101232" y="86261"/>
                  </a:cubicBezTo>
                </a:path>
              </a:pathLst>
            </a:custGeom>
            <a:noFill/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0" name="任意多边形: 形状 139">
              <a:extLst>
                <a:ext uri="{FF2B5EF4-FFF2-40B4-BE49-F238E27FC236}">
                  <a16:creationId xmlns="" xmlns:a16="http://schemas.microsoft.com/office/drawing/2014/main" id="{CD66EE2D-6C1E-56DA-C7C2-E016B4BF7F73}"/>
                </a:ext>
              </a:extLst>
            </p:cNvPr>
            <p:cNvSpPr/>
            <p:nvPr/>
          </p:nvSpPr>
          <p:spPr>
            <a:xfrm>
              <a:off x="5210725" y="1451289"/>
              <a:ext cx="1198618" cy="1135134"/>
            </a:xfrm>
            <a:custGeom>
              <a:avLst/>
              <a:gdLst>
                <a:gd name="connsiteX0" fmla="*/ 804960 w 1198618"/>
                <a:gd name="connsiteY0" fmla="*/ 44861 h 1135134"/>
                <a:gd name="connsiteX1" fmla="*/ 305374 w 1198618"/>
                <a:gd name="connsiteY1" fmla="*/ 50481 h 1135134"/>
                <a:gd name="connsiteX2" fmla="*/ 18196 w 1198618"/>
                <a:gd name="connsiteY2" fmla="*/ 448722 h 1135134"/>
                <a:gd name="connsiteX3" fmla="*/ -186 w 1198618"/>
                <a:gd name="connsiteY3" fmla="*/ 699229 h 1135134"/>
                <a:gd name="connsiteX4" fmla="*/ 185170 w 1198618"/>
                <a:gd name="connsiteY4" fmla="*/ 995933 h 1135134"/>
                <a:gd name="connsiteX5" fmla="*/ 589315 w 1198618"/>
                <a:gd name="connsiteY5" fmla="*/ 1130521 h 1135134"/>
                <a:gd name="connsiteX6" fmla="*/ 907165 w 1198618"/>
                <a:gd name="connsiteY6" fmla="*/ 1064608 h 1135134"/>
                <a:gd name="connsiteX7" fmla="*/ 1144337 w 1198618"/>
                <a:gd name="connsiteY7" fmla="*/ 768666 h 1135134"/>
                <a:gd name="connsiteX8" fmla="*/ 1157957 w 1198618"/>
                <a:gd name="connsiteY8" fmla="*/ 328611 h 1135134"/>
                <a:gd name="connsiteX9" fmla="*/ 1115095 w 1198618"/>
                <a:gd name="connsiteY9" fmla="*/ 245744 h 1135134"/>
                <a:gd name="connsiteX10" fmla="*/ 804772 w 1198618"/>
                <a:gd name="connsiteY10" fmla="*/ 44861 h 1135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98618" h="1135134">
                  <a:moveTo>
                    <a:pt x="804960" y="44861"/>
                  </a:moveTo>
                  <a:cubicBezTo>
                    <a:pt x="641512" y="-11336"/>
                    <a:pt x="454728" y="-20766"/>
                    <a:pt x="305374" y="50481"/>
                  </a:cubicBezTo>
                  <a:cubicBezTo>
                    <a:pt x="146402" y="126681"/>
                    <a:pt x="49725" y="284130"/>
                    <a:pt x="18196" y="448722"/>
                  </a:cubicBezTo>
                  <a:cubicBezTo>
                    <a:pt x="7813" y="502443"/>
                    <a:pt x="-8569" y="644365"/>
                    <a:pt x="-186" y="699229"/>
                  </a:cubicBezTo>
                  <a:cubicBezTo>
                    <a:pt x="18864" y="823054"/>
                    <a:pt x="76014" y="918876"/>
                    <a:pt x="185170" y="995933"/>
                  </a:cubicBezTo>
                  <a:cubicBezTo>
                    <a:pt x="294326" y="1072990"/>
                    <a:pt x="455965" y="1111471"/>
                    <a:pt x="589315" y="1130521"/>
                  </a:cubicBezTo>
                  <a:cubicBezTo>
                    <a:pt x="701615" y="1146618"/>
                    <a:pt x="813153" y="1118139"/>
                    <a:pt x="907165" y="1064608"/>
                  </a:cubicBezTo>
                  <a:cubicBezTo>
                    <a:pt x="995460" y="1014411"/>
                    <a:pt x="1099189" y="888205"/>
                    <a:pt x="1144337" y="768666"/>
                  </a:cubicBezTo>
                  <a:cubicBezTo>
                    <a:pt x="1194534" y="635888"/>
                    <a:pt x="1223872" y="492441"/>
                    <a:pt x="1157957" y="328611"/>
                  </a:cubicBezTo>
                  <a:cubicBezTo>
                    <a:pt x="1146814" y="299484"/>
                    <a:pt x="1132431" y="271680"/>
                    <a:pt x="1115095" y="245744"/>
                  </a:cubicBezTo>
                  <a:cubicBezTo>
                    <a:pt x="1048420" y="149922"/>
                    <a:pt x="912974" y="82104"/>
                    <a:pt x="804772" y="44861"/>
                  </a:cubicBezTo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1" name="任意多边形: 形状 140">
              <a:extLst>
                <a:ext uri="{FF2B5EF4-FFF2-40B4-BE49-F238E27FC236}">
                  <a16:creationId xmlns="" xmlns:a16="http://schemas.microsoft.com/office/drawing/2014/main" id="{670A13BD-CD91-B141-AA8F-298504843FB8}"/>
                </a:ext>
              </a:extLst>
            </p:cNvPr>
            <p:cNvSpPr/>
            <p:nvPr/>
          </p:nvSpPr>
          <p:spPr>
            <a:xfrm>
              <a:off x="5233270" y="1621858"/>
              <a:ext cx="990371" cy="1002865"/>
            </a:xfrm>
            <a:custGeom>
              <a:avLst/>
              <a:gdLst>
                <a:gd name="connsiteX0" fmla="*/ 28799 w 990371"/>
                <a:gd name="connsiteY0" fmla="*/ 362449 h 1002865"/>
                <a:gd name="connsiteX1" fmla="*/ 635255 w 990371"/>
                <a:gd name="connsiteY1" fmla="*/ 19549 h 1002865"/>
                <a:gd name="connsiteX2" fmla="*/ 967488 w 990371"/>
                <a:gd name="connsiteY2" fmla="*/ 632101 h 1002865"/>
                <a:gd name="connsiteX3" fmla="*/ 360934 w 990371"/>
                <a:gd name="connsiteY3" fmla="*/ 975001 h 1002865"/>
                <a:gd name="connsiteX4" fmla="*/ 28799 w 990371"/>
                <a:gd name="connsiteY4" fmla="*/ 362449 h 1002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0371" h="1002865">
                  <a:moveTo>
                    <a:pt x="28799" y="362449"/>
                  </a:moveTo>
                  <a:cubicBezTo>
                    <a:pt x="104522" y="98511"/>
                    <a:pt x="367890" y="-57413"/>
                    <a:pt x="635255" y="19549"/>
                  </a:cubicBezTo>
                  <a:cubicBezTo>
                    <a:pt x="902622" y="96511"/>
                    <a:pt x="1043211" y="368164"/>
                    <a:pt x="967488" y="632101"/>
                  </a:cubicBezTo>
                  <a:cubicBezTo>
                    <a:pt x="891765" y="896039"/>
                    <a:pt x="695358" y="1073966"/>
                    <a:pt x="360934" y="975001"/>
                  </a:cubicBezTo>
                  <a:cubicBezTo>
                    <a:pt x="-2825" y="870226"/>
                    <a:pt x="-47020" y="626291"/>
                    <a:pt x="28799" y="362449"/>
                  </a:cubicBezTo>
                </a:path>
              </a:pathLst>
            </a:custGeom>
            <a:solidFill>
              <a:srgbClr val="FFB9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2" name="任意多边形: 形状 141">
              <a:extLst>
                <a:ext uri="{FF2B5EF4-FFF2-40B4-BE49-F238E27FC236}">
                  <a16:creationId xmlns="" xmlns:a16="http://schemas.microsoft.com/office/drawing/2014/main" id="{11011CB1-3987-9EA0-C336-B79A60A8430E}"/>
                </a:ext>
              </a:extLst>
            </p:cNvPr>
            <p:cNvSpPr/>
            <p:nvPr/>
          </p:nvSpPr>
          <p:spPr>
            <a:xfrm>
              <a:off x="5458429" y="2014287"/>
              <a:ext cx="113941" cy="114331"/>
            </a:xfrm>
            <a:custGeom>
              <a:avLst/>
              <a:gdLst>
                <a:gd name="connsiteX0" fmla="*/ 330 w 113941"/>
                <a:gd name="connsiteY0" fmla="*/ 38218 h 114331"/>
                <a:gd name="connsiteX1" fmla="*/ 73102 w 113941"/>
                <a:gd name="connsiteY1" fmla="*/ 3071 h 114331"/>
                <a:gd name="connsiteX2" fmla="*/ 108249 w 113941"/>
                <a:gd name="connsiteY2" fmla="*/ 75861 h 114331"/>
                <a:gd name="connsiteX3" fmla="*/ 38430 w 113941"/>
                <a:gd name="connsiteY3" fmla="*/ 111942 h 114331"/>
                <a:gd name="connsiteX4" fmla="*/ 234 w 113941"/>
                <a:gd name="connsiteY4" fmla="*/ 38409 h 114331"/>
                <a:gd name="connsiteX5" fmla="*/ 330 w 113941"/>
                <a:gd name="connsiteY5" fmla="*/ 38218 h 114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941" h="114331">
                  <a:moveTo>
                    <a:pt x="330" y="38218"/>
                  </a:moveTo>
                  <a:cubicBezTo>
                    <a:pt x="10713" y="8415"/>
                    <a:pt x="43287" y="-7321"/>
                    <a:pt x="73102" y="3071"/>
                  </a:cubicBezTo>
                  <a:cubicBezTo>
                    <a:pt x="102914" y="13472"/>
                    <a:pt x="118632" y="46057"/>
                    <a:pt x="108249" y="75861"/>
                  </a:cubicBezTo>
                  <a:cubicBezTo>
                    <a:pt x="98247" y="104522"/>
                    <a:pt x="67577" y="120371"/>
                    <a:pt x="38430" y="111942"/>
                  </a:cubicBezTo>
                  <a:cubicBezTo>
                    <a:pt x="7569" y="102179"/>
                    <a:pt x="-9481" y="69251"/>
                    <a:pt x="234" y="38409"/>
                  </a:cubicBezTo>
                  <a:cubicBezTo>
                    <a:pt x="330" y="38352"/>
                    <a:pt x="330" y="38285"/>
                    <a:pt x="330" y="38218"/>
                  </a:cubicBezTo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3" name="任意多边形: 形状 142">
              <a:extLst>
                <a:ext uri="{FF2B5EF4-FFF2-40B4-BE49-F238E27FC236}">
                  <a16:creationId xmlns="" xmlns:a16="http://schemas.microsoft.com/office/drawing/2014/main" id="{84FDCB41-99D2-63F4-217F-140D7DBC0D1A}"/>
                </a:ext>
              </a:extLst>
            </p:cNvPr>
            <p:cNvSpPr/>
            <p:nvPr/>
          </p:nvSpPr>
          <p:spPr>
            <a:xfrm>
              <a:off x="5796237" y="2111347"/>
              <a:ext cx="113890" cy="114331"/>
            </a:xfrm>
            <a:custGeom>
              <a:avLst/>
              <a:gdLst>
                <a:gd name="connsiteX0" fmla="*/ 278 w 113890"/>
                <a:gd name="connsiteY0" fmla="*/ 38218 h 114331"/>
                <a:gd name="connsiteX1" fmla="*/ 73051 w 113890"/>
                <a:gd name="connsiteY1" fmla="*/ 3071 h 114331"/>
                <a:gd name="connsiteX2" fmla="*/ 108197 w 113890"/>
                <a:gd name="connsiteY2" fmla="*/ 75861 h 114331"/>
                <a:gd name="connsiteX3" fmla="*/ 38378 w 113890"/>
                <a:gd name="connsiteY3" fmla="*/ 111942 h 114331"/>
                <a:gd name="connsiteX4" fmla="*/ 278 w 113890"/>
                <a:gd name="connsiteY4" fmla="*/ 38218 h 114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890" h="114331">
                  <a:moveTo>
                    <a:pt x="278" y="38218"/>
                  </a:moveTo>
                  <a:cubicBezTo>
                    <a:pt x="10661" y="8415"/>
                    <a:pt x="43236" y="-7321"/>
                    <a:pt x="73051" y="3071"/>
                  </a:cubicBezTo>
                  <a:cubicBezTo>
                    <a:pt x="102863" y="13472"/>
                    <a:pt x="118580" y="46057"/>
                    <a:pt x="108197" y="75861"/>
                  </a:cubicBezTo>
                  <a:cubicBezTo>
                    <a:pt x="98196" y="104522"/>
                    <a:pt x="67525" y="120371"/>
                    <a:pt x="38378" y="111942"/>
                  </a:cubicBezTo>
                  <a:cubicBezTo>
                    <a:pt x="7517" y="102064"/>
                    <a:pt x="-9530" y="69089"/>
                    <a:pt x="278" y="38218"/>
                  </a:cubicBezTo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4" name="任意多边形: 形状 143">
              <a:extLst>
                <a:ext uri="{FF2B5EF4-FFF2-40B4-BE49-F238E27FC236}">
                  <a16:creationId xmlns="" xmlns:a16="http://schemas.microsoft.com/office/drawing/2014/main" id="{E8535010-AFDE-E7B0-28E8-0098B3F2DBE5}"/>
                </a:ext>
              </a:extLst>
            </p:cNvPr>
            <p:cNvSpPr/>
            <p:nvPr/>
          </p:nvSpPr>
          <p:spPr>
            <a:xfrm>
              <a:off x="6110858" y="2187921"/>
              <a:ext cx="228865" cy="236359"/>
            </a:xfrm>
            <a:custGeom>
              <a:avLst/>
              <a:gdLst>
                <a:gd name="connsiteX0" fmla="*/ 2840 w 228865"/>
                <a:gd name="connsiteY0" fmla="*/ 103662 h 236359"/>
                <a:gd name="connsiteX1" fmla="*/ 83421 w 228865"/>
                <a:gd name="connsiteY1" fmla="*/ 7554 h 236359"/>
                <a:gd name="connsiteX2" fmla="*/ 209248 w 228865"/>
                <a:gd name="connsiteY2" fmla="*/ 50036 h 236359"/>
                <a:gd name="connsiteX3" fmla="*/ 207246 w 228865"/>
                <a:gd name="connsiteY3" fmla="*/ 175956 h 236359"/>
                <a:gd name="connsiteX4" fmla="*/ 134380 w 228865"/>
                <a:gd name="connsiteY4" fmla="*/ 230439 h 236359"/>
                <a:gd name="connsiteX5" fmla="*/ 18176 w 228865"/>
                <a:gd name="connsiteY5" fmla="*/ 209103 h 236359"/>
                <a:gd name="connsiteX6" fmla="*/ 2840 w 228865"/>
                <a:gd name="connsiteY6" fmla="*/ 103662 h 236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865" h="236359">
                  <a:moveTo>
                    <a:pt x="2840" y="103662"/>
                  </a:moveTo>
                  <a:cubicBezTo>
                    <a:pt x="12365" y="62323"/>
                    <a:pt x="46370" y="25842"/>
                    <a:pt x="83421" y="7554"/>
                  </a:cubicBezTo>
                  <a:cubicBezTo>
                    <a:pt x="125141" y="-13020"/>
                    <a:pt x="185815" y="9935"/>
                    <a:pt x="209248" y="50036"/>
                  </a:cubicBezTo>
                  <a:cubicBezTo>
                    <a:pt x="232774" y="88926"/>
                    <a:pt x="232012" y="137828"/>
                    <a:pt x="207246" y="175956"/>
                  </a:cubicBezTo>
                  <a:cubicBezTo>
                    <a:pt x="190198" y="202236"/>
                    <a:pt x="164383" y="221562"/>
                    <a:pt x="134380" y="230439"/>
                  </a:cubicBezTo>
                  <a:cubicBezTo>
                    <a:pt x="94471" y="242927"/>
                    <a:pt x="51037" y="234945"/>
                    <a:pt x="18176" y="209103"/>
                  </a:cubicBezTo>
                  <a:cubicBezTo>
                    <a:pt x="-4874" y="190053"/>
                    <a:pt x="-6495" y="144143"/>
                    <a:pt x="2840" y="103662"/>
                  </a:cubicBezTo>
                </a:path>
              </a:pathLst>
            </a:custGeom>
            <a:solidFill>
              <a:srgbClr val="FFB9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5" name="任意多边形: 形状 144">
              <a:extLst>
                <a:ext uri="{FF2B5EF4-FFF2-40B4-BE49-F238E27FC236}">
                  <a16:creationId xmlns="" xmlns:a16="http://schemas.microsoft.com/office/drawing/2014/main" id="{1620FF4E-C597-46C8-3F9E-F7D64FB0698F}"/>
                </a:ext>
              </a:extLst>
            </p:cNvPr>
            <p:cNvSpPr/>
            <p:nvPr/>
          </p:nvSpPr>
          <p:spPr>
            <a:xfrm>
              <a:off x="6187131" y="2244636"/>
              <a:ext cx="99828" cy="125379"/>
            </a:xfrm>
            <a:custGeom>
              <a:avLst/>
              <a:gdLst>
                <a:gd name="connsiteX0" fmla="*/ 22961 w 99828"/>
                <a:gd name="connsiteY0" fmla="*/ 123433 h 125379"/>
                <a:gd name="connsiteX1" fmla="*/ -2472 w 99828"/>
                <a:gd name="connsiteY1" fmla="*/ 89047 h 125379"/>
                <a:gd name="connsiteX2" fmla="*/ 30105 w 99828"/>
                <a:gd name="connsiteY2" fmla="*/ 55891 h 125379"/>
                <a:gd name="connsiteX3" fmla="*/ 33059 w 99828"/>
                <a:gd name="connsiteY3" fmla="*/ 55996 h 125379"/>
                <a:gd name="connsiteX4" fmla="*/ 60108 w 99828"/>
                <a:gd name="connsiteY4" fmla="*/ 69807 h 125379"/>
                <a:gd name="connsiteX5" fmla="*/ 64966 w 99828"/>
                <a:gd name="connsiteY5" fmla="*/ 93334 h 125379"/>
                <a:gd name="connsiteX6" fmla="*/ 57441 w 99828"/>
                <a:gd name="connsiteY6" fmla="*/ 97477 h 125379"/>
                <a:gd name="connsiteX7" fmla="*/ 53250 w 99828"/>
                <a:gd name="connsiteY7" fmla="*/ 89905 h 125379"/>
                <a:gd name="connsiteX8" fmla="*/ 50297 w 99828"/>
                <a:gd name="connsiteY8" fmla="*/ 77046 h 125379"/>
                <a:gd name="connsiteX9" fmla="*/ 32868 w 99828"/>
                <a:gd name="connsiteY9" fmla="*/ 68283 h 125379"/>
                <a:gd name="connsiteX10" fmla="*/ 9911 w 99828"/>
                <a:gd name="connsiteY10" fmla="*/ 86114 h 125379"/>
                <a:gd name="connsiteX11" fmla="*/ 9720 w 99828"/>
                <a:gd name="connsiteY11" fmla="*/ 89428 h 125379"/>
                <a:gd name="connsiteX12" fmla="*/ 26389 w 99828"/>
                <a:gd name="connsiteY12" fmla="*/ 111717 h 125379"/>
                <a:gd name="connsiteX13" fmla="*/ 55441 w 99828"/>
                <a:gd name="connsiteY13" fmla="*/ 108574 h 125379"/>
                <a:gd name="connsiteX14" fmla="*/ 75826 w 99828"/>
                <a:gd name="connsiteY14" fmla="*/ 90000 h 125379"/>
                <a:gd name="connsiteX15" fmla="*/ 79158 w 99828"/>
                <a:gd name="connsiteY15" fmla="*/ 32850 h 125379"/>
                <a:gd name="connsiteX16" fmla="*/ 30296 w 99828"/>
                <a:gd name="connsiteY16" fmla="*/ 14562 h 125379"/>
                <a:gd name="connsiteX17" fmla="*/ 22103 w 99828"/>
                <a:gd name="connsiteY17" fmla="*/ 11609 h 125379"/>
                <a:gd name="connsiteX18" fmla="*/ 25057 w 99828"/>
                <a:gd name="connsiteY18" fmla="*/ 3513 h 125379"/>
                <a:gd name="connsiteX19" fmla="*/ 89827 w 99828"/>
                <a:gd name="connsiteY19" fmla="*/ 26849 h 125379"/>
                <a:gd name="connsiteX20" fmla="*/ 86302 w 99828"/>
                <a:gd name="connsiteY20" fmla="*/ 96382 h 125379"/>
                <a:gd name="connsiteX21" fmla="*/ 61061 w 99828"/>
                <a:gd name="connsiteY21" fmla="*/ 119527 h 125379"/>
                <a:gd name="connsiteX22" fmla="*/ 22961 w 99828"/>
                <a:gd name="connsiteY22" fmla="*/ 123433 h 125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99828" h="125379">
                  <a:moveTo>
                    <a:pt x="22961" y="123433"/>
                  </a:moveTo>
                  <a:cubicBezTo>
                    <a:pt x="7530" y="119280"/>
                    <a:pt x="-3042" y="105030"/>
                    <a:pt x="-2472" y="89047"/>
                  </a:cubicBezTo>
                  <a:cubicBezTo>
                    <a:pt x="-2660" y="70902"/>
                    <a:pt x="11911" y="56053"/>
                    <a:pt x="30105" y="55891"/>
                  </a:cubicBezTo>
                  <a:cubicBezTo>
                    <a:pt x="31056" y="55881"/>
                    <a:pt x="32105" y="55920"/>
                    <a:pt x="33059" y="55996"/>
                  </a:cubicBezTo>
                  <a:cubicBezTo>
                    <a:pt x="43725" y="56148"/>
                    <a:pt x="53727" y="61254"/>
                    <a:pt x="60108" y="69807"/>
                  </a:cubicBezTo>
                  <a:cubicBezTo>
                    <a:pt x="65347" y="76446"/>
                    <a:pt x="67156" y="85161"/>
                    <a:pt x="64966" y="93334"/>
                  </a:cubicBezTo>
                  <a:cubicBezTo>
                    <a:pt x="64015" y="96572"/>
                    <a:pt x="60585" y="98420"/>
                    <a:pt x="57441" y="97477"/>
                  </a:cubicBezTo>
                  <a:cubicBezTo>
                    <a:pt x="54204" y="96534"/>
                    <a:pt x="52297" y="93143"/>
                    <a:pt x="53250" y="89905"/>
                  </a:cubicBezTo>
                  <a:cubicBezTo>
                    <a:pt x="54299" y="85390"/>
                    <a:pt x="53250" y="80646"/>
                    <a:pt x="50297" y="77046"/>
                  </a:cubicBezTo>
                  <a:cubicBezTo>
                    <a:pt x="46202" y="71579"/>
                    <a:pt x="39726" y="68340"/>
                    <a:pt x="32868" y="68283"/>
                  </a:cubicBezTo>
                  <a:cubicBezTo>
                    <a:pt x="21627" y="66854"/>
                    <a:pt x="11341" y="74836"/>
                    <a:pt x="9911" y="86114"/>
                  </a:cubicBezTo>
                  <a:cubicBezTo>
                    <a:pt x="9720" y="87209"/>
                    <a:pt x="9720" y="88324"/>
                    <a:pt x="9720" y="89428"/>
                  </a:cubicBezTo>
                  <a:cubicBezTo>
                    <a:pt x="9434" y="99820"/>
                    <a:pt x="16390" y="109031"/>
                    <a:pt x="26389" y="111717"/>
                  </a:cubicBezTo>
                  <a:cubicBezTo>
                    <a:pt x="36105" y="114117"/>
                    <a:pt x="46393" y="113003"/>
                    <a:pt x="55441" y="108574"/>
                  </a:cubicBezTo>
                  <a:cubicBezTo>
                    <a:pt x="63729" y="104297"/>
                    <a:pt x="70777" y="97887"/>
                    <a:pt x="75826" y="90000"/>
                  </a:cubicBezTo>
                  <a:cubicBezTo>
                    <a:pt x="86874" y="72855"/>
                    <a:pt x="88206" y="51166"/>
                    <a:pt x="79158" y="32850"/>
                  </a:cubicBezTo>
                  <a:cubicBezTo>
                    <a:pt x="69633" y="15543"/>
                    <a:pt x="48869" y="7780"/>
                    <a:pt x="30296" y="14562"/>
                  </a:cubicBezTo>
                  <a:cubicBezTo>
                    <a:pt x="27247" y="15991"/>
                    <a:pt x="23534" y="14676"/>
                    <a:pt x="22103" y="11609"/>
                  </a:cubicBezTo>
                  <a:cubicBezTo>
                    <a:pt x="20676" y="8561"/>
                    <a:pt x="22008" y="4932"/>
                    <a:pt x="25057" y="3513"/>
                  </a:cubicBezTo>
                  <a:cubicBezTo>
                    <a:pt x="49441" y="-6107"/>
                    <a:pt x="77158" y="3884"/>
                    <a:pt x="89827" y="26849"/>
                  </a:cubicBezTo>
                  <a:cubicBezTo>
                    <a:pt x="100971" y="49023"/>
                    <a:pt x="99638" y="75446"/>
                    <a:pt x="86302" y="96382"/>
                  </a:cubicBezTo>
                  <a:cubicBezTo>
                    <a:pt x="80111" y="106221"/>
                    <a:pt x="71442" y="114222"/>
                    <a:pt x="61061" y="119527"/>
                  </a:cubicBezTo>
                  <a:cubicBezTo>
                    <a:pt x="49251" y="125433"/>
                    <a:pt x="35723" y="126823"/>
                    <a:pt x="22961" y="123433"/>
                  </a:cubicBezTo>
                  <a:close/>
                </a:path>
              </a:pathLst>
            </a:custGeom>
            <a:solidFill>
              <a:srgbClr val="FF9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6" name="任意多边形: 形状 145">
              <a:extLst>
                <a:ext uri="{FF2B5EF4-FFF2-40B4-BE49-F238E27FC236}">
                  <a16:creationId xmlns="" xmlns:a16="http://schemas.microsoft.com/office/drawing/2014/main" id="{9AB39BF9-0D7A-9E86-631F-8261FCC22FB1}"/>
                </a:ext>
              </a:extLst>
            </p:cNvPr>
            <p:cNvSpPr/>
            <p:nvPr/>
          </p:nvSpPr>
          <p:spPr>
            <a:xfrm>
              <a:off x="5134814" y="1905717"/>
              <a:ext cx="218046" cy="247483"/>
            </a:xfrm>
            <a:custGeom>
              <a:avLst/>
              <a:gdLst>
                <a:gd name="connsiteX0" fmla="*/ 209075 w 218046"/>
                <a:gd name="connsiteY0" fmla="*/ 164791 h 247483"/>
                <a:gd name="connsiteX1" fmla="*/ 191739 w 218046"/>
                <a:gd name="connsiteY1" fmla="*/ 40966 h 247483"/>
                <a:gd name="connsiteX2" fmla="*/ 62579 w 218046"/>
                <a:gd name="connsiteY2" fmla="*/ 10296 h 247483"/>
                <a:gd name="connsiteX3" fmla="*/ -2477 w 218046"/>
                <a:gd name="connsiteY3" fmla="*/ 118214 h 247483"/>
                <a:gd name="connsiteX4" fmla="*/ 30386 w 218046"/>
                <a:gd name="connsiteY4" fmla="*/ 203082 h 247483"/>
                <a:gd name="connsiteX5" fmla="*/ 140114 w 218046"/>
                <a:gd name="connsiteY5" fmla="*/ 246611 h 247483"/>
                <a:gd name="connsiteX6" fmla="*/ 209075 w 218046"/>
                <a:gd name="connsiteY6" fmla="*/ 165267 h 247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8046" h="247483">
                  <a:moveTo>
                    <a:pt x="209075" y="164791"/>
                  </a:moveTo>
                  <a:cubicBezTo>
                    <a:pt x="222886" y="124691"/>
                    <a:pt x="213456" y="75828"/>
                    <a:pt x="191739" y="40966"/>
                  </a:cubicBezTo>
                  <a:cubicBezTo>
                    <a:pt x="167259" y="1533"/>
                    <a:pt x="103728" y="-11326"/>
                    <a:pt x="62579" y="10296"/>
                  </a:cubicBezTo>
                  <a:cubicBezTo>
                    <a:pt x="22003" y="30822"/>
                    <a:pt x="-3238" y="72742"/>
                    <a:pt x="-2477" y="118214"/>
                  </a:cubicBezTo>
                  <a:cubicBezTo>
                    <a:pt x="-2000" y="149523"/>
                    <a:pt x="9620" y="179641"/>
                    <a:pt x="30386" y="203082"/>
                  </a:cubicBezTo>
                  <a:cubicBezTo>
                    <a:pt x="57531" y="234828"/>
                    <a:pt x="98584" y="251126"/>
                    <a:pt x="140114" y="246611"/>
                  </a:cubicBezTo>
                  <a:cubicBezTo>
                    <a:pt x="169640" y="242896"/>
                    <a:pt x="195548" y="204606"/>
                    <a:pt x="209075" y="165267"/>
                  </a:cubicBezTo>
                </a:path>
              </a:pathLst>
            </a:custGeom>
            <a:solidFill>
              <a:srgbClr val="FFB9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7" name="任意多边形: 形状 146">
              <a:extLst>
                <a:ext uri="{FF2B5EF4-FFF2-40B4-BE49-F238E27FC236}">
                  <a16:creationId xmlns="" xmlns:a16="http://schemas.microsoft.com/office/drawing/2014/main" id="{E7CFCEE7-6BEC-3F59-6758-765237AFA6B8}"/>
                </a:ext>
              </a:extLst>
            </p:cNvPr>
            <p:cNvSpPr/>
            <p:nvPr/>
          </p:nvSpPr>
          <p:spPr>
            <a:xfrm>
              <a:off x="5184457" y="1960428"/>
              <a:ext cx="102227" cy="125473"/>
            </a:xfrm>
            <a:custGeom>
              <a:avLst/>
              <a:gdLst>
                <a:gd name="connsiteX0" fmla="*/ 37130 w 102227"/>
                <a:gd name="connsiteY0" fmla="*/ 123796 h 125473"/>
                <a:gd name="connsiteX1" fmla="*/ 7032 w 102227"/>
                <a:gd name="connsiteY1" fmla="*/ 100269 h 125473"/>
                <a:gd name="connsiteX2" fmla="*/ -2493 w 102227"/>
                <a:gd name="connsiteY2" fmla="*/ 67217 h 125473"/>
                <a:gd name="connsiteX3" fmla="*/ 31509 w 102227"/>
                <a:gd name="connsiteY3" fmla="*/ 6448 h 125473"/>
                <a:gd name="connsiteX4" fmla="*/ 98756 w 102227"/>
                <a:gd name="connsiteY4" fmla="*/ 20926 h 125473"/>
                <a:gd name="connsiteX5" fmla="*/ 96947 w 102227"/>
                <a:gd name="connsiteY5" fmla="*/ 29403 h 125473"/>
                <a:gd name="connsiteX6" fmla="*/ 88469 w 102227"/>
                <a:gd name="connsiteY6" fmla="*/ 27593 h 125473"/>
                <a:gd name="connsiteX7" fmla="*/ 37321 w 102227"/>
                <a:gd name="connsiteY7" fmla="*/ 17116 h 125473"/>
                <a:gd name="connsiteX8" fmla="*/ 9792 w 102227"/>
                <a:gd name="connsiteY8" fmla="*/ 67408 h 125473"/>
                <a:gd name="connsiteX9" fmla="*/ 17222 w 102227"/>
                <a:gd name="connsiteY9" fmla="*/ 94078 h 125473"/>
                <a:gd name="connsiteX10" fmla="*/ 40179 w 102227"/>
                <a:gd name="connsiteY10" fmla="*/ 112080 h 125473"/>
                <a:gd name="connsiteX11" fmla="*/ 66086 w 102227"/>
                <a:gd name="connsiteY11" fmla="*/ 102555 h 125473"/>
                <a:gd name="connsiteX12" fmla="*/ 60561 w 102227"/>
                <a:gd name="connsiteY12" fmla="*/ 73847 h 125473"/>
                <a:gd name="connsiteX13" fmla="*/ 57798 w 102227"/>
                <a:gd name="connsiteY13" fmla="*/ 72266 h 125473"/>
                <a:gd name="connsiteX14" fmla="*/ 42464 w 102227"/>
                <a:gd name="connsiteY14" fmla="*/ 70742 h 125473"/>
                <a:gd name="connsiteX15" fmla="*/ 31891 w 102227"/>
                <a:gd name="connsiteY15" fmla="*/ 80933 h 125473"/>
                <a:gd name="connsiteX16" fmla="*/ 24080 w 102227"/>
                <a:gd name="connsiteY16" fmla="*/ 84839 h 125473"/>
                <a:gd name="connsiteX17" fmla="*/ 20270 w 102227"/>
                <a:gd name="connsiteY17" fmla="*/ 77123 h 125473"/>
                <a:gd name="connsiteX18" fmla="*/ 38272 w 102227"/>
                <a:gd name="connsiteY18" fmla="*/ 59216 h 125473"/>
                <a:gd name="connsiteX19" fmla="*/ 64086 w 102227"/>
                <a:gd name="connsiteY19" fmla="*/ 61788 h 125473"/>
                <a:gd name="connsiteX20" fmla="*/ 78183 w 102227"/>
                <a:gd name="connsiteY20" fmla="*/ 106089 h 125473"/>
                <a:gd name="connsiteX21" fmla="*/ 76658 w 102227"/>
                <a:gd name="connsiteY21" fmla="*/ 108651 h 125473"/>
                <a:gd name="connsiteX22" fmla="*/ 37130 w 102227"/>
                <a:gd name="connsiteY22" fmla="*/ 123796 h 125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02227" h="125473">
                  <a:moveTo>
                    <a:pt x="37130" y="123796"/>
                  </a:moveTo>
                  <a:cubicBezTo>
                    <a:pt x="24556" y="119910"/>
                    <a:pt x="13889" y="111537"/>
                    <a:pt x="7032" y="100269"/>
                  </a:cubicBezTo>
                  <a:cubicBezTo>
                    <a:pt x="934" y="90297"/>
                    <a:pt x="-2305" y="78886"/>
                    <a:pt x="-2493" y="67217"/>
                  </a:cubicBezTo>
                  <a:cubicBezTo>
                    <a:pt x="-2589" y="42386"/>
                    <a:pt x="10269" y="19316"/>
                    <a:pt x="31509" y="6448"/>
                  </a:cubicBezTo>
                  <a:cubicBezTo>
                    <a:pt x="54371" y="-6268"/>
                    <a:pt x="83136" y="-77"/>
                    <a:pt x="98756" y="20926"/>
                  </a:cubicBezTo>
                  <a:cubicBezTo>
                    <a:pt x="100566" y="23764"/>
                    <a:pt x="99805" y="27565"/>
                    <a:pt x="96947" y="29403"/>
                  </a:cubicBezTo>
                  <a:cubicBezTo>
                    <a:pt x="94089" y="31242"/>
                    <a:pt x="90280" y="30432"/>
                    <a:pt x="88469" y="27593"/>
                  </a:cubicBezTo>
                  <a:cubicBezTo>
                    <a:pt x="76276" y="12030"/>
                    <a:pt x="54657" y="7591"/>
                    <a:pt x="37321" y="17116"/>
                  </a:cubicBezTo>
                  <a:cubicBezTo>
                    <a:pt x="19984" y="27908"/>
                    <a:pt x="9508" y="46986"/>
                    <a:pt x="9792" y="67408"/>
                  </a:cubicBezTo>
                  <a:cubicBezTo>
                    <a:pt x="9887" y="76800"/>
                    <a:pt x="12364" y="86010"/>
                    <a:pt x="17222" y="94078"/>
                  </a:cubicBezTo>
                  <a:cubicBezTo>
                    <a:pt x="22556" y="102603"/>
                    <a:pt x="30654" y="108975"/>
                    <a:pt x="40179" y="112080"/>
                  </a:cubicBezTo>
                  <a:cubicBezTo>
                    <a:pt x="49990" y="115281"/>
                    <a:pt x="60656" y="111337"/>
                    <a:pt x="66086" y="102555"/>
                  </a:cubicBezTo>
                  <a:cubicBezTo>
                    <a:pt x="72467" y="93106"/>
                    <a:pt x="69991" y="80257"/>
                    <a:pt x="60561" y="73847"/>
                  </a:cubicBezTo>
                  <a:cubicBezTo>
                    <a:pt x="59703" y="73247"/>
                    <a:pt x="58752" y="72723"/>
                    <a:pt x="57798" y="72266"/>
                  </a:cubicBezTo>
                  <a:cubicBezTo>
                    <a:pt x="53227" y="69361"/>
                    <a:pt x="47513" y="68799"/>
                    <a:pt x="42464" y="70742"/>
                  </a:cubicBezTo>
                  <a:cubicBezTo>
                    <a:pt x="37607" y="72428"/>
                    <a:pt x="33795" y="76152"/>
                    <a:pt x="31891" y="80933"/>
                  </a:cubicBezTo>
                  <a:cubicBezTo>
                    <a:pt x="30844" y="84162"/>
                    <a:pt x="27319" y="85906"/>
                    <a:pt x="24080" y="84839"/>
                  </a:cubicBezTo>
                  <a:cubicBezTo>
                    <a:pt x="20938" y="83715"/>
                    <a:pt x="19222" y="80305"/>
                    <a:pt x="20270" y="77123"/>
                  </a:cubicBezTo>
                  <a:cubicBezTo>
                    <a:pt x="23319" y="68789"/>
                    <a:pt x="29891" y="62236"/>
                    <a:pt x="38272" y="59216"/>
                  </a:cubicBezTo>
                  <a:cubicBezTo>
                    <a:pt x="46846" y="56092"/>
                    <a:pt x="56371" y="57035"/>
                    <a:pt x="64086" y="61788"/>
                  </a:cubicBezTo>
                  <a:cubicBezTo>
                    <a:pt x="80183" y="70142"/>
                    <a:pt x="86469" y="89973"/>
                    <a:pt x="78183" y="106089"/>
                  </a:cubicBezTo>
                  <a:cubicBezTo>
                    <a:pt x="77706" y="106965"/>
                    <a:pt x="77230" y="107823"/>
                    <a:pt x="76658" y="108651"/>
                  </a:cubicBezTo>
                  <a:cubicBezTo>
                    <a:pt x="68563" y="122224"/>
                    <a:pt x="52180" y="128492"/>
                    <a:pt x="37130" y="123796"/>
                  </a:cubicBezTo>
                  <a:close/>
                </a:path>
              </a:pathLst>
            </a:custGeom>
            <a:solidFill>
              <a:srgbClr val="FF9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8" name="任意多边形: 形状 147">
              <a:extLst>
                <a:ext uri="{FF2B5EF4-FFF2-40B4-BE49-F238E27FC236}">
                  <a16:creationId xmlns="" xmlns:a16="http://schemas.microsoft.com/office/drawing/2014/main" id="{EFDE97F8-0AE9-492D-9C1D-B31B94D20E1D}"/>
                </a:ext>
              </a:extLst>
            </p:cNvPr>
            <p:cNvSpPr/>
            <p:nvPr/>
          </p:nvSpPr>
          <p:spPr>
            <a:xfrm>
              <a:off x="5467649" y="1895267"/>
              <a:ext cx="112534" cy="36663"/>
            </a:xfrm>
            <a:custGeom>
              <a:avLst/>
              <a:gdLst>
                <a:gd name="connsiteX0" fmla="*/ 3016 w 112534"/>
                <a:gd name="connsiteY0" fmla="*/ 36271 h 36663"/>
                <a:gd name="connsiteX1" fmla="*/ -889 w 112534"/>
                <a:gd name="connsiteY1" fmla="*/ 33604 h 36663"/>
                <a:gd name="connsiteX2" fmla="*/ 444 w 112534"/>
                <a:gd name="connsiteY2" fmla="*/ 22841 h 36663"/>
                <a:gd name="connsiteX3" fmla="*/ 105791 w 112534"/>
                <a:gd name="connsiteY3" fmla="*/ 6363 h 36663"/>
                <a:gd name="connsiteX4" fmla="*/ 109221 w 112534"/>
                <a:gd name="connsiteY4" fmla="*/ 16716 h 36663"/>
                <a:gd name="connsiteX5" fmla="*/ 100456 w 112534"/>
                <a:gd name="connsiteY5" fmla="*/ 20746 h 36663"/>
                <a:gd name="connsiteX6" fmla="*/ 9874 w 112534"/>
                <a:gd name="connsiteY6" fmla="*/ 34938 h 36663"/>
                <a:gd name="connsiteX7" fmla="*/ 3016 w 112534"/>
                <a:gd name="connsiteY7" fmla="*/ 36271 h 36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2534" h="36663">
                  <a:moveTo>
                    <a:pt x="3016" y="36271"/>
                  </a:moveTo>
                  <a:cubicBezTo>
                    <a:pt x="1493" y="35776"/>
                    <a:pt x="160" y="34852"/>
                    <a:pt x="-889" y="33604"/>
                  </a:cubicBezTo>
                  <a:cubicBezTo>
                    <a:pt x="-3460" y="30261"/>
                    <a:pt x="-2888" y="25460"/>
                    <a:pt x="444" y="22841"/>
                  </a:cubicBezTo>
                  <a:cubicBezTo>
                    <a:pt x="30544" y="-152"/>
                    <a:pt x="70168" y="-6353"/>
                    <a:pt x="105791" y="6363"/>
                  </a:cubicBezTo>
                  <a:cubicBezTo>
                    <a:pt x="109602" y="8268"/>
                    <a:pt x="111126" y="12906"/>
                    <a:pt x="109221" y="16716"/>
                  </a:cubicBezTo>
                  <a:cubicBezTo>
                    <a:pt x="107600" y="19955"/>
                    <a:pt x="103982" y="21631"/>
                    <a:pt x="100456" y="20746"/>
                  </a:cubicBezTo>
                  <a:cubicBezTo>
                    <a:pt x="69786" y="9677"/>
                    <a:pt x="35688" y="15031"/>
                    <a:pt x="9874" y="34938"/>
                  </a:cubicBezTo>
                  <a:cubicBezTo>
                    <a:pt x="7874" y="36395"/>
                    <a:pt x="5397" y="36890"/>
                    <a:pt x="3016" y="36271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9" name="任意多边形: 形状 148">
              <a:extLst>
                <a:ext uri="{FF2B5EF4-FFF2-40B4-BE49-F238E27FC236}">
                  <a16:creationId xmlns="" xmlns:a16="http://schemas.microsoft.com/office/drawing/2014/main" id="{E668D225-71F6-770C-823A-69DAAA695E59}"/>
                </a:ext>
              </a:extLst>
            </p:cNvPr>
            <p:cNvSpPr/>
            <p:nvPr/>
          </p:nvSpPr>
          <p:spPr>
            <a:xfrm>
              <a:off x="5882288" y="1992189"/>
              <a:ext cx="90051" cy="80134"/>
            </a:xfrm>
            <a:custGeom>
              <a:avLst/>
              <a:gdLst>
                <a:gd name="connsiteX0" fmla="*/ 77868 w 90051"/>
                <a:gd name="connsiteY0" fmla="*/ 79843 h 80134"/>
                <a:gd name="connsiteX1" fmla="*/ 72820 w 90051"/>
                <a:gd name="connsiteY1" fmla="*/ 75080 h 80134"/>
                <a:gd name="connsiteX2" fmla="*/ 3573 w 90051"/>
                <a:gd name="connsiteY2" fmla="*/ 14978 h 80134"/>
                <a:gd name="connsiteX3" fmla="*/ -2334 w 90051"/>
                <a:gd name="connsiteY3" fmla="*/ 5977 h 80134"/>
                <a:gd name="connsiteX4" fmla="*/ 6621 w 90051"/>
                <a:gd name="connsiteY4" fmla="*/ 23 h 80134"/>
                <a:gd name="connsiteX5" fmla="*/ 87202 w 90051"/>
                <a:gd name="connsiteY5" fmla="*/ 69842 h 80134"/>
                <a:gd name="connsiteX6" fmla="*/ 82535 w 90051"/>
                <a:gd name="connsiteY6" fmla="*/ 79367 h 80134"/>
                <a:gd name="connsiteX7" fmla="*/ 77868 w 90051"/>
                <a:gd name="connsiteY7" fmla="*/ 79843 h 80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051" h="80134">
                  <a:moveTo>
                    <a:pt x="77868" y="79843"/>
                  </a:moveTo>
                  <a:cubicBezTo>
                    <a:pt x="75487" y="79157"/>
                    <a:pt x="73678" y="77386"/>
                    <a:pt x="72820" y="75080"/>
                  </a:cubicBezTo>
                  <a:cubicBezTo>
                    <a:pt x="61485" y="44581"/>
                    <a:pt x="35387" y="21950"/>
                    <a:pt x="3573" y="14978"/>
                  </a:cubicBezTo>
                  <a:cubicBezTo>
                    <a:pt x="-522" y="14139"/>
                    <a:pt x="-3190" y="10110"/>
                    <a:pt x="-2334" y="5977"/>
                  </a:cubicBezTo>
                  <a:cubicBezTo>
                    <a:pt x="-1571" y="1843"/>
                    <a:pt x="2524" y="-815"/>
                    <a:pt x="6621" y="23"/>
                  </a:cubicBezTo>
                  <a:cubicBezTo>
                    <a:pt x="43577" y="8091"/>
                    <a:pt x="73961" y="34390"/>
                    <a:pt x="87202" y="69842"/>
                  </a:cubicBezTo>
                  <a:cubicBezTo>
                    <a:pt x="88440" y="73756"/>
                    <a:pt x="86344" y="77938"/>
                    <a:pt x="82535" y="79367"/>
                  </a:cubicBezTo>
                  <a:cubicBezTo>
                    <a:pt x="81105" y="79995"/>
                    <a:pt x="79391" y="80167"/>
                    <a:pt x="77868" y="79843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0" name="任意多边形: 形状 149">
              <a:extLst>
                <a:ext uri="{FF2B5EF4-FFF2-40B4-BE49-F238E27FC236}">
                  <a16:creationId xmlns="" xmlns:a16="http://schemas.microsoft.com/office/drawing/2014/main" id="{DED70389-6F6B-E347-B6F3-3DF64E38F3AA}"/>
                </a:ext>
              </a:extLst>
            </p:cNvPr>
            <p:cNvSpPr/>
            <p:nvPr/>
          </p:nvSpPr>
          <p:spPr>
            <a:xfrm>
              <a:off x="5281089" y="1526085"/>
              <a:ext cx="1017022" cy="746611"/>
            </a:xfrm>
            <a:custGeom>
              <a:avLst/>
              <a:gdLst>
                <a:gd name="connsiteX0" fmla="*/ 1000346 w 1017022"/>
                <a:gd name="connsiteY0" fmla="*/ 576808 h 746611"/>
                <a:gd name="connsiteX1" fmla="*/ 1001109 w 1017022"/>
                <a:gd name="connsiteY1" fmla="*/ 572998 h 746611"/>
                <a:gd name="connsiteX2" fmla="*/ 935194 w 1017022"/>
                <a:gd name="connsiteY2" fmla="*/ 225145 h 746611"/>
                <a:gd name="connsiteX3" fmla="*/ 611344 w 1017022"/>
                <a:gd name="connsiteY3" fmla="*/ 19405 h 746611"/>
                <a:gd name="connsiteX4" fmla="*/ 231965 w 1017022"/>
                <a:gd name="connsiteY4" fmla="*/ 57505 h 746611"/>
                <a:gd name="connsiteX5" fmla="*/ 983 w 1017022"/>
                <a:gd name="connsiteY5" fmla="*/ 330873 h 746611"/>
                <a:gd name="connsiteX6" fmla="*/ 9174 w 1017022"/>
                <a:gd name="connsiteY6" fmla="*/ 487940 h 746611"/>
                <a:gd name="connsiteX7" fmla="*/ 13746 w 1017022"/>
                <a:gd name="connsiteY7" fmla="*/ 493464 h 746611"/>
                <a:gd name="connsiteX8" fmla="*/ 20889 w 1017022"/>
                <a:gd name="connsiteY8" fmla="*/ 492798 h 746611"/>
                <a:gd name="connsiteX9" fmla="*/ 270921 w 1017022"/>
                <a:gd name="connsiteY9" fmla="*/ 218097 h 746611"/>
                <a:gd name="connsiteX10" fmla="*/ 241299 w 1017022"/>
                <a:gd name="connsiteY10" fmla="*/ 296964 h 746611"/>
                <a:gd name="connsiteX11" fmla="*/ 240060 w 1017022"/>
                <a:gd name="connsiteY11" fmla="*/ 305155 h 746611"/>
                <a:gd name="connsiteX12" fmla="*/ 246917 w 1017022"/>
                <a:gd name="connsiteY12" fmla="*/ 309727 h 746611"/>
                <a:gd name="connsiteX13" fmla="*/ 443133 w 1017022"/>
                <a:gd name="connsiteY13" fmla="*/ 246005 h 746611"/>
                <a:gd name="connsiteX14" fmla="*/ 359313 w 1017022"/>
                <a:gd name="connsiteY14" fmla="*/ 326872 h 746611"/>
                <a:gd name="connsiteX15" fmla="*/ 355408 w 1017022"/>
                <a:gd name="connsiteY15" fmla="*/ 333921 h 746611"/>
                <a:gd name="connsiteX16" fmla="*/ 360076 w 1017022"/>
                <a:gd name="connsiteY16" fmla="*/ 340588 h 746611"/>
                <a:gd name="connsiteX17" fmla="*/ 574293 w 1017022"/>
                <a:gd name="connsiteY17" fmla="*/ 369163 h 746611"/>
                <a:gd name="connsiteX18" fmla="*/ 764793 w 1017022"/>
                <a:gd name="connsiteY18" fmla="*/ 316776 h 746611"/>
                <a:gd name="connsiteX19" fmla="*/ 800035 w 1017022"/>
                <a:gd name="connsiteY19" fmla="*/ 432123 h 746611"/>
                <a:gd name="connsiteX20" fmla="*/ 802702 w 1017022"/>
                <a:gd name="connsiteY20" fmla="*/ 438505 h 746611"/>
                <a:gd name="connsiteX21" fmla="*/ 859852 w 1017022"/>
                <a:gd name="connsiteY21" fmla="*/ 597477 h 746611"/>
                <a:gd name="connsiteX22" fmla="*/ 870328 w 1017022"/>
                <a:gd name="connsiteY22" fmla="*/ 738257 h 746611"/>
                <a:gd name="connsiteX23" fmla="*/ 873854 w 1017022"/>
                <a:gd name="connsiteY23" fmla="*/ 745305 h 746611"/>
                <a:gd name="connsiteX24" fmla="*/ 875853 w 1017022"/>
                <a:gd name="connsiteY24" fmla="*/ 746163 h 746611"/>
                <a:gd name="connsiteX25" fmla="*/ 881665 w 1017022"/>
                <a:gd name="connsiteY25" fmla="*/ 745496 h 746611"/>
                <a:gd name="connsiteX26" fmla="*/ 1000346 w 1017022"/>
                <a:gd name="connsiteY26" fmla="*/ 576808 h 746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017022" h="746611">
                  <a:moveTo>
                    <a:pt x="1000346" y="576808"/>
                  </a:moveTo>
                  <a:lnTo>
                    <a:pt x="1001109" y="572998"/>
                  </a:lnTo>
                  <a:cubicBezTo>
                    <a:pt x="1015775" y="502037"/>
                    <a:pt x="1040350" y="383165"/>
                    <a:pt x="935194" y="225145"/>
                  </a:cubicBezTo>
                  <a:cubicBezTo>
                    <a:pt x="850327" y="97796"/>
                    <a:pt x="756123" y="54648"/>
                    <a:pt x="611344" y="19405"/>
                  </a:cubicBezTo>
                  <a:cubicBezTo>
                    <a:pt x="466564" y="-15837"/>
                    <a:pt x="342072" y="-3550"/>
                    <a:pt x="231965" y="57505"/>
                  </a:cubicBezTo>
                  <a:cubicBezTo>
                    <a:pt x="104519" y="128085"/>
                    <a:pt x="24701" y="222573"/>
                    <a:pt x="983" y="330873"/>
                  </a:cubicBezTo>
                  <a:cubicBezTo>
                    <a:pt x="-7400" y="368973"/>
                    <a:pt x="983" y="447173"/>
                    <a:pt x="9174" y="487940"/>
                  </a:cubicBezTo>
                  <a:cubicBezTo>
                    <a:pt x="9650" y="490435"/>
                    <a:pt x="11364" y="492512"/>
                    <a:pt x="13746" y="493464"/>
                  </a:cubicBezTo>
                  <a:cubicBezTo>
                    <a:pt x="16127" y="494503"/>
                    <a:pt x="18794" y="494245"/>
                    <a:pt x="20889" y="492798"/>
                  </a:cubicBezTo>
                  <a:cubicBezTo>
                    <a:pt x="87564" y="448316"/>
                    <a:pt x="207962" y="314680"/>
                    <a:pt x="270921" y="218097"/>
                  </a:cubicBezTo>
                  <a:cubicBezTo>
                    <a:pt x="270730" y="247072"/>
                    <a:pt x="260254" y="275037"/>
                    <a:pt x="241299" y="296964"/>
                  </a:cubicBezTo>
                  <a:cubicBezTo>
                    <a:pt x="239392" y="299250"/>
                    <a:pt x="238918" y="302402"/>
                    <a:pt x="240060" y="305155"/>
                  </a:cubicBezTo>
                  <a:cubicBezTo>
                    <a:pt x="241299" y="307879"/>
                    <a:pt x="243964" y="309651"/>
                    <a:pt x="246917" y="309727"/>
                  </a:cubicBezTo>
                  <a:cubicBezTo>
                    <a:pt x="274351" y="309727"/>
                    <a:pt x="344835" y="304298"/>
                    <a:pt x="443133" y="246005"/>
                  </a:cubicBezTo>
                  <a:cubicBezTo>
                    <a:pt x="416940" y="281914"/>
                    <a:pt x="385983" y="312108"/>
                    <a:pt x="359313" y="326872"/>
                  </a:cubicBezTo>
                  <a:cubicBezTo>
                    <a:pt x="356741" y="328272"/>
                    <a:pt x="355218" y="331015"/>
                    <a:pt x="355408" y="333921"/>
                  </a:cubicBezTo>
                  <a:cubicBezTo>
                    <a:pt x="355599" y="336845"/>
                    <a:pt x="357408" y="339417"/>
                    <a:pt x="360076" y="340588"/>
                  </a:cubicBezTo>
                  <a:cubicBezTo>
                    <a:pt x="414272" y="363067"/>
                    <a:pt x="494281" y="373640"/>
                    <a:pt x="574293" y="369163"/>
                  </a:cubicBezTo>
                  <a:cubicBezTo>
                    <a:pt x="654302" y="364686"/>
                    <a:pt x="720405" y="346017"/>
                    <a:pt x="764793" y="316776"/>
                  </a:cubicBezTo>
                  <a:cubicBezTo>
                    <a:pt x="766888" y="354876"/>
                    <a:pt x="785747" y="398786"/>
                    <a:pt x="800035" y="432123"/>
                  </a:cubicBezTo>
                  <a:lnTo>
                    <a:pt x="802702" y="438505"/>
                  </a:lnTo>
                  <a:cubicBezTo>
                    <a:pt x="840135" y="526421"/>
                    <a:pt x="852422" y="560616"/>
                    <a:pt x="859852" y="597477"/>
                  </a:cubicBezTo>
                  <a:cubicBezTo>
                    <a:pt x="870614" y="643578"/>
                    <a:pt x="874140" y="691070"/>
                    <a:pt x="870328" y="738257"/>
                  </a:cubicBezTo>
                  <a:cubicBezTo>
                    <a:pt x="870140" y="741076"/>
                    <a:pt x="871472" y="743781"/>
                    <a:pt x="873854" y="745305"/>
                  </a:cubicBezTo>
                  <a:cubicBezTo>
                    <a:pt x="874426" y="745705"/>
                    <a:pt x="875186" y="745991"/>
                    <a:pt x="875853" y="746163"/>
                  </a:cubicBezTo>
                  <a:cubicBezTo>
                    <a:pt x="877758" y="746753"/>
                    <a:pt x="879948" y="746515"/>
                    <a:pt x="881665" y="745496"/>
                  </a:cubicBezTo>
                  <a:cubicBezTo>
                    <a:pt x="914430" y="727303"/>
                    <a:pt x="985677" y="647769"/>
                    <a:pt x="1000346" y="576808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1" name="任意多边形: 形状 150">
              <a:extLst>
                <a:ext uri="{FF2B5EF4-FFF2-40B4-BE49-F238E27FC236}">
                  <a16:creationId xmlns="" xmlns:a16="http://schemas.microsoft.com/office/drawing/2014/main" id="{307A7DED-7F6B-50D0-7A9A-FFAC0F86ECE3}"/>
                </a:ext>
              </a:extLst>
            </p:cNvPr>
            <p:cNvSpPr/>
            <p:nvPr/>
          </p:nvSpPr>
          <p:spPr>
            <a:xfrm>
              <a:off x="5520153" y="2185780"/>
              <a:ext cx="247884" cy="240639"/>
            </a:xfrm>
            <a:custGeom>
              <a:avLst/>
              <a:gdLst>
                <a:gd name="connsiteX0" fmla="*/ 133012 w 247884"/>
                <a:gd name="connsiteY0" fmla="*/ 40842 h 240639"/>
                <a:gd name="connsiteX1" fmla="*/ 38523 w 247884"/>
                <a:gd name="connsiteY1" fmla="*/ 1218 h 240639"/>
                <a:gd name="connsiteX2" fmla="*/ 28998 w 247884"/>
                <a:gd name="connsiteY2" fmla="*/ 647 h 240639"/>
                <a:gd name="connsiteX3" fmla="*/ 22998 w 247884"/>
                <a:gd name="connsiteY3" fmla="*/ 7600 h 240639"/>
                <a:gd name="connsiteX4" fmla="*/ -2149 w 247884"/>
                <a:gd name="connsiteY4" fmla="*/ 102850 h 240639"/>
                <a:gd name="connsiteX5" fmla="*/ 13378 w 247884"/>
                <a:gd name="connsiteY5" fmla="*/ 184003 h 240639"/>
                <a:gd name="connsiteX6" fmla="*/ 74718 w 247884"/>
                <a:gd name="connsiteY6" fmla="*/ 237248 h 240639"/>
                <a:gd name="connsiteX7" fmla="*/ 193876 w 247884"/>
                <a:gd name="connsiteY7" fmla="*/ 187908 h 240639"/>
                <a:gd name="connsiteX8" fmla="*/ 244168 w 247884"/>
                <a:gd name="connsiteY8" fmla="*/ 61416 h 240639"/>
                <a:gd name="connsiteX9" fmla="*/ 240550 w 247884"/>
                <a:gd name="connsiteY9" fmla="*/ 42366 h 240639"/>
                <a:gd name="connsiteX10" fmla="*/ 233595 w 247884"/>
                <a:gd name="connsiteY10" fmla="*/ 41223 h 240639"/>
                <a:gd name="connsiteX11" fmla="*/ 132822 w 247884"/>
                <a:gd name="connsiteY11" fmla="*/ 40366 h 240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7884" h="240639">
                  <a:moveTo>
                    <a:pt x="133012" y="40842"/>
                  </a:moveTo>
                  <a:cubicBezTo>
                    <a:pt x="115390" y="38937"/>
                    <a:pt x="63289" y="13982"/>
                    <a:pt x="38523" y="1218"/>
                  </a:cubicBezTo>
                  <a:cubicBezTo>
                    <a:pt x="35572" y="-353"/>
                    <a:pt x="32142" y="-563"/>
                    <a:pt x="28998" y="647"/>
                  </a:cubicBezTo>
                  <a:cubicBezTo>
                    <a:pt x="26237" y="2218"/>
                    <a:pt x="24140" y="4666"/>
                    <a:pt x="22998" y="7600"/>
                  </a:cubicBezTo>
                  <a:cubicBezTo>
                    <a:pt x="7948" y="37204"/>
                    <a:pt x="-624" y="69675"/>
                    <a:pt x="-2149" y="102850"/>
                  </a:cubicBezTo>
                  <a:cubicBezTo>
                    <a:pt x="-3958" y="130787"/>
                    <a:pt x="1376" y="158724"/>
                    <a:pt x="13378" y="184003"/>
                  </a:cubicBezTo>
                  <a:cubicBezTo>
                    <a:pt x="25570" y="209454"/>
                    <a:pt x="47762" y="228713"/>
                    <a:pt x="74718" y="237248"/>
                  </a:cubicBezTo>
                  <a:cubicBezTo>
                    <a:pt x="118629" y="249821"/>
                    <a:pt x="166350" y="224484"/>
                    <a:pt x="193876" y="187908"/>
                  </a:cubicBezTo>
                  <a:cubicBezTo>
                    <a:pt x="221405" y="151332"/>
                    <a:pt x="233120" y="105708"/>
                    <a:pt x="244168" y="61416"/>
                  </a:cubicBezTo>
                  <a:cubicBezTo>
                    <a:pt x="245882" y="54749"/>
                    <a:pt x="246645" y="45795"/>
                    <a:pt x="240550" y="42366"/>
                  </a:cubicBezTo>
                  <a:cubicBezTo>
                    <a:pt x="238357" y="41461"/>
                    <a:pt x="235976" y="41071"/>
                    <a:pt x="233595" y="41223"/>
                  </a:cubicBezTo>
                  <a:cubicBezTo>
                    <a:pt x="207878" y="40747"/>
                    <a:pt x="150251" y="42271"/>
                    <a:pt x="132822" y="40366"/>
                  </a:cubicBezTo>
                </a:path>
              </a:pathLst>
            </a:custGeom>
            <a:solidFill>
              <a:srgbClr val="FF474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2" name="任意多边形: 形状 151">
              <a:extLst>
                <a:ext uri="{FF2B5EF4-FFF2-40B4-BE49-F238E27FC236}">
                  <a16:creationId xmlns="" xmlns:a16="http://schemas.microsoft.com/office/drawing/2014/main" id="{67DF13B3-5D4A-17CE-DFF8-6B5E6EACB12E}"/>
                </a:ext>
              </a:extLst>
            </p:cNvPr>
            <p:cNvSpPr/>
            <p:nvPr/>
          </p:nvSpPr>
          <p:spPr>
            <a:xfrm>
              <a:off x="5280643" y="2071039"/>
              <a:ext cx="199730" cy="199693"/>
            </a:xfrm>
            <a:custGeom>
              <a:avLst/>
              <a:gdLst>
                <a:gd name="connsiteX0" fmla="*/ 1522 w 199730"/>
                <a:gd name="connsiteY0" fmla="*/ 71859 h 199693"/>
                <a:gd name="connsiteX1" fmla="*/ 125254 w 199730"/>
                <a:gd name="connsiteY1" fmla="*/ 3860 h 199693"/>
                <a:gd name="connsiteX2" fmla="*/ 193261 w 199730"/>
                <a:gd name="connsiteY2" fmla="*/ 127571 h 199693"/>
                <a:gd name="connsiteX3" fmla="*/ 69913 w 199730"/>
                <a:gd name="connsiteY3" fmla="*/ 195684 h 199693"/>
                <a:gd name="connsiteX4" fmla="*/ 1334 w 199730"/>
                <a:gd name="connsiteY4" fmla="*/ 72430 h 199693"/>
                <a:gd name="connsiteX5" fmla="*/ 1522 w 199730"/>
                <a:gd name="connsiteY5" fmla="*/ 71859 h 199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730" h="199693">
                  <a:moveTo>
                    <a:pt x="1522" y="71859"/>
                  </a:moveTo>
                  <a:cubicBezTo>
                    <a:pt x="16954" y="18919"/>
                    <a:pt x="72294" y="-11523"/>
                    <a:pt x="125254" y="3860"/>
                  </a:cubicBezTo>
                  <a:cubicBezTo>
                    <a:pt x="178211" y="19243"/>
                    <a:pt x="208598" y="74631"/>
                    <a:pt x="193261" y="127571"/>
                  </a:cubicBezTo>
                  <a:cubicBezTo>
                    <a:pt x="177925" y="180358"/>
                    <a:pt x="122777" y="210810"/>
                    <a:pt x="69913" y="195684"/>
                  </a:cubicBezTo>
                  <a:cubicBezTo>
                    <a:pt x="16954" y="180577"/>
                    <a:pt x="-13717" y="125399"/>
                    <a:pt x="1334" y="72430"/>
                  </a:cubicBezTo>
                  <a:cubicBezTo>
                    <a:pt x="1429" y="72240"/>
                    <a:pt x="1429" y="72049"/>
                    <a:pt x="1522" y="71859"/>
                  </a:cubicBezTo>
                </a:path>
              </a:pathLst>
            </a:custGeom>
            <a:solidFill>
              <a:srgbClr val="FF76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3" name="任意多边形: 形状 152">
              <a:extLst>
                <a:ext uri="{FF2B5EF4-FFF2-40B4-BE49-F238E27FC236}">
                  <a16:creationId xmlns="" xmlns:a16="http://schemas.microsoft.com/office/drawing/2014/main" id="{7C26B861-9490-6224-8235-0253EEA23B7A}"/>
                </a:ext>
              </a:extLst>
            </p:cNvPr>
            <p:cNvSpPr/>
            <p:nvPr/>
          </p:nvSpPr>
          <p:spPr>
            <a:xfrm>
              <a:off x="5825622" y="2227439"/>
              <a:ext cx="199676" cy="199693"/>
            </a:xfrm>
            <a:custGeom>
              <a:avLst/>
              <a:gdLst>
                <a:gd name="connsiteX0" fmla="*/ 1470 w 199676"/>
                <a:gd name="connsiteY0" fmla="*/ 71859 h 199693"/>
                <a:gd name="connsiteX1" fmla="*/ 125200 w 199676"/>
                <a:gd name="connsiteY1" fmla="*/ 3860 h 199693"/>
                <a:gd name="connsiteX2" fmla="*/ 193207 w 199676"/>
                <a:gd name="connsiteY2" fmla="*/ 127571 h 199693"/>
                <a:gd name="connsiteX3" fmla="*/ 69859 w 199676"/>
                <a:gd name="connsiteY3" fmla="*/ 195684 h 199693"/>
                <a:gd name="connsiteX4" fmla="*/ 1375 w 199676"/>
                <a:gd name="connsiteY4" fmla="*/ 72249 h 199693"/>
                <a:gd name="connsiteX5" fmla="*/ 1470 w 199676"/>
                <a:gd name="connsiteY5" fmla="*/ 71859 h 199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676" h="199693">
                  <a:moveTo>
                    <a:pt x="1470" y="71859"/>
                  </a:moveTo>
                  <a:cubicBezTo>
                    <a:pt x="16900" y="18919"/>
                    <a:pt x="72240" y="-11523"/>
                    <a:pt x="125200" y="3860"/>
                  </a:cubicBezTo>
                  <a:cubicBezTo>
                    <a:pt x="178157" y="19243"/>
                    <a:pt x="208544" y="74631"/>
                    <a:pt x="193207" y="127571"/>
                  </a:cubicBezTo>
                  <a:cubicBezTo>
                    <a:pt x="177873" y="180358"/>
                    <a:pt x="122723" y="210810"/>
                    <a:pt x="69859" y="195684"/>
                  </a:cubicBezTo>
                  <a:cubicBezTo>
                    <a:pt x="16900" y="180511"/>
                    <a:pt x="-13771" y="125247"/>
                    <a:pt x="1375" y="72249"/>
                  </a:cubicBezTo>
                  <a:cubicBezTo>
                    <a:pt x="1375" y="72116"/>
                    <a:pt x="1470" y="71992"/>
                    <a:pt x="1470" y="71859"/>
                  </a:cubicBezTo>
                </a:path>
              </a:pathLst>
            </a:custGeom>
            <a:solidFill>
              <a:srgbClr val="FF76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4" name="任意多边形: 形状 153">
              <a:extLst>
                <a:ext uri="{FF2B5EF4-FFF2-40B4-BE49-F238E27FC236}">
                  <a16:creationId xmlns="" xmlns:a16="http://schemas.microsoft.com/office/drawing/2014/main" id="{22716485-8512-1980-25F7-08F9D3B58693}"/>
                </a:ext>
              </a:extLst>
            </p:cNvPr>
            <p:cNvSpPr/>
            <p:nvPr/>
          </p:nvSpPr>
          <p:spPr>
            <a:xfrm>
              <a:off x="5540935" y="2299789"/>
              <a:ext cx="166349" cy="110915"/>
            </a:xfrm>
            <a:custGeom>
              <a:avLst/>
              <a:gdLst>
                <a:gd name="connsiteX0" fmla="*/ 163856 w 166349"/>
                <a:gd name="connsiteY0" fmla="*/ 50849 h 110915"/>
                <a:gd name="connsiteX1" fmla="*/ 151187 w 166349"/>
                <a:gd name="connsiteY1" fmla="*/ 28084 h 110915"/>
                <a:gd name="connsiteX2" fmla="*/ 125851 w 166349"/>
                <a:gd name="connsiteY2" fmla="*/ 14749 h 110915"/>
                <a:gd name="connsiteX3" fmla="*/ 44507 w 166349"/>
                <a:gd name="connsiteY3" fmla="*/ 1224 h 110915"/>
                <a:gd name="connsiteX4" fmla="*/ -2069 w 166349"/>
                <a:gd name="connsiteY4" fmla="*/ 52468 h 110915"/>
                <a:gd name="connsiteX5" fmla="*/ 47842 w 166349"/>
                <a:gd name="connsiteY5" fmla="*/ 103522 h 110915"/>
                <a:gd name="connsiteX6" fmla="*/ 126519 w 166349"/>
                <a:gd name="connsiteY6" fmla="*/ 98950 h 110915"/>
                <a:gd name="connsiteX7" fmla="*/ 163856 w 166349"/>
                <a:gd name="connsiteY7" fmla="*/ 51325 h 110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6349" h="110915">
                  <a:moveTo>
                    <a:pt x="163856" y="50849"/>
                  </a:moveTo>
                  <a:cubicBezTo>
                    <a:pt x="162712" y="41934"/>
                    <a:pt x="158140" y="33799"/>
                    <a:pt x="151187" y="28084"/>
                  </a:cubicBezTo>
                  <a:cubicBezTo>
                    <a:pt x="143473" y="22360"/>
                    <a:pt x="134900" y="17864"/>
                    <a:pt x="125851" y="14749"/>
                  </a:cubicBezTo>
                  <a:cubicBezTo>
                    <a:pt x="99848" y="4653"/>
                    <a:pt x="71369" y="-3443"/>
                    <a:pt x="44507" y="1224"/>
                  </a:cubicBezTo>
                  <a:cubicBezTo>
                    <a:pt x="17646" y="5891"/>
                    <a:pt x="-5976" y="27608"/>
                    <a:pt x="-2069" y="52468"/>
                  </a:cubicBezTo>
                  <a:cubicBezTo>
                    <a:pt x="1359" y="74947"/>
                    <a:pt x="24125" y="94759"/>
                    <a:pt x="47842" y="103522"/>
                  </a:cubicBezTo>
                  <a:cubicBezTo>
                    <a:pt x="73273" y="114619"/>
                    <a:pt x="102515" y="112924"/>
                    <a:pt x="126519" y="98950"/>
                  </a:cubicBezTo>
                  <a:cubicBezTo>
                    <a:pt x="148424" y="86758"/>
                    <a:pt x="163761" y="67423"/>
                    <a:pt x="163856" y="51325"/>
                  </a:cubicBezTo>
                </a:path>
              </a:pathLst>
            </a:custGeom>
            <a:solidFill>
              <a:srgbClr val="FF76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5" name="任意多边形: 形状 154">
              <a:extLst>
                <a:ext uri="{FF2B5EF4-FFF2-40B4-BE49-F238E27FC236}">
                  <a16:creationId xmlns="" xmlns:a16="http://schemas.microsoft.com/office/drawing/2014/main" id="{BA6A7CB9-0155-D829-3149-5FF03D462B28}"/>
                </a:ext>
              </a:extLst>
            </p:cNvPr>
            <p:cNvSpPr/>
            <p:nvPr/>
          </p:nvSpPr>
          <p:spPr>
            <a:xfrm>
              <a:off x="5622631" y="2128679"/>
              <a:ext cx="73090" cy="49995"/>
            </a:xfrm>
            <a:custGeom>
              <a:avLst/>
              <a:gdLst>
                <a:gd name="connsiteX0" fmla="*/ 3006 w 73090"/>
                <a:gd name="connsiteY0" fmla="*/ 34221 h 49995"/>
                <a:gd name="connsiteX1" fmla="*/ 2529 w 73090"/>
                <a:gd name="connsiteY1" fmla="*/ 34221 h 49995"/>
                <a:gd name="connsiteX2" fmla="*/ -2138 w 73090"/>
                <a:gd name="connsiteY2" fmla="*/ 24696 h 49995"/>
                <a:gd name="connsiteX3" fmla="*/ 42822 w 73090"/>
                <a:gd name="connsiteY3" fmla="*/ 884 h 49995"/>
                <a:gd name="connsiteX4" fmla="*/ 43487 w 73090"/>
                <a:gd name="connsiteY4" fmla="*/ 884 h 49995"/>
                <a:gd name="connsiteX5" fmla="*/ 70157 w 73090"/>
                <a:gd name="connsiteY5" fmla="*/ 43556 h 49995"/>
                <a:gd name="connsiteX6" fmla="*/ 61300 w 73090"/>
                <a:gd name="connsiteY6" fmla="*/ 49747 h 49995"/>
                <a:gd name="connsiteX7" fmla="*/ 55107 w 73090"/>
                <a:gd name="connsiteY7" fmla="*/ 40889 h 49995"/>
                <a:gd name="connsiteX8" fmla="*/ 38059 w 73090"/>
                <a:gd name="connsiteY8" fmla="*/ 14542 h 49995"/>
                <a:gd name="connsiteX9" fmla="*/ 12245 w 73090"/>
                <a:gd name="connsiteY9" fmla="*/ 29554 h 49995"/>
                <a:gd name="connsiteX10" fmla="*/ 3006 w 73090"/>
                <a:gd name="connsiteY10" fmla="*/ 34221 h 49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3090" h="49995">
                  <a:moveTo>
                    <a:pt x="3006" y="34221"/>
                  </a:moveTo>
                  <a:lnTo>
                    <a:pt x="2529" y="34221"/>
                  </a:lnTo>
                  <a:cubicBezTo>
                    <a:pt x="-1280" y="32792"/>
                    <a:pt x="-3375" y="28611"/>
                    <a:pt x="-2138" y="24696"/>
                  </a:cubicBezTo>
                  <a:cubicBezTo>
                    <a:pt x="4815" y="6656"/>
                    <a:pt x="23960" y="-3498"/>
                    <a:pt x="42822" y="884"/>
                  </a:cubicBezTo>
                  <a:lnTo>
                    <a:pt x="43487" y="884"/>
                  </a:lnTo>
                  <a:cubicBezTo>
                    <a:pt x="61681" y="6589"/>
                    <a:pt x="73015" y="24706"/>
                    <a:pt x="70157" y="43556"/>
                  </a:cubicBezTo>
                  <a:cubicBezTo>
                    <a:pt x="69395" y="47708"/>
                    <a:pt x="65490" y="50480"/>
                    <a:pt x="61300" y="49747"/>
                  </a:cubicBezTo>
                  <a:cubicBezTo>
                    <a:pt x="57109" y="49013"/>
                    <a:pt x="54347" y="45041"/>
                    <a:pt x="55107" y="40889"/>
                  </a:cubicBezTo>
                  <a:cubicBezTo>
                    <a:pt x="57679" y="28906"/>
                    <a:pt x="50059" y="17105"/>
                    <a:pt x="38059" y="14542"/>
                  </a:cubicBezTo>
                  <a:cubicBezTo>
                    <a:pt x="26913" y="12152"/>
                    <a:pt x="15675" y="18648"/>
                    <a:pt x="12245" y="29554"/>
                  </a:cubicBezTo>
                  <a:cubicBezTo>
                    <a:pt x="10912" y="33316"/>
                    <a:pt x="6817" y="35364"/>
                    <a:pt x="3006" y="34221"/>
                  </a:cubicBezTo>
                  <a:close/>
                </a:path>
              </a:pathLst>
            </a:custGeom>
            <a:solidFill>
              <a:srgbClr val="FF76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6" name="任意多边形: 形状 155">
              <a:extLst>
                <a:ext uri="{FF2B5EF4-FFF2-40B4-BE49-F238E27FC236}">
                  <a16:creationId xmlns="" xmlns:a16="http://schemas.microsoft.com/office/drawing/2014/main" id="{94C64FA0-943C-F35D-75E1-9A31CE082A86}"/>
                </a:ext>
              </a:extLst>
            </p:cNvPr>
            <p:cNvSpPr/>
            <p:nvPr/>
          </p:nvSpPr>
          <p:spPr>
            <a:xfrm>
              <a:off x="5926458" y="1414462"/>
              <a:ext cx="270696" cy="169830"/>
            </a:xfrm>
            <a:custGeom>
              <a:avLst/>
              <a:gdLst>
                <a:gd name="connsiteX0" fmla="*/ 268202 w 270696"/>
                <a:gd name="connsiteY0" fmla="*/ 169700 h 169830"/>
                <a:gd name="connsiteX1" fmla="*/ 140282 w 270696"/>
                <a:gd name="connsiteY1" fmla="*/ -131 h 169830"/>
                <a:gd name="connsiteX2" fmla="*/ 102182 w 270696"/>
                <a:gd name="connsiteY2" fmla="*/ 66544 h 169830"/>
                <a:gd name="connsiteX3" fmla="*/ 25982 w 270696"/>
                <a:gd name="connsiteY3" fmla="*/ 18919 h 169830"/>
                <a:gd name="connsiteX4" fmla="*/ 16457 w 270696"/>
                <a:gd name="connsiteY4" fmla="*/ 66544 h 169830"/>
                <a:gd name="connsiteX5" fmla="*/ 268202 w 270696"/>
                <a:gd name="connsiteY5" fmla="*/ 169700 h 169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696" h="169830">
                  <a:moveTo>
                    <a:pt x="268202" y="169700"/>
                  </a:moveTo>
                  <a:cubicBezTo>
                    <a:pt x="268202" y="169700"/>
                    <a:pt x="178382" y="-131"/>
                    <a:pt x="140282" y="-131"/>
                  </a:cubicBezTo>
                  <a:cubicBezTo>
                    <a:pt x="102182" y="-131"/>
                    <a:pt x="102182" y="66544"/>
                    <a:pt x="102182" y="66544"/>
                  </a:cubicBezTo>
                  <a:lnTo>
                    <a:pt x="25982" y="18919"/>
                  </a:lnTo>
                  <a:cubicBezTo>
                    <a:pt x="25982" y="18919"/>
                    <a:pt x="-31168" y="-131"/>
                    <a:pt x="16457" y="66544"/>
                  </a:cubicBezTo>
                  <a:cubicBezTo>
                    <a:pt x="64082" y="133219"/>
                    <a:pt x="268202" y="169700"/>
                    <a:pt x="268202" y="169700"/>
                  </a:cubicBezTo>
                  <a:close/>
                </a:path>
              </a:pathLst>
            </a:custGeom>
            <a:solidFill>
              <a:srgbClr val="3030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7" name="任意多边形: 形状 156">
              <a:extLst>
                <a:ext uri="{FF2B5EF4-FFF2-40B4-BE49-F238E27FC236}">
                  <a16:creationId xmlns="" xmlns:a16="http://schemas.microsoft.com/office/drawing/2014/main" id="{108123A2-A3BC-AC17-AC2A-3AB850F9C34B}"/>
                </a:ext>
              </a:extLst>
            </p:cNvPr>
            <p:cNvSpPr/>
            <p:nvPr/>
          </p:nvSpPr>
          <p:spPr>
            <a:xfrm>
              <a:off x="5444008" y="2479166"/>
              <a:ext cx="425201" cy="229881"/>
            </a:xfrm>
            <a:custGeom>
              <a:avLst/>
              <a:gdLst>
                <a:gd name="connsiteX0" fmla="*/ -2204 w 425201"/>
                <a:gd name="connsiteY0" fmla="*/ -131 h 229881"/>
                <a:gd name="connsiteX1" fmla="*/ 136958 w 425201"/>
                <a:gd name="connsiteY1" fmla="*/ 221040 h 229881"/>
                <a:gd name="connsiteX2" fmla="*/ 422708 w 425201"/>
                <a:gd name="connsiteY2" fmla="*/ 97215 h 229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5201" h="229881">
                  <a:moveTo>
                    <a:pt x="-2204" y="-131"/>
                  </a:moveTo>
                  <a:cubicBezTo>
                    <a:pt x="-2204" y="-131"/>
                    <a:pt x="-15442" y="182940"/>
                    <a:pt x="136958" y="221040"/>
                  </a:cubicBezTo>
                  <a:cubicBezTo>
                    <a:pt x="289358" y="259140"/>
                    <a:pt x="384608" y="163890"/>
                    <a:pt x="422708" y="97215"/>
                  </a:cubicBezTo>
                  <a:close/>
                </a:path>
              </a:pathLst>
            </a:custGeom>
            <a:solidFill>
              <a:srgbClr val="FFB9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8" name="任意多边形: 形状 157">
              <a:extLst>
                <a:ext uri="{FF2B5EF4-FFF2-40B4-BE49-F238E27FC236}">
                  <a16:creationId xmlns="" xmlns:a16="http://schemas.microsoft.com/office/drawing/2014/main" id="{3CDBEAA0-F444-D249-A7E3-71C301366AB0}"/>
                </a:ext>
              </a:extLst>
            </p:cNvPr>
            <p:cNvSpPr/>
            <p:nvPr/>
          </p:nvSpPr>
          <p:spPr>
            <a:xfrm>
              <a:off x="4642366" y="3207815"/>
              <a:ext cx="177761" cy="108312"/>
            </a:xfrm>
            <a:custGeom>
              <a:avLst/>
              <a:gdLst>
                <a:gd name="connsiteX0" fmla="*/ 39441 w 177761"/>
                <a:gd name="connsiteY0" fmla="*/ 66367 h 108312"/>
                <a:gd name="connsiteX1" fmla="*/ 197 w 177761"/>
                <a:gd name="connsiteY1" fmla="*/ 14455 h 108312"/>
                <a:gd name="connsiteX2" fmla="*/ 175267 w 177761"/>
                <a:gd name="connsiteY2" fmla="*/ 18170 h 108312"/>
                <a:gd name="connsiteX3" fmla="*/ 167170 w 177761"/>
                <a:gd name="connsiteY3" fmla="*/ 108181 h 108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7761" h="108312">
                  <a:moveTo>
                    <a:pt x="39441" y="66367"/>
                  </a:moveTo>
                  <a:cubicBezTo>
                    <a:pt x="39441" y="66367"/>
                    <a:pt x="-15044" y="49317"/>
                    <a:pt x="197" y="14455"/>
                  </a:cubicBezTo>
                  <a:cubicBezTo>
                    <a:pt x="15438" y="-20406"/>
                    <a:pt x="175267" y="18170"/>
                    <a:pt x="175267" y="18170"/>
                  </a:cubicBezTo>
                  <a:lnTo>
                    <a:pt x="167170" y="108181"/>
                  </a:lnTo>
                  <a:close/>
                </a:path>
              </a:pathLst>
            </a:custGeom>
            <a:solidFill>
              <a:srgbClr val="FEBAA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9" name="任意多边形: 形状 158">
              <a:extLst>
                <a:ext uri="{FF2B5EF4-FFF2-40B4-BE49-F238E27FC236}">
                  <a16:creationId xmlns="" xmlns:a16="http://schemas.microsoft.com/office/drawing/2014/main" id="{6C3EF6C5-39A0-B0AF-4C53-5FABA2E91421}"/>
                </a:ext>
              </a:extLst>
            </p:cNvPr>
            <p:cNvSpPr/>
            <p:nvPr/>
          </p:nvSpPr>
          <p:spPr>
            <a:xfrm>
              <a:off x="4620230" y="3201637"/>
              <a:ext cx="414873" cy="389764"/>
            </a:xfrm>
            <a:custGeom>
              <a:avLst/>
              <a:gdLst>
                <a:gd name="connsiteX0" fmla="*/ 208260 w 414873"/>
                <a:gd name="connsiteY0" fmla="*/ 389632 h 389764"/>
                <a:gd name="connsiteX1" fmla="*/ 33192 w 414873"/>
                <a:gd name="connsiteY1" fmla="*/ 313432 h 389764"/>
                <a:gd name="connsiteX2" fmla="*/ -2339 w 414873"/>
                <a:gd name="connsiteY2" fmla="*/ 222468 h 389764"/>
                <a:gd name="connsiteX3" fmla="*/ 210260 w 414873"/>
                <a:gd name="connsiteY3" fmla="*/ -131 h 389764"/>
                <a:gd name="connsiteX4" fmla="*/ 412380 w 414873"/>
                <a:gd name="connsiteY4" fmla="*/ 287905 h 389764"/>
                <a:gd name="connsiteX5" fmla="*/ 208260 w 414873"/>
                <a:gd name="connsiteY5" fmla="*/ 389632 h 389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4873" h="389764">
                  <a:moveTo>
                    <a:pt x="208260" y="389632"/>
                  </a:moveTo>
                  <a:cubicBezTo>
                    <a:pt x="188543" y="389632"/>
                    <a:pt x="90625" y="389156"/>
                    <a:pt x="33192" y="313432"/>
                  </a:cubicBezTo>
                  <a:cubicBezTo>
                    <a:pt x="12807" y="287162"/>
                    <a:pt x="519" y="255577"/>
                    <a:pt x="-2339" y="222468"/>
                  </a:cubicBezTo>
                  <a:cubicBezTo>
                    <a:pt x="-6624" y="135600"/>
                    <a:pt x="78245" y="42160"/>
                    <a:pt x="210260" y="-131"/>
                  </a:cubicBezTo>
                  <a:lnTo>
                    <a:pt x="412380" y="287905"/>
                  </a:lnTo>
                  <a:cubicBezTo>
                    <a:pt x="401427" y="301811"/>
                    <a:pt x="326751" y="390108"/>
                    <a:pt x="208260" y="389632"/>
                  </a:cubicBezTo>
                  <a:close/>
                </a:path>
              </a:pathLst>
            </a:custGeom>
            <a:solidFill>
              <a:srgbClr val="FEBAA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0" name="任意多边形: 形状 159">
              <a:extLst>
                <a:ext uri="{FF2B5EF4-FFF2-40B4-BE49-F238E27FC236}">
                  <a16:creationId xmlns="" xmlns:a16="http://schemas.microsoft.com/office/drawing/2014/main" id="{1569D944-0190-21B8-EF45-0547879142CB}"/>
                </a:ext>
              </a:extLst>
            </p:cNvPr>
            <p:cNvSpPr/>
            <p:nvPr/>
          </p:nvSpPr>
          <p:spPr>
            <a:xfrm>
              <a:off x="4635055" y="3449573"/>
              <a:ext cx="91725" cy="18383"/>
            </a:xfrm>
            <a:custGeom>
              <a:avLst/>
              <a:gdLst>
                <a:gd name="connsiteX0" fmla="*/ 0 w 91725"/>
                <a:gd name="connsiteY0" fmla="*/ 18383 h 18383"/>
                <a:gd name="connsiteX1" fmla="*/ 91726 w 91725"/>
                <a:gd name="connsiteY1" fmla="*/ 0 h 18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1725" h="18383">
                  <a:moveTo>
                    <a:pt x="0" y="18383"/>
                  </a:moveTo>
                  <a:lnTo>
                    <a:pt x="91726" y="0"/>
                  </a:lnTo>
                </a:path>
              </a:pathLst>
            </a:custGeom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1" name="任意多边形: 形状 160">
              <a:extLst>
                <a:ext uri="{FF2B5EF4-FFF2-40B4-BE49-F238E27FC236}">
                  <a16:creationId xmlns="" xmlns:a16="http://schemas.microsoft.com/office/drawing/2014/main" id="{32C56B1F-A3B7-ADEF-B3BA-41DA2C26B3FD}"/>
                </a:ext>
              </a:extLst>
            </p:cNvPr>
            <p:cNvSpPr/>
            <p:nvPr/>
          </p:nvSpPr>
          <p:spPr>
            <a:xfrm>
              <a:off x="4685633" y="3535298"/>
              <a:ext cx="69723" cy="15399"/>
            </a:xfrm>
            <a:custGeom>
              <a:avLst/>
              <a:gdLst>
                <a:gd name="connsiteX0" fmla="*/ -2494 w 69723"/>
                <a:gd name="connsiteY0" fmla="*/ 14918 h 15399"/>
                <a:gd name="connsiteX1" fmla="*/ 67230 w 69723"/>
                <a:gd name="connsiteY1" fmla="*/ -131 h 1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9723" h="15399">
                  <a:moveTo>
                    <a:pt x="-2494" y="14918"/>
                  </a:moveTo>
                  <a:cubicBezTo>
                    <a:pt x="-2494" y="14918"/>
                    <a:pt x="38655" y="18919"/>
                    <a:pt x="67230" y="-131"/>
                  </a:cubicBezTo>
                </a:path>
              </a:pathLst>
            </a:custGeom>
            <a:noFill/>
            <a:ln w="9525" cap="flat">
              <a:solidFill>
                <a:srgbClr val="F76A5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2" name="任意多边形: 形状 161">
              <a:extLst>
                <a:ext uri="{FF2B5EF4-FFF2-40B4-BE49-F238E27FC236}">
                  <a16:creationId xmlns="" xmlns:a16="http://schemas.microsoft.com/office/drawing/2014/main" id="{938B329B-B40D-F348-01EA-90A987D89AE5}"/>
                </a:ext>
              </a:extLst>
            </p:cNvPr>
            <p:cNvSpPr/>
            <p:nvPr/>
          </p:nvSpPr>
          <p:spPr>
            <a:xfrm>
              <a:off x="4811934" y="2833687"/>
              <a:ext cx="942975" cy="733425"/>
            </a:xfrm>
            <a:custGeom>
              <a:avLst/>
              <a:gdLst>
                <a:gd name="connsiteX0" fmla="*/ 654731 w 942975"/>
                <a:gd name="connsiteY0" fmla="*/ -131 h 733425"/>
                <a:gd name="connsiteX1" fmla="*/ -2494 w 942975"/>
                <a:gd name="connsiteY1" fmla="*/ 371344 h 733425"/>
                <a:gd name="connsiteX2" fmla="*/ 130856 w 942975"/>
                <a:gd name="connsiteY2" fmla="*/ 733294 h 733425"/>
                <a:gd name="connsiteX3" fmla="*/ 940481 w 942975"/>
                <a:gd name="connsiteY3" fmla="*/ 304669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2975" h="733425">
                  <a:moveTo>
                    <a:pt x="654731" y="-131"/>
                  </a:moveTo>
                  <a:lnTo>
                    <a:pt x="-2494" y="371344"/>
                  </a:lnTo>
                  <a:cubicBezTo>
                    <a:pt x="-2494" y="371344"/>
                    <a:pt x="35606" y="580894"/>
                    <a:pt x="130856" y="733294"/>
                  </a:cubicBezTo>
                  <a:lnTo>
                    <a:pt x="940481" y="304669"/>
                  </a:lnTo>
                  <a:close/>
                </a:path>
              </a:pathLst>
            </a:custGeom>
            <a:solidFill>
              <a:srgbClr val="40AFD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3" name="任意多边形: 形状 162">
              <a:extLst>
                <a:ext uri="{FF2B5EF4-FFF2-40B4-BE49-F238E27FC236}">
                  <a16:creationId xmlns="" xmlns:a16="http://schemas.microsoft.com/office/drawing/2014/main" id="{25DFCB83-DB8B-829C-5F2D-8C4841ED138B}"/>
                </a:ext>
              </a:extLst>
            </p:cNvPr>
            <p:cNvSpPr/>
            <p:nvPr/>
          </p:nvSpPr>
          <p:spPr>
            <a:xfrm>
              <a:off x="5269134" y="3114674"/>
              <a:ext cx="538162" cy="277653"/>
            </a:xfrm>
            <a:custGeom>
              <a:avLst/>
              <a:gdLst>
                <a:gd name="connsiteX0" fmla="*/ -2494 w 538162"/>
                <a:gd name="connsiteY0" fmla="*/ 277523 h 277653"/>
                <a:gd name="connsiteX1" fmla="*/ 535669 w 538162"/>
                <a:gd name="connsiteY1" fmla="*/ -131 h 277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38162" h="277653">
                  <a:moveTo>
                    <a:pt x="-2494" y="277523"/>
                  </a:moveTo>
                  <a:cubicBezTo>
                    <a:pt x="-2494" y="277523"/>
                    <a:pt x="430894" y="76069"/>
                    <a:pt x="535669" y="-131"/>
                  </a:cubicBezTo>
                </a:path>
              </a:pathLst>
            </a:custGeom>
            <a:noFill/>
            <a:ln w="9525" cap="flat">
              <a:solidFill>
                <a:srgbClr val="087D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4" name="任意多边形: 形状 163">
              <a:extLst>
                <a:ext uri="{FF2B5EF4-FFF2-40B4-BE49-F238E27FC236}">
                  <a16:creationId xmlns="" xmlns:a16="http://schemas.microsoft.com/office/drawing/2014/main" id="{3B296FF6-DBD4-4FC6-F5E7-E3CAE4886150}"/>
                </a:ext>
              </a:extLst>
            </p:cNvPr>
            <p:cNvSpPr/>
            <p:nvPr/>
          </p:nvSpPr>
          <p:spPr>
            <a:xfrm>
              <a:off x="5242814" y="2590799"/>
              <a:ext cx="31082" cy="234981"/>
            </a:xfrm>
            <a:custGeom>
              <a:avLst/>
              <a:gdLst>
                <a:gd name="connsiteX0" fmla="*/ 28589 w 31082"/>
                <a:gd name="connsiteY0" fmla="*/ -131 h 234981"/>
                <a:gd name="connsiteX1" fmla="*/ -2272 w 31082"/>
                <a:gd name="connsiteY1" fmla="*/ 234851 h 234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082" h="234981">
                  <a:moveTo>
                    <a:pt x="28589" y="-131"/>
                  </a:moveTo>
                  <a:cubicBezTo>
                    <a:pt x="6204" y="76136"/>
                    <a:pt x="-4177" y="155403"/>
                    <a:pt x="-2272" y="234851"/>
                  </a:cubicBezTo>
                </a:path>
              </a:pathLst>
            </a:custGeom>
            <a:noFill/>
            <a:ln w="9525" cap="flat">
              <a:solidFill>
                <a:srgbClr val="087D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5" name="任意多边形: 形状 164">
              <a:extLst>
                <a:ext uri="{FF2B5EF4-FFF2-40B4-BE49-F238E27FC236}">
                  <a16:creationId xmlns="" xmlns:a16="http://schemas.microsoft.com/office/drawing/2014/main" id="{E1BC9871-F369-6D42-DCBA-D6C57A2D970A}"/>
                </a:ext>
              </a:extLst>
            </p:cNvPr>
            <p:cNvSpPr/>
            <p:nvPr/>
          </p:nvSpPr>
          <p:spPr>
            <a:xfrm>
              <a:off x="5168455" y="2650616"/>
              <a:ext cx="72104" cy="68770"/>
            </a:xfrm>
            <a:custGeom>
              <a:avLst/>
              <a:gdLst>
                <a:gd name="connsiteX0" fmla="*/ 0 w 72104"/>
                <a:gd name="connsiteY0" fmla="*/ 0 h 68770"/>
                <a:gd name="connsiteX1" fmla="*/ 72104 w 72104"/>
                <a:gd name="connsiteY1" fmla="*/ 68771 h 68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104" h="68770">
                  <a:moveTo>
                    <a:pt x="0" y="0"/>
                  </a:moveTo>
                  <a:lnTo>
                    <a:pt x="72104" y="68771"/>
                  </a:lnTo>
                </a:path>
              </a:pathLst>
            </a:custGeom>
            <a:ln w="9525" cap="flat">
              <a:solidFill>
                <a:srgbClr val="087D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6" name="任意多边形: 形状 165">
              <a:extLst>
                <a:ext uri="{FF2B5EF4-FFF2-40B4-BE49-F238E27FC236}">
                  <a16:creationId xmlns="" xmlns:a16="http://schemas.microsoft.com/office/drawing/2014/main" id="{078FAB6C-E07C-BC2D-836D-B4B305E06DE0}"/>
                </a:ext>
              </a:extLst>
            </p:cNvPr>
            <p:cNvSpPr/>
            <p:nvPr/>
          </p:nvSpPr>
          <p:spPr>
            <a:xfrm>
              <a:off x="5240559" y="2852737"/>
              <a:ext cx="161925" cy="104775"/>
            </a:xfrm>
            <a:custGeom>
              <a:avLst/>
              <a:gdLst>
                <a:gd name="connsiteX0" fmla="*/ 0 w 161925"/>
                <a:gd name="connsiteY0" fmla="*/ 104775 h 104775"/>
                <a:gd name="connsiteX1" fmla="*/ 161925 w 161925"/>
                <a:gd name="connsiteY1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1925" h="104775">
                  <a:moveTo>
                    <a:pt x="0" y="104775"/>
                  </a:moveTo>
                  <a:lnTo>
                    <a:pt x="161925" y="0"/>
                  </a:lnTo>
                </a:path>
              </a:pathLst>
            </a:custGeom>
            <a:ln w="9525" cap="flat">
              <a:solidFill>
                <a:srgbClr val="087D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7" name="任意多边形: 形状 166">
              <a:extLst>
                <a:ext uri="{FF2B5EF4-FFF2-40B4-BE49-F238E27FC236}">
                  <a16:creationId xmlns="" xmlns:a16="http://schemas.microsoft.com/office/drawing/2014/main" id="{3910003F-D72F-537F-95A3-36D117D176FA}"/>
                </a:ext>
              </a:extLst>
            </p:cNvPr>
            <p:cNvSpPr/>
            <p:nvPr/>
          </p:nvSpPr>
          <p:spPr>
            <a:xfrm>
              <a:off x="3524295" y="3643312"/>
              <a:ext cx="356564" cy="419100"/>
            </a:xfrm>
            <a:custGeom>
              <a:avLst/>
              <a:gdLst>
                <a:gd name="connsiteX0" fmla="*/ 237395 w 356564"/>
                <a:gd name="connsiteY0" fmla="*/ 418969 h 419100"/>
                <a:gd name="connsiteX1" fmla="*/ 8795 w 356564"/>
                <a:gd name="connsiteY1" fmla="*/ 237994 h 419100"/>
                <a:gd name="connsiteX2" fmla="*/ 94520 w 356564"/>
                <a:gd name="connsiteY2" fmla="*/ 57019 h 419100"/>
                <a:gd name="connsiteX3" fmla="*/ 342170 w 356564"/>
                <a:gd name="connsiteY3" fmla="*/ -131 h 419100"/>
                <a:gd name="connsiteX4" fmla="*/ 237395 w 356564"/>
                <a:gd name="connsiteY4" fmla="*/ 418969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6564" h="419100">
                  <a:moveTo>
                    <a:pt x="237395" y="418969"/>
                  </a:moveTo>
                  <a:lnTo>
                    <a:pt x="8795" y="237994"/>
                  </a:lnTo>
                  <a:cubicBezTo>
                    <a:pt x="8795" y="237994"/>
                    <a:pt x="-48355" y="95119"/>
                    <a:pt x="94520" y="57019"/>
                  </a:cubicBezTo>
                  <a:lnTo>
                    <a:pt x="342170" y="-131"/>
                  </a:lnTo>
                  <a:cubicBezTo>
                    <a:pt x="375889" y="148278"/>
                    <a:pt x="337026" y="303898"/>
                    <a:pt x="237395" y="418969"/>
                  </a:cubicBezTo>
                  <a:close/>
                </a:path>
              </a:pathLst>
            </a:custGeom>
            <a:solidFill>
              <a:srgbClr val="49B5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628007" y="1993412"/>
            <a:ext cx="6096000" cy="195450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spAutoFit/>
          </a:bodyPr>
          <a:lstStyle/>
          <a:p>
            <a:pPr indent="457200">
              <a:lnSpc>
                <a:spcPct val="150000"/>
              </a:lnSpc>
              <a:buSzPct val="25000"/>
            </a:pPr>
            <a:r>
              <a:rPr lang="zh-CN" altLang="zh-CN" sz="2800" b="1" dirty="0">
                <a:solidFill>
                  <a:schemeClr val="accent3">
                    <a:lumMod val="75000"/>
                  </a:schemeClr>
                </a:solidFill>
                <a:cs typeface="+mn-ea"/>
              </a:rPr>
              <a:t>“花”作为自然界中的一种美丽的存在，不仅是人们生活中的装饰品，也是各种文化和艺术的重要元素。</a:t>
            </a:r>
            <a:endParaRPr lang="en-US" altLang="zh-CN" sz="2800" b="1" dirty="0">
              <a:solidFill>
                <a:schemeClr val="accent3">
                  <a:lumMod val="75000"/>
                </a:schemeClr>
              </a:solidFill>
              <a:cs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89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577"/>
    </mc:Choice>
    <mc:Fallback xmlns="">
      <p:transition spd="slow" advTm="48577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AD29473B-8220-BE92-7EB9-A2851A823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z="2800" b="1" dirty="0">
                <a:solidFill>
                  <a:schemeClr val="tx1"/>
                </a:solidFill>
                <a:cs typeface="+mn-ea"/>
                <a:sym typeface="+mn-lt"/>
              </a:rPr>
              <a:t>教学设计简介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="" xmlns:a16="http://schemas.microsoft.com/office/drawing/2014/main" id="{68FD3235-9A37-425B-FD46-B46A7A5C6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5</a:t>
            </a:fld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="" xmlns:a16="http://schemas.microsoft.com/office/drawing/2014/main" id="{0A703786-38AD-0068-D57A-F8917710DDE6}"/>
              </a:ext>
            </a:extLst>
          </p:cNvPr>
          <p:cNvSpPr txBox="1"/>
          <p:nvPr/>
        </p:nvSpPr>
        <p:spPr>
          <a:xfrm>
            <a:off x="1249332" y="1843364"/>
            <a:ext cx="2005336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spAutoFit/>
          </a:bodyPr>
          <a:lstStyle/>
          <a:p>
            <a:pPr>
              <a:buSzPct val="25000"/>
            </a:pPr>
            <a:r>
              <a:rPr lang="zh-CN" altLang="en-US" sz="3600" b="1" dirty="0">
                <a:solidFill>
                  <a:schemeClr val="accent1"/>
                </a:solidFill>
                <a:cs typeface="+mn-ea"/>
                <a:sym typeface="+mn-lt"/>
              </a:rPr>
              <a:t>自然</a:t>
            </a:r>
            <a:endParaRPr lang="en-US" altLang="zh-CN" sz="3600" b="1" dirty="0">
              <a:solidFill>
                <a:schemeClr val="accent1"/>
              </a:solidFill>
              <a:cs typeface="+mn-ea"/>
              <a:sym typeface="+mn-lt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="" xmlns:a16="http://schemas.microsoft.com/office/drawing/2014/main" id="{50126B89-BAAE-9A1E-7627-8C323ACB6C6A}"/>
              </a:ext>
            </a:extLst>
          </p:cNvPr>
          <p:cNvSpPr txBox="1"/>
          <p:nvPr/>
        </p:nvSpPr>
        <p:spPr>
          <a:xfrm>
            <a:off x="1249332" y="2604862"/>
            <a:ext cx="1803279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spAutoFit/>
          </a:bodyPr>
          <a:lstStyle/>
          <a:p>
            <a:pPr>
              <a:buSzPct val="25000"/>
            </a:pPr>
            <a:r>
              <a:rPr lang="zh-CN" altLang="en-US" sz="3600" b="1" dirty="0">
                <a:solidFill>
                  <a:schemeClr val="accent1"/>
                </a:solidFill>
                <a:cs typeface="+mn-ea"/>
                <a:sym typeface="+mn-lt"/>
              </a:rPr>
              <a:t>语文</a:t>
            </a:r>
            <a:endParaRPr lang="en-US" altLang="zh-CN" sz="3600" b="1" dirty="0">
              <a:solidFill>
                <a:schemeClr val="accent1"/>
              </a:solidFill>
              <a:cs typeface="+mn-ea"/>
              <a:sym typeface="+mn-l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="" xmlns:a16="http://schemas.microsoft.com/office/drawing/2014/main" id="{57A51069-92A9-AE7B-8F4E-3AAEF4E057B2}"/>
              </a:ext>
            </a:extLst>
          </p:cNvPr>
          <p:cNvSpPr txBox="1"/>
          <p:nvPr/>
        </p:nvSpPr>
        <p:spPr>
          <a:xfrm>
            <a:off x="1249332" y="3367591"/>
            <a:ext cx="1803279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spAutoFit/>
          </a:bodyPr>
          <a:lstStyle/>
          <a:p>
            <a:pPr>
              <a:buSzPct val="25000"/>
            </a:pPr>
            <a:r>
              <a:rPr lang="zh-CN" altLang="en-US" sz="3600" b="1" dirty="0">
                <a:solidFill>
                  <a:schemeClr val="accent1"/>
                </a:solidFill>
                <a:cs typeface="+mn-ea"/>
                <a:sym typeface="+mn-lt"/>
              </a:rPr>
              <a:t>美术</a:t>
            </a:r>
            <a:endParaRPr lang="en-US" altLang="zh-CN" sz="3600" b="1" dirty="0">
              <a:solidFill>
                <a:schemeClr val="accent1"/>
              </a:solidFill>
              <a:cs typeface="+mn-ea"/>
              <a:sym typeface="+mn-lt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B6568CCD-9722-D0BF-ADD3-30B4937D25B5}"/>
              </a:ext>
            </a:extLst>
          </p:cNvPr>
          <p:cNvSpPr txBox="1"/>
          <p:nvPr/>
        </p:nvSpPr>
        <p:spPr>
          <a:xfrm>
            <a:off x="1243298" y="4128020"/>
            <a:ext cx="1803279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spAutoFit/>
          </a:bodyPr>
          <a:lstStyle/>
          <a:p>
            <a:pPr>
              <a:buSzPct val="25000"/>
            </a:pPr>
            <a:r>
              <a:rPr lang="zh-CN" altLang="en-US" sz="3600" b="1" dirty="0">
                <a:solidFill>
                  <a:schemeClr val="accent1"/>
                </a:solidFill>
                <a:cs typeface="+mn-ea"/>
                <a:sym typeface="+mn-lt"/>
              </a:rPr>
              <a:t>劳技</a:t>
            </a:r>
            <a:endParaRPr lang="en-US" altLang="zh-CN" sz="3600" b="1" dirty="0">
              <a:solidFill>
                <a:schemeClr val="accent1"/>
              </a:solidFill>
              <a:cs typeface="+mn-ea"/>
              <a:sym typeface="+mn-lt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="" xmlns:a16="http://schemas.microsoft.com/office/drawing/2014/main" id="{E7BD1657-5473-77F8-AC75-611C72CC1588}"/>
              </a:ext>
            </a:extLst>
          </p:cNvPr>
          <p:cNvSpPr txBox="1"/>
          <p:nvPr/>
        </p:nvSpPr>
        <p:spPr>
          <a:xfrm>
            <a:off x="722606" y="5322229"/>
            <a:ext cx="7821405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spAutoFit/>
          </a:bodyPr>
          <a:lstStyle>
            <a:defPPr>
              <a:defRPr lang="zh-CN"/>
            </a:defPPr>
            <a:lvl1pPr>
              <a:buSzPct val="25000"/>
              <a:defRPr sz="3600" b="1">
                <a:solidFill>
                  <a:schemeClr val="accent1"/>
                </a:solidFill>
                <a:cs typeface="+mn-ea"/>
              </a:defRPr>
            </a:lvl1pPr>
          </a:lstStyle>
          <a:p>
            <a:r>
              <a:rPr lang="zh-CN" altLang="zh-CN" sz="2800" dirty="0">
                <a:solidFill>
                  <a:schemeClr val="accent3">
                    <a:lumMod val="75000"/>
                  </a:schemeClr>
                </a:solidFill>
              </a:rPr>
              <a:t>花的摄影→花的诗词→花的生长→花的制作</a:t>
            </a:r>
            <a:endParaRPr lang="zh-CN" altLang="en-US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68" name="组合 167">
            <a:extLst>
              <a:ext uri="{FF2B5EF4-FFF2-40B4-BE49-F238E27FC236}">
                <a16:creationId xmlns="" xmlns:a16="http://schemas.microsoft.com/office/drawing/2014/main" id="{91AD6304-025F-A9B4-A4A5-C3F1E4A81B06}"/>
              </a:ext>
            </a:extLst>
          </p:cNvPr>
          <p:cNvGrpSpPr/>
          <p:nvPr/>
        </p:nvGrpSpPr>
        <p:grpSpPr>
          <a:xfrm>
            <a:off x="7018819" y="2127494"/>
            <a:ext cx="4500081" cy="3126523"/>
            <a:chOff x="3115816" y="1600200"/>
            <a:chExt cx="5947667" cy="4132263"/>
          </a:xfrm>
        </p:grpSpPr>
        <p:sp>
          <p:nvSpPr>
            <p:cNvPr id="169" name="任意多边形: 形状 50">
              <a:extLst>
                <a:ext uri="{FF2B5EF4-FFF2-40B4-BE49-F238E27FC236}">
                  <a16:creationId xmlns="" xmlns:a16="http://schemas.microsoft.com/office/drawing/2014/main" id="{426C0F19-C17E-CD16-7A27-C95294ACE40C}"/>
                </a:ext>
              </a:extLst>
            </p:cNvPr>
            <p:cNvSpPr/>
            <p:nvPr/>
          </p:nvSpPr>
          <p:spPr bwMode="auto">
            <a:xfrm>
              <a:off x="3547501" y="1783339"/>
              <a:ext cx="4045054" cy="1806684"/>
            </a:xfrm>
            <a:custGeom>
              <a:avLst/>
              <a:gdLst>
                <a:gd name="T0" fmla="*/ 0 w 2619"/>
                <a:gd name="T1" fmla="*/ 424 h 1170"/>
                <a:gd name="T2" fmla="*/ 0 w 2619"/>
                <a:gd name="T3" fmla="*/ 424 h 1170"/>
                <a:gd name="T4" fmla="*/ 424 w 2619"/>
                <a:gd name="T5" fmla="*/ 849 h 1170"/>
                <a:gd name="T6" fmla="*/ 424 w 2619"/>
                <a:gd name="T7" fmla="*/ 849 h 1170"/>
                <a:gd name="T8" fmla="*/ 339 w 2619"/>
                <a:gd name="T9" fmla="*/ 1170 h 1170"/>
                <a:gd name="T10" fmla="*/ 818 w 2619"/>
                <a:gd name="T11" fmla="*/ 849 h 1170"/>
                <a:gd name="T12" fmla="*/ 2195 w 2619"/>
                <a:gd name="T13" fmla="*/ 849 h 1170"/>
                <a:gd name="T14" fmla="*/ 2619 w 2619"/>
                <a:gd name="T15" fmla="*/ 424 h 1170"/>
                <a:gd name="T16" fmla="*/ 2619 w 2619"/>
                <a:gd name="T17" fmla="*/ 424 h 1170"/>
                <a:gd name="T18" fmla="*/ 2195 w 2619"/>
                <a:gd name="T19" fmla="*/ 0 h 1170"/>
                <a:gd name="T20" fmla="*/ 424 w 2619"/>
                <a:gd name="T21" fmla="*/ 0 h 1170"/>
                <a:gd name="T22" fmla="*/ 0 w 2619"/>
                <a:gd name="T23" fmla="*/ 424 h 1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19" h="1170">
                  <a:moveTo>
                    <a:pt x="0" y="424"/>
                  </a:moveTo>
                  <a:cubicBezTo>
                    <a:pt x="0" y="424"/>
                    <a:pt x="0" y="424"/>
                    <a:pt x="0" y="424"/>
                  </a:cubicBezTo>
                  <a:cubicBezTo>
                    <a:pt x="0" y="659"/>
                    <a:pt x="190" y="849"/>
                    <a:pt x="424" y="849"/>
                  </a:cubicBezTo>
                  <a:cubicBezTo>
                    <a:pt x="424" y="849"/>
                    <a:pt x="424" y="849"/>
                    <a:pt x="424" y="849"/>
                  </a:cubicBezTo>
                  <a:cubicBezTo>
                    <a:pt x="339" y="1170"/>
                    <a:pt x="339" y="1170"/>
                    <a:pt x="339" y="1170"/>
                  </a:cubicBezTo>
                  <a:cubicBezTo>
                    <a:pt x="818" y="849"/>
                    <a:pt x="818" y="849"/>
                    <a:pt x="818" y="849"/>
                  </a:cubicBezTo>
                  <a:cubicBezTo>
                    <a:pt x="2195" y="849"/>
                    <a:pt x="2195" y="849"/>
                    <a:pt x="2195" y="849"/>
                  </a:cubicBezTo>
                  <a:cubicBezTo>
                    <a:pt x="2429" y="849"/>
                    <a:pt x="2619" y="659"/>
                    <a:pt x="2619" y="424"/>
                  </a:cubicBezTo>
                  <a:cubicBezTo>
                    <a:pt x="2619" y="424"/>
                    <a:pt x="2619" y="424"/>
                    <a:pt x="2619" y="424"/>
                  </a:cubicBezTo>
                  <a:cubicBezTo>
                    <a:pt x="2619" y="190"/>
                    <a:pt x="2429" y="0"/>
                    <a:pt x="2195" y="0"/>
                  </a:cubicBezTo>
                  <a:cubicBezTo>
                    <a:pt x="424" y="0"/>
                    <a:pt x="424" y="0"/>
                    <a:pt x="424" y="0"/>
                  </a:cubicBezTo>
                  <a:cubicBezTo>
                    <a:pt x="190" y="0"/>
                    <a:pt x="0" y="190"/>
                    <a:pt x="0" y="424"/>
                  </a:cubicBezTo>
                  <a:close/>
                </a:path>
              </a:pathLst>
            </a:custGeom>
            <a:solidFill>
              <a:srgbClr val="0979FF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0" name="任意多边形: 形状 51">
              <a:extLst>
                <a:ext uri="{FF2B5EF4-FFF2-40B4-BE49-F238E27FC236}">
                  <a16:creationId xmlns="" xmlns:a16="http://schemas.microsoft.com/office/drawing/2014/main" id="{3F74010B-E6A6-2333-F510-485CCB40DF73}"/>
                </a:ext>
              </a:extLst>
            </p:cNvPr>
            <p:cNvSpPr/>
            <p:nvPr/>
          </p:nvSpPr>
          <p:spPr bwMode="auto">
            <a:xfrm>
              <a:off x="4165233" y="2196130"/>
              <a:ext cx="2809590" cy="0"/>
            </a:xfrm>
            <a:custGeom>
              <a:avLst/>
              <a:gdLst>
                <a:gd name="T0" fmla="*/ 0 w 1933"/>
                <a:gd name="T1" fmla="*/ 1933 w 1933"/>
                <a:gd name="T2" fmla="*/ 0 w 193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933">
                  <a:moveTo>
                    <a:pt x="0" y="0"/>
                  </a:moveTo>
                  <a:lnTo>
                    <a:pt x="193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C5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1" name="直接连接符 170">
              <a:extLst>
                <a:ext uri="{FF2B5EF4-FFF2-40B4-BE49-F238E27FC236}">
                  <a16:creationId xmlns="" xmlns:a16="http://schemas.microsoft.com/office/drawing/2014/main" id="{2A128A5A-C285-D7D1-0F16-8BBF14EE6475}"/>
                </a:ext>
              </a:extLst>
            </p:cNvPr>
            <p:cNvSpPr/>
            <p:nvPr/>
          </p:nvSpPr>
          <p:spPr bwMode="auto">
            <a:xfrm>
              <a:off x="4165233" y="2196130"/>
              <a:ext cx="280959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2" name="任意多边形: 形状 53">
              <a:extLst>
                <a:ext uri="{FF2B5EF4-FFF2-40B4-BE49-F238E27FC236}">
                  <a16:creationId xmlns="" xmlns:a16="http://schemas.microsoft.com/office/drawing/2014/main" id="{D39292DA-F43D-8A20-3997-50C662F5D07A}"/>
                </a:ext>
              </a:extLst>
            </p:cNvPr>
            <p:cNvSpPr/>
            <p:nvPr/>
          </p:nvSpPr>
          <p:spPr bwMode="auto">
            <a:xfrm>
              <a:off x="4165233" y="2396711"/>
              <a:ext cx="2809590" cy="0"/>
            </a:xfrm>
            <a:custGeom>
              <a:avLst/>
              <a:gdLst>
                <a:gd name="T0" fmla="*/ 0 w 1933"/>
                <a:gd name="T1" fmla="*/ 1933 w 1933"/>
                <a:gd name="T2" fmla="*/ 0 w 193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933">
                  <a:moveTo>
                    <a:pt x="0" y="0"/>
                  </a:moveTo>
                  <a:lnTo>
                    <a:pt x="193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C5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3" name="直接连接符 172">
              <a:extLst>
                <a:ext uri="{FF2B5EF4-FFF2-40B4-BE49-F238E27FC236}">
                  <a16:creationId xmlns="" xmlns:a16="http://schemas.microsoft.com/office/drawing/2014/main" id="{79BD3198-CE9B-55C5-D5D7-008A9D2B5BD4}"/>
                </a:ext>
              </a:extLst>
            </p:cNvPr>
            <p:cNvSpPr/>
            <p:nvPr/>
          </p:nvSpPr>
          <p:spPr bwMode="auto">
            <a:xfrm>
              <a:off x="4165233" y="2396711"/>
              <a:ext cx="280959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4" name="任意多边形: 形状 55">
              <a:extLst>
                <a:ext uri="{FF2B5EF4-FFF2-40B4-BE49-F238E27FC236}">
                  <a16:creationId xmlns="" xmlns:a16="http://schemas.microsoft.com/office/drawing/2014/main" id="{743FEFDA-00EC-6F0D-6280-755CB5E01FAF}"/>
                </a:ext>
              </a:extLst>
            </p:cNvPr>
            <p:cNvSpPr/>
            <p:nvPr/>
          </p:nvSpPr>
          <p:spPr bwMode="auto">
            <a:xfrm>
              <a:off x="4165233" y="2597292"/>
              <a:ext cx="2809590" cy="0"/>
            </a:xfrm>
            <a:custGeom>
              <a:avLst/>
              <a:gdLst>
                <a:gd name="T0" fmla="*/ 0 w 1933"/>
                <a:gd name="T1" fmla="*/ 1933 w 1933"/>
                <a:gd name="T2" fmla="*/ 0 w 193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933">
                  <a:moveTo>
                    <a:pt x="0" y="0"/>
                  </a:moveTo>
                  <a:lnTo>
                    <a:pt x="193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C5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5" name="直接连接符 174">
              <a:extLst>
                <a:ext uri="{FF2B5EF4-FFF2-40B4-BE49-F238E27FC236}">
                  <a16:creationId xmlns="" xmlns:a16="http://schemas.microsoft.com/office/drawing/2014/main" id="{DC456064-EBE7-F257-05F2-CB4977546790}"/>
                </a:ext>
              </a:extLst>
            </p:cNvPr>
            <p:cNvSpPr/>
            <p:nvPr/>
          </p:nvSpPr>
          <p:spPr bwMode="auto">
            <a:xfrm>
              <a:off x="4165233" y="2597292"/>
              <a:ext cx="280959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6" name="任意多边形: 形状 57">
              <a:extLst>
                <a:ext uri="{FF2B5EF4-FFF2-40B4-BE49-F238E27FC236}">
                  <a16:creationId xmlns="" xmlns:a16="http://schemas.microsoft.com/office/drawing/2014/main" id="{19D040C9-066A-F4AE-85E7-606B324B7004}"/>
                </a:ext>
              </a:extLst>
            </p:cNvPr>
            <p:cNvSpPr/>
            <p:nvPr/>
          </p:nvSpPr>
          <p:spPr bwMode="auto">
            <a:xfrm>
              <a:off x="6730637" y="3212117"/>
              <a:ext cx="2332846" cy="1167150"/>
            </a:xfrm>
            <a:custGeom>
              <a:avLst/>
              <a:gdLst>
                <a:gd name="T0" fmla="*/ 0 w 1510"/>
                <a:gd name="T1" fmla="*/ 263 h 755"/>
                <a:gd name="T2" fmla="*/ 0 w 1510"/>
                <a:gd name="T3" fmla="*/ 263 h 755"/>
                <a:gd name="T4" fmla="*/ 264 w 1510"/>
                <a:gd name="T5" fmla="*/ 527 h 755"/>
                <a:gd name="T6" fmla="*/ 272 w 1510"/>
                <a:gd name="T7" fmla="*/ 527 h 755"/>
                <a:gd name="T8" fmla="*/ 211 w 1510"/>
                <a:gd name="T9" fmla="*/ 755 h 755"/>
                <a:gd name="T10" fmla="*/ 552 w 1510"/>
                <a:gd name="T11" fmla="*/ 527 h 755"/>
                <a:gd name="T12" fmla="*/ 1246 w 1510"/>
                <a:gd name="T13" fmla="*/ 527 h 755"/>
                <a:gd name="T14" fmla="*/ 1510 w 1510"/>
                <a:gd name="T15" fmla="*/ 263 h 755"/>
                <a:gd name="T16" fmla="*/ 1510 w 1510"/>
                <a:gd name="T17" fmla="*/ 263 h 755"/>
                <a:gd name="T18" fmla="*/ 1246 w 1510"/>
                <a:gd name="T19" fmla="*/ 0 h 755"/>
                <a:gd name="T20" fmla="*/ 264 w 1510"/>
                <a:gd name="T21" fmla="*/ 0 h 755"/>
                <a:gd name="T22" fmla="*/ 0 w 1510"/>
                <a:gd name="T23" fmla="*/ 263 h 7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10" h="755">
                  <a:moveTo>
                    <a:pt x="0" y="263"/>
                  </a:moveTo>
                  <a:cubicBezTo>
                    <a:pt x="0" y="263"/>
                    <a:pt x="0" y="263"/>
                    <a:pt x="0" y="263"/>
                  </a:cubicBezTo>
                  <a:cubicBezTo>
                    <a:pt x="0" y="409"/>
                    <a:pt x="118" y="527"/>
                    <a:pt x="264" y="527"/>
                  </a:cubicBezTo>
                  <a:cubicBezTo>
                    <a:pt x="272" y="527"/>
                    <a:pt x="272" y="527"/>
                    <a:pt x="272" y="527"/>
                  </a:cubicBezTo>
                  <a:cubicBezTo>
                    <a:pt x="211" y="755"/>
                    <a:pt x="211" y="755"/>
                    <a:pt x="211" y="755"/>
                  </a:cubicBezTo>
                  <a:cubicBezTo>
                    <a:pt x="552" y="527"/>
                    <a:pt x="552" y="527"/>
                    <a:pt x="552" y="527"/>
                  </a:cubicBezTo>
                  <a:cubicBezTo>
                    <a:pt x="1246" y="527"/>
                    <a:pt x="1246" y="527"/>
                    <a:pt x="1246" y="527"/>
                  </a:cubicBezTo>
                  <a:cubicBezTo>
                    <a:pt x="1392" y="527"/>
                    <a:pt x="1510" y="409"/>
                    <a:pt x="1510" y="263"/>
                  </a:cubicBezTo>
                  <a:cubicBezTo>
                    <a:pt x="1510" y="263"/>
                    <a:pt x="1510" y="263"/>
                    <a:pt x="1510" y="263"/>
                  </a:cubicBezTo>
                  <a:cubicBezTo>
                    <a:pt x="1510" y="118"/>
                    <a:pt x="1392" y="0"/>
                    <a:pt x="1246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118" y="0"/>
                    <a:pt x="0" y="118"/>
                    <a:pt x="0" y="263"/>
                  </a:cubicBezTo>
                  <a:close/>
                </a:path>
              </a:pathLst>
            </a:custGeom>
            <a:solidFill>
              <a:srgbClr val="FFB933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7" name="直接连接符 176">
              <a:extLst>
                <a:ext uri="{FF2B5EF4-FFF2-40B4-BE49-F238E27FC236}">
                  <a16:creationId xmlns="" xmlns:a16="http://schemas.microsoft.com/office/drawing/2014/main" id="{9235D23F-1F12-0720-D86E-4B61EE14F15A}"/>
                </a:ext>
              </a:extLst>
            </p:cNvPr>
            <p:cNvSpPr/>
            <p:nvPr/>
          </p:nvSpPr>
          <p:spPr bwMode="auto">
            <a:xfrm>
              <a:off x="7127439" y="3510081"/>
              <a:ext cx="133284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8" name="直接连接符 177">
              <a:extLst>
                <a:ext uri="{FF2B5EF4-FFF2-40B4-BE49-F238E27FC236}">
                  <a16:creationId xmlns="" xmlns:a16="http://schemas.microsoft.com/office/drawing/2014/main" id="{614C116F-A412-B3B0-727D-75D711E73BAB}"/>
                </a:ext>
              </a:extLst>
            </p:cNvPr>
            <p:cNvSpPr/>
            <p:nvPr/>
          </p:nvSpPr>
          <p:spPr bwMode="auto">
            <a:xfrm>
              <a:off x="7127439" y="3672872"/>
              <a:ext cx="133284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9" name="任意多边形: 形状 60">
              <a:extLst>
                <a:ext uri="{FF2B5EF4-FFF2-40B4-BE49-F238E27FC236}">
                  <a16:creationId xmlns="" xmlns:a16="http://schemas.microsoft.com/office/drawing/2014/main" id="{6C8C8769-4EE7-1F81-7151-62B715E51B19}"/>
                </a:ext>
              </a:extLst>
            </p:cNvPr>
            <p:cNvSpPr/>
            <p:nvPr/>
          </p:nvSpPr>
          <p:spPr bwMode="auto">
            <a:xfrm>
              <a:off x="3115816" y="3911244"/>
              <a:ext cx="2670055" cy="1475289"/>
            </a:xfrm>
            <a:custGeom>
              <a:avLst/>
              <a:gdLst>
                <a:gd name="T0" fmla="*/ 1300 w 1728"/>
                <a:gd name="T1" fmla="*/ 260 h 954"/>
                <a:gd name="T2" fmla="*/ 1369 w 1728"/>
                <a:gd name="T3" fmla="*/ 0 h 954"/>
                <a:gd name="T4" fmla="*/ 982 w 1728"/>
                <a:gd name="T5" fmla="*/ 260 h 954"/>
                <a:gd name="T6" fmla="*/ 347 w 1728"/>
                <a:gd name="T7" fmla="*/ 260 h 954"/>
                <a:gd name="T8" fmla="*/ 0 w 1728"/>
                <a:gd name="T9" fmla="*/ 607 h 954"/>
                <a:gd name="T10" fmla="*/ 0 w 1728"/>
                <a:gd name="T11" fmla="*/ 607 h 954"/>
                <a:gd name="T12" fmla="*/ 347 w 1728"/>
                <a:gd name="T13" fmla="*/ 954 h 954"/>
                <a:gd name="T14" fmla="*/ 1381 w 1728"/>
                <a:gd name="T15" fmla="*/ 954 h 954"/>
                <a:gd name="T16" fmla="*/ 1728 w 1728"/>
                <a:gd name="T17" fmla="*/ 607 h 954"/>
                <a:gd name="T18" fmla="*/ 1728 w 1728"/>
                <a:gd name="T19" fmla="*/ 607 h 954"/>
                <a:gd name="T20" fmla="*/ 1381 w 1728"/>
                <a:gd name="T21" fmla="*/ 260 h 954"/>
                <a:gd name="T22" fmla="*/ 1300 w 1728"/>
                <a:gd name="T23" fmla="*/ 26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28" h="954">
                  <a:moveTo>
                    <a:pt x="1300" y="260"/>
                  </a:moveTo>
                  <a:cubicBezTo>
                    <a:pt x="1369" y="0"/>
                    <a:pt x="1369" y="0"/>
                    <a:pt x="1369" y="0"/>
                  </a:cubicBezTo>
                  <a:cubicBezTo>
                    <a:pt x="982" y="260"/>
                    <a:pt x="982" y="260"/>
                    <a:pt x="982" y="260"/>
                  </a:cubicBezTo>
                  <a:cubicBezTo>
                    <a:pt x="347" y="260"/>
                    <a:pt x="347" y="260"/>
                    <a:pt x="347" y="260"/>
                  </a:cubicBezTo>
                  <a:cubicBezTo>
                    <a:pt x="155" y="260"/>
                    <a:pt x="0" y="415"/>
                    <a:pt x="0" y="607"/>
                  </a:cubicBezTo>
                  <a:cubicBezTo>
                    <a:pt x="0" y="607"/>
                    <a:pt x="0" y="607"/>
                    <a:pt x="0" y="607"/>
                  </a:cubicBezTo>
                  <a:cubicBezTo>
                    <a:pt x="0" y="799"/>
                    <a:pt x="155" y="954"/>
                    <a:pt x="347" y="954"/>
                  </a:cubicBezTo>
                  <a:cubicBezTo>
                    <a:pt x="1381" y="954"/>
                    <a:pt x="1381" y="954"/>
                    <a:pt x="1381" y="954"/>
                  </a:cubicBezTo>
                  <a:cubicBezTo>
                    <a:pt x="1573" y="954"/>
                    <a:pt x="1728" y="799"/>
                    <a:pt x="1728" y="607"/>
                  </a:cubicBezTo>
                  <a:cubicBezTo>
                    <a:pt x="1728" y="607"/>
                    <a:pt x="1728" y="607"/>
                    <a:pt x="1728" y="607"/>
                  </a:cubicBezTo>
                  <a:cubicBezTo>
                    <a:pt x="1728" y="415"/>
                    <a:pt x="1573" y="260"/>
                    <a:pt x="1381" y="260"/>
                  </a:cubicBezTo>
                  <a:lnTo>
                    <a:pt x="1300" y="260"/>
                  </a:lnTo>
                  <a:close/>
                </a:path>
              </a:pathLst>
            </a:custGeom>
            <a:solidFill>
              <a:srgbClr val="FFB2E6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0" name="直接连接符 179">
              <a:extLst>
                <a:ext uri="{FF2B5EF4-FFF2-40B4-BE49-F238E27FC236}">
                  <a16:creationId xmlns="" xmlns:a16="http://schemas.microsoft.com/office/drawing/2014/main" id="{241939EF-83EA-58C1-B131-9F21FA9B492C}"/>
                </a:ext>
              </a:extLst>
            </p:cNvPr>
            <p:cNvSpPr/>
            <p:nvPr/>
          </p:nvSpPr>
          <p:spPr bwMode="auto">
            <a:xfrm>
              <a:off x="3579478" y="4816766"/>
              <a:ext cx="1742731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1" name="椭圆 180">
              <a:extLst>
                <a:ext uri="{FF2B5EF4-FFF2-40B4-BE49-F238E27FC236}">
                  <a16:creationId xmlns="" xmlns:a16="http://schemas.microsoft.com/office/drawing/2014/main" id="{3DCCE8A9-96B1-BBA7-8371-90D5E81281F8}"/>
                </a:ext>
              </a:extLst>
            </p:cNvPr>
            <p:cNvSpPr/>
            <p:nvPr/>
          </p:nvSpPr>
          <p:spPr bwMode="auto">
            <a:xfrm>
              <a:off x="5941394" y="4406883"/>
              <a:ext cx="758720" cy="758720"/>
            </a:xfrm>
            <a:prstGeom prst="ellipse">
              <a:avLst/>
            </a:prstGeom>
            <a:solidFill>
              <a:srgbClr val="24C593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2" name="椭圆 181">
              <a:extLst>
                <a:ext uri="{FF2B5EF4-FFF2-40B4-BE49-F238E27FC236}">
                  <a16:creationId xmlns="" xmlns:a16="http://schemas.microsoft.com/office/drawing/2014/main" id="{3E7C7E84-DEF7-727E-FBF9-DDDD5A9743D5}"/>
                </a:ext>
              </a:extLst>
            </p:cNvPr>
            <p:cNvSpPr/>
            <p:nvPr/>
          </p:nvSpPr>
          <p:spPr bwMode="auto">
            <a:xfrm>
              <a:off x="5008256" y="2476653"/>
              <a:ext cx="2171509" cy="2172963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3" name="任意多边形: 形状 64">
              <a:extLst>
                <a:ext uri="{FF2B5EF4-FFF2-40B4-BE49-F238E27FC236}">
                  <a16:creationId xmlns="" xmlns:a16="http://schemas.microsoft.com/office/drawing/2014/main" id="{7413956A-A0A9-F181-2838-D1375BCD5179}"/>
                </a:ext>
              </a:extLst>
            </p:cNvPr>
            <p:cNvSpPr/>
            <p:nvPr/>
          </p:nvSpPr>
          <p:spPr bwMode="auto">
            <a:xfrm>
              <a:off x="6450114" y="3405430"/>
              <a:ext cx="729650" cy="1015988"/>
            </a:xfrm>
            <a:custGeom>
              <a:avLst/>
              <a:gdLst>
                <a:gd name="T0" fmla="*/ 0 w 473"/>
                <a:gd name="T1" fmla="*/ 240 h 658"/>
                <a:gd name="T2" fmla="*/ 0 w 473"/>
                <a:gd name="T3" fmla="*/ 240 h 658"/>
                <a:gd name="T4" fmla="*/ 241 w 473"/>
                <a:gd name="T5" fmla="*/ 481 h 658"/>
                <a:gd name="T6" fmla="*/ 248 w 473"/>
                <a:gd name="T7" fmla="*/ 481 h 658"/>
                <a:gd name="T8" fmla="*/ 201 w 473"/>
                <a:gd name="T9" fmla="*/ 658 h 658"/>
                <a:gd name="T10" fmla="*/ 473 w 473"/>
                <a:gd name="T11" fmla="*/ 102 h 658"/>
                <a:gd name="T12" fmla="*/ 466 w 473"/>
                <a:gd name="T13" fmla="*/ 0 h 658"/>
                <a:gd name="T14" fmla="*/ 241 w 473"/>
                <a:gd name="T15" fmla="*/ 0 h 658"/>
                <a:gd name="T16" fmla="*/ 0 w 473"/>
                <a:gd name="T17" fmla="*/ 240 h 6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3" h="658">
                  <a:moveTo>
                    <a:pt x="0" y="240"/>
                  </a:moveTo>
                  <a:cubicBezTo>
                    <a:pt x="0" y="240"/>
                    <a:pt x="0" y="240"/>
                    <a:pt x="0" y="240"/>
                  </a:cubicBezTo>
                  <a:cubicBezTo>
                    <a:pt x="0" y="373"/>
                    <a:pt x="108" y="481"/>
                    <a:pt x="241" y="481"/>
                  </a:cubicBezTo>
                  <a:cubicBezTo>
                    <a:pt x="248" y="481"/>
                    <a:pt x="248" y="481"/>
                    <a:pt x="248" y="481"/>
                  </a:cubicBezTo>
                  <a:cubicBezTo>
                    <a:pt x="201" y="658"/>
                    <a:pt x="201" y="658"/>
                    <a:pt x="201" y="658"/>
                  </a:cubicBezTo>
                  <a:cubicBezTo>
                    <a:pt x="367" y="529"/>
                    <a:pt x="473" y="328"/>
                    <a:pt x="473" y="102"/>
                  </a:cubicBezTo>
                  <a:cubicBezTo>
                    <a:pt x="473" y="67"/>
                    <a:pt x="471" y="33"/>
                    <a:pt x="466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108" y="0"/>
                    <a:pt x="0" y="108"/>
                    <a:pt x="0" y="240"/>
                  </a:cubicBez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4" name="任意多边形: 形状 65">
              <a:extLst>
                <a:ext uri="{FF2B5EF4-FFF2-40B4-BE49-F238E27FC236}">
                  <a16:creationId xmlns="" xmlns:a16="http://schemas.microsoft.com/office/drawing/2014/main" id="{CE7D3CB5-1ACA-7322-AE49-1E23CA56C7A6}"/>
                </a:ext>
              </a:extLst>
            </p:cNvPr>
            <p:cNvSpPr/>
            <p:nvPr/>
          </p:nvSpPr>
          <p:spPr bwMode="auto">
            <a:xfrm>
              <a:off x="6009707" y="4207755"/>
              <a:ext cx="728197" cy="441860"/>
            </a:xfrm>
            <a:custGeom>
              <a:avLst/>
              <a:gdLst>
                <a:gd name="T0" fmla="*/ 246 w 472"/>
                <a:gd name="T1" fmla="*/ 0 h 286"/>
                <a:gd name="T2" fmla="*/ 0 w 472"/>
                <a:gd name="T3" fmla="*/ 245 h 286"/>
                <a:gd name="T4" fmla="*/ 3 w 472"/>
                <a:gd name="T5" fmla="*/ 284 h 286"/>
                <a:gd name="T6" fmla="*/ 55 w 472"/>
                <a:gd name="T7" fmla="*/ 286 h 286"/>
                <a:gd name="T8" fmla="*/ 472 w 472"/>
                <a:gd name="T9" fmla="*/ 150 h 286"/>
                <a:gd name="T10" fmla="*/ 246 w 472"/>
                <a:gd name="T11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2" h="286">
                  <a:moveTo>
                    <a:pt x="246" y="0"/>
                  </a:moveTo>
                  <a:cubicBezTo>
                    <a:pt x="110" y="0"/>
                    <a:pt x="0" y="110"/>
                    <a:pt x="0" y="245"/>
                  </a:cubicBezTo>
                  <a:cubicBezTo>
                    <a:pt x="0" y="259"/>
                    <a:pt x="1" y="272"/>
                    <a:pt x="3" y="284"/>
                  </a:cubicBezTo>
                  <a:cubicBezTo>
                    <a:pt x="20" y="286"/>
                    <a:pt x="38" y="286"/>
                    <a:pt x="55" y="286"/>
                  </a:cubicBezTo>
                  <a:cubicBezTo>
                    <a:pt x="211" y="286"/>
                    <a:pt x="355" y="235"/>
                    <a:pt x="472" y="150"/>
                  </a:cubicBezTo>
                  <a:cubicBezTo>
                    <a:pt x="434" y="61"/>
                    <a:pt x="347" y="0"/>
                    <a:pt x="246" y="0"/>
                  </a:cubicBezTo>
                  <a:close/>
                </a:path>
              </a:pathLst>
            </a:custGeom>
            <a:solidFill>
              <a:srgbClr val="00C9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5" name="任意多边形: 形状 66">
              <a:extLst>
                <a:ext uri="{FF2B5EF4-FFF2-40B4-BE49-F238E27FC236}">
                  <a16:creationId xmlns="" xmlns:a16="http://schemas.microsoft.com/office/drawing/2014/main" id="{31C18C58-5074-3F39-4EDD-E6185DB71DEF}"/>
                </a:ext>
              </a:extLst>
            </p:cNvPr>
            <p:cNvSpPr/>
            <p:nvPr/>
          </p:nvSpPr>
          <p:spPr bwMode="auto">
            <a:xfrm>
              <a:off x="5022790" y="3508628"/>
              <a:ext cx="899709" cy="1122092"/>
            </a:xfrm>
            <a:custGeom>
              <a:avLst/>
              <a:gdLst>
                <a:gd name="T0" fmla="*/ 236 w 583"/>
                <a:gd name="T1" fmla="*/ 260 h 726"/>
                <a:gd name="T2" fmla="*/ 156 w 583"/>
                <a:gd name="T3" fmla="*/ 260 h 726"/>
                <a:gd name="T4" fmla="*/ 224 w 583"/>
                <a:gd name="T5" fmla="*/ 0 h 726"/>
                <a:gd name="T6" fmla="*/ 0 w 583"/>
                <a:gd name="T7" fmla="*/ 151 h 726"/>
                <a:gd name="T8" fmla="*/ 562 w 583"/>
                <a:gd name="T9" fmla="*/ 726 h 726"/>
                <a:gd name="T10" fmla="*/ 583 w 583"/>
                <a:gd name="T11" fmla="*/ 607 h 726"/>
                <a:gd name="T12" fmla="*/ 583 w 583"/>
                <a:gd name="T13" fmla="*/ 607 h 726"/>
                <a:gd name="T14" fmla="*/ 236 w 583"/>
                <a:gd name="T15" fmla="*/ 26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3" h="726">
                  <a:moveTo>
                    <a:pt x="236" y="260"/>
                  </a:moveTo>
                  <a:cubicBezTo>
                    <a:pt x="156" y="260"/>
                    <a:pt x="156" y="260"/>
                    <a:pt x="156" y="260"/>
                  </a:cubicBezTo>
                  <a:cubicBezTo>
                    <a:pt x="224" y="0"/>
                    <a:pt x="224" y="0"/>
                    <a:pt x="224" y="0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48" y="441"/>
                    <a:pt x="274" y="671"/>
                    <a:pt x="562" y="726"/>
                  </a:cubicBezTo>
                  <a:cubicBezTo>
                    <a:pt x="576" y="689"/>
                    <a:pt x="583" y="649"/>
                    <a:pt x="583" y="607"/>
                  </a:cubicBezTo>
                  <a:cubicBezTo>
                    <a:pt x="583" y="607"/>
                    <a:pt x="583" y="607"/>
                    <a:pt x="583" y="607"/>
                  </a:cubicBezTo>
                  <a:cubicBezTo>
                    <a:pt x="583" y="415"/>
                    <a:pt x="428" y="260"/>
                    <a:pt x="236" y="260"/>
                  </a:cubicBezTo>
                  <a:close/>
                </a:path>
              </a:pathLst>
            </a:custGeom>
            <a:solidFill>
              <a:srgbClr val="F49D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6" name="任意多边形: 形状 67">
              <a:extLst>
                <a:ext uri="{FF2B5EF4-FFF2-40B4-BE49-F238E27FC236}">
                  <a16:creationId xmlns="" xmlns:a16="http://schemas.microsoft.com/office/drawing/2014/main" id="{F23860B1-8942-B715-4B8E-433D10E9CA71}"/>
                </a:ext>
              </a:extLst>
            </p:cNvPr>
            <p:cNvSpPr/>
            <p:nvPr/>
          </p:nvSpPr>
          <p:spPr bwMode="auto">
            <a:xfrm>
              <a:off x="5027150" y="2476653"/>
              <a:ext cx="2066858" cy="885174"/>
            </a:xfrm>
            <a:custGeom>
              <a:avLst/>
              <a:gdLst>
                <a:gd name="T0" fmla="*/ 1018 w 1338"/>
                <a:gd name="T1" fmla="*/ 573 h 573"/>
                <a:gd name="T2" fmla="*/ 1338 w 1338"/>
                <a:gd name="T3" fmla="*/ 428 h 573"/>
                <a:gd name="T4" fmla="*/ 691 w 1338"/>
                <a:gd name="T5" fmla="*/ 0 h 573"/>
                <a:gd name="T6" fmla="*/ 0 w 1338"/>
                <a:gd name="T7" fmla="*/ 573 h 573"/>
                <a:gd name="T8" fmla="*/ 1018 w 1338"/>
                <a:gd name="T9" fmla="*/ 573 h 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8" h="573">
                  <a:moveTo>
                    <a:pt x="1018" y="573"/>
                  </a:moveTo>
                  <a:cubicBezTo>
                    <a:pt x="1146" y="573"/>
                    <a:pt x="1261" y="517"/>
                    <a:pt x="1338" y="428"/>
                  </a:cubicBezTo>
                  <a:cubicBezTo>
                    <a:pt x="1231" y="176"/>
                    <a:pt x="982" y="0"/>
                    <a:pt x="691" y="0"/>
                  </a:cubicBezTo>
                  <a:cubicBezTo>
                    <a:pt x="347" y="0"/>
                    <a:pt x="60" y="247"/>
                    <a:pt x="0" y="573"/>
                  </a:cubicBezTo>
                  <a:lnTo>
                    <a:pt x="1018" y="573"/>
                  </a:lnTo>
                  <a:close/>
                </a:path>
              </a:pathLst>
            </a:custGeom>
            <a:solidFill>
              <a:srgbClr val="005B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7" name="任意多边形: 形状 68">
              <a:extLst>
                <a:ext uri="{FF2B5EF4-FFF2-40B4-BE49-F238E27FC236}">
                  <a16:creationId xmlns="" xmlns:a16="http://schemas.microsoft.com/office/drawing/2014/main" id="{CB9FA571-BFDF-49E4-F16C-E88961202DE2}"/>
                </a:ext>
              </a:extLst>
            </p:cNvPr>
            <p:cNvSpPr/>
            <p:nvPr/>
          </p:nvSpPr>
          <p:spPr bwMode="auto">
            <a:xfrm>
              <a:off x="6643427" y="4380720"/>
              <a:ext cx="1110464" cy="1351743"/>
            </a:xfrm>
            <a:custGeom>
              <a:avLst/>
              <a:gdLst>
                <a:gd name="T0" fmla="*/ 764 w 764"/>
                <a:gd name="T1" fmla="*/ 812 h 930"/>
                <a:gd name="T2" fmla="*/ 605 w 764"/>
                <a:gd name="T3" fmla="*/ 930 h 930"/>
                <a:gd name="T4" fmla="*/ 0 w 764"/>
                <a:gd name="T5" fmla="*/ 116 h 930"/>
                <a:gd name="T6" fmla="*/ 157 w 764"/>
                <a:gd name="T7" fmla="*/ 0 h 930"/>
                <a:gd name="T8" fmla="*/ 764 w 764"/>
                <a:gd name="T9" fmla="*/ 812 h 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4" h="930">
                  <a:moveTo>
                    <a:pt x="764" y="812"/>
                  </a:moveTo>
                  <a:lnTo>
                    <a:pt x="605" y="930"/>
                  </a:lnTo>
                  <a:lnTo>
                    <a:pt x="0" y="116"/>
                  </a:lnTo>
                  <a:lnTo>
                    <a:pt x="157" y="0"/>
                  </a:lnTo>
                  <a:lnTo>
                    <a:pt x="764" y="812"/>
                  </a:lnTo>
                  <a:close/>
                </a:path>
              </a:pathLst>
            </a:custGeom>
            <a:solidFill>
              <a:srgbClr val="DDDDDD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8" name="任意多边形: 形状 69">
              <a:extLst>
                <a:ext uri="{FF2B5EF4-FFF2-40B4-BE49-F238E27FC236}">
                  <a16:creationId xmlns="" xmlns:a16="http://schemas.microsoft.com/office/drawing/2014/main" id="{9B51965D-A900-91AA-2FCB-2497665B208B}"/>
                </a:ext>
              </a:extLst>
            </p:cNvPr>
            <p:cNvSpPr/>
            <p:nvPr/>
          </p:nvSpPr>
          <p:spPr bwMode="auto">
            <a:xfrm>
              <a:off x="6643427" y="4380720"/>
              <a:ext cx="978197" cy="1177324"/>
            </a:xfrm>
            <a:custGeom>
              <a:avLst/>
              <a:gdLst>
                <a:gd name="T0" fmla="*/ 673 w 673"/>
                <a:gd name="T1" fmla="*/ 692 h 810"/>
                <a:gd name="T2" fmla="*/ 516 w 673"/>
                <a:gd name="T3" fmla="*/ 810 h 810"/>
                <a:gd name="T4" fmla="*/ 0 w 673"/>
                <a:gd name="T5" fmla="*/ 116 h 810"/>
                <a:gd name="T6" fmla="*/ 157 w 673"/>
                <a:gd name="T7" fmla="*/ 0 h 810"/>
                <a:gd name="T8" fmla="*/ 673 w 673"/>
                <a:gd name="T9" fmla="*/ 692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3" h="810">
                  <a:moveTo>
                    <a:pt x="673" y="692"/>
                  </a:moveTo>
                  <a:lnTo>
                    <a:pt x="516" y="810"/>
                  </a:lnTo>
                  <a:lnTo>
                    <a:pt x="0" y="116"/>
                  </a:lnTo>
                  <a:lnTo>
                    <a:pt x="157" y="0"/>
                  </a:lnTo>
                  <a:lnTo>
                    <a:pt x="673" y="692"/>
                  </a:lnTo>
                  <a:close/>
                </a:path>
              </a:pathLst>
            </a:custGeom>
            <a:solidFill>
              <a:srgbClr val="BABABA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9" name="任意多边形: 形状 70">
              <a:extLst>
                <a:ext uri="{FF2B5EF4-FFF2-40B4-BE49-F238E27FC236}">
                  <a16:creationId xmlns="" xmlns:a16="http://schemas.microsoft.com/office/drawing/2014/main" id="{3AAA2BBF-5A7A-57DE-F290-A37FD280540A}"/>
                </a:ext>
              </a:extLst>
            </p:cNvPr>
            <p:cNvSpPr/>
            <p:nvPr/>
          </p:nvSpPr>
          <p:spPr bwMode="auto">
            <a:xfrm>
              <a:off x="4814941" y="2283339"/>
              <a:ext cx="2558136" cy="2558137"/>
            </a:xfrm>
            <a:custGeom>
              <a:avLst/>
              <a:gdLst>
                <a:gd name="T0" fmla="*/ 828 w 1656"/>
                <a:gd name="T1" fmla="*/ 0 h 1656"/>
                <a:gd name="T2" fmla="*/ 0 w 1656"/>
                <a:gd name="T3" fmla="*/ 828 h 1656"/>
                <a:gd name="T4" fmla="*/ 828 w 1656"/>
                <a:gd name="T5" fmla="*/ 1656 h 1656"/>
                <a:gd name="T6" fmla="*/ 1656 w 1656"/>
                <a:gd name="T7" fmla="*/ 828 h 1656"/>
                <a:gd name="T8" fmla="*/ 828 w 1656"/>
                <a:gd name="T9" fmla="*/ 0 h 1656"/>
                <a:gd name="T10" fmla="*/ 828 w 1656"/>
                <a:gd name="T11" fmla="*/ 1531 h 1656"/>
                <a:gd name="T12" fmla="*/ 125 w 1656"/>
                <a:gd name="T13" fmla="*/ 828 h 1656"/>
                <a:gd name="T14" fmla="*/ 828 w 1656"/>
                <a:gd name="T15" fmla="*/ 125 h 1656"/>
                <a:gd name="T16" fmla="*/ 1531 w 1656"/>
                <a:gd name="T17" fmla="*/ 828 h 1656"/>
                <a:gd name="T18" fmla="*/ 828 w 1656"/>
                <a:gd name="T19" fmla="*/ 1531 h 1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56" h="1656">
                  <a:moveTo>
                    <a:pt x="828" y="0"/>
                  </a:moveTo>
                  <a:cubicBezTo>
                    <a:pt x="371" y="0"/>
                    <a:pt x="0" y="371"/>
                    <a:pt x="0" y="828"/>
                  </a:cubicBezTo>
                  <a:cubicBezTo>
                    <a:pt x="0" y="1285"/>
                    <a:pt x="371" y="1656"/>
                    <a:pt x="828" y="1656"/>
                  </a:cubicBezTo>
                  <a:cubicBezTo>
                    <a:pt x="1285" y="1656"/>
                    <a:pt x="1656" y="1285"/>
                    <a:pt x="1656" y="828"/>
                  </a:cubicBezTo>
                  <a:cubicBezTo>
                    <a:pt x="1656" y="371"/>
                    <a:pt x="1285" y="0"/>
                    <a:pt x="828" y="0"/>
                  </a:cubicBezTo>
                  <a:close/>
                  <a:moveTo>
                    <a:pt x="828" y="1531"/>
                  </a:moveTo>
                  <a:cubicBezTo>
                    <a:pt x="440" y="1531"/>
                    <a:pt x="125" y="1216"/>
                    <a:pt x="125" y="828"/>
                  </a:cubicBezTo>
                  <a:cubicBezTo>
                    <a:pt x="125" y="440"/>
                    <a:pt x="440" y="125"/>
                    <a:pt x="828" y="125"/>
                  </a:cubicBezTo>
                  <a:cubicBezTo>
                    <a:pt x="1216" y="125"/>
                    <a:pt x="1531" y="440"/>
                    <a:pt x="1531" y="828"/>
                  </a:cubicBezTo>
                  <a:cubicBezTo>
                    <a:pt x="1531" y="1216"/>
                    <a:pt x="1216" y="1531"/>
                    <a:pt x="828" y="1531"/>
                  </a:cubicBezTo>
                  <a:close/>
                </a:path>
              </a:pathLst>
            </a:custGeom>
            <a:solidFill>
              <a:srgbClr val="DDDDDD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0" name="椭圆 189">
              <a:extLst>
                <a:ext uri="{FF2B5EF4-FFF2-40B4-BE49-F238E27FC236}">
                  <a16:creationId xmlns="" xmlns:a16="http://schemas.microsoft.com/office/drawing/2014/main" id="{BDDD500C-04F4-1F7A-6870-92D8879A7924}"/>
                </a:ext>
              </a:extLst>
            </p:cNvPr>
            <p:cNvSpPr/>
            <p:nvPr/>
          </p:nvSpPr>
          <p:spPr bwMode="auto">
            <a:xfrm>
              <a:off x="5569301" y="3476652"/>
              <a:ext cx="171511" cy="172965"/>
            </a:xfrm>
            <a:prstGeom prst="ellipse">
              <a:avLst/>
            </a:pr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1" name="椭圆 190">
              <a:extLst>
                <a:ext uri="{FF2B5EF4-FFF2-40B4-BE49-F238E27FC236}">
                  <a16:creationId xmlns="" xmlns:a16="http://schemas.microsoft.com/office/drawing/2014/main" id="{5DD4378F-C844-13A1-57D1-D976DB90040E}"/>
                </a:ext>
              </a:extLst>
            </p:cNvPr>
            <p:cNvSpPr/>
            <p:nvPr/>
          </p:nvSpPr>
          <p:spPr bwMode="auto">
            <a:xfrm>
              <a:off x="6008254" y="3476652"/>
              <a:ext cx="172965" cy="172965"/>
            </a:xfrm>
            <a:prstGeom prst="ellipse">
              <a:avLst/>
            </a:pr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2" name="椭圆 191">
              <a:extLst>
                <a:ext uri="{FF2B5EF4-FFF2-40B4-BE49-F238E27FC236}">
                  <a16:creationId xmlns="" xmlns:a16="http://schemas.microsoft.com/office/drawing/2014/main" id="{3096F253-DB58-4FA3-E85F-8892E7FF05FD}"/>
                </a:ext>
              </a:extLst>
            </p:cNvPr>
            <p:cNvSpPr/>
            <p:nvPr/>
          </p:nvSpPr>
          <p:spPr bwMode="auto">
            <a:xfrm>
              <a:off x="6448660" y="3476652"/>
              <a:ext cx="171511" cy="172965"/>
            </a:xfrm>
            <a:prstGeom prst="ellipse">
              <a:avLst/>
            </a:pr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3" name="椭圆 192">
              <a:extLst>
                <a:ext uri="{FF2B5EF4-FFF2-40B4-BE49-F238E27FC236}">
                  <a16:creationId xmlns="" xmlns:a16="http://schemas.microsoft.com/office/drawing/2014/main" id="{710E5D4A-E852-9A8B-E433-C95AE724B1B5}"/>
                </a:ext>
              </a:extLst>
            </p:cNvPr>
            <p:cNvSpPr/>
            <p:nvPr/>
          </p:nvSpPr>
          <p:spPr bwMode="auto">
            <a:xfrm>
              <a:off x="3594013" y="3741186"/>
              <a:ext cx="343023" cy="341570"/>
            </a:xfrm>
            <a:prstGeom prst="ellipse">
              <a:avLst/>
            </a:prstGeom>
            <a:solidFill>
              <a:srgbClr val="FF5837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4" name="椭圆 193">
              <a:extLst>
                <a:ext uri="{FF2B5EF4-FFF2-40B4-BE49-F238E27FC236}">
                  <a16:creationId xmlns="" xmlns:a16="http://schemas.microsoft.com/office/drawing/2014/main" id="{BFF298DE-2DE2-011C-C0F7-BF9D6B2A39B9}"/>
                </a:ext>
              </a:extLst>
            </p:cNvPr>
            <p:cNvSpPr/>
            <p:nvPr/>
          </p:nvSpPr>
          <p:spPr bwMode="auto">
            <a:xfrm>
              <a:off x="7689938" y="1600200"/>
              <a:ext cx="640988" cy="640988"/>
            </a:xfrm>
            <a:prstGeom prst="ellipse">
              <a:avLst/>
            </a:prstGeom>
            <a:solidFill>
              <a:srgbClr val="FF5837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5" name="椭圆 194">
              <a:extLst>
                <a:ext uri="{FF2B5EF4-FFF2-40B4-BE49-F238E27FC236}">
                  <a16:creationId xmlns="" xmlns:a16="http://schemas.microsoft.com/office/drawing/2014/main" id="{F2F74A4E-CDB3-8790-0B5A-D17BF63D63CD}"/>
                </a:ext>
              </a:extLst>
            </p:cNvPr>
            <p:cNvSpPr/>
            <p:nvPr/>
          </p:nvSpPr>
          <p:spPr bwMode="auto">
            <a:xfrm>
              <a:off x="5740813" y="5271707"/>
              <a:ext cx="228198" cy="228198"/>
            </a:xfrm>
            <a:prstGeom prst="ellipse">
              <a:avLst/>
            </a:prstGeom>
            <a:solidFill>
              <a:srgbClr val="0979FF"/>
            </a:solidFill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88004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577"/>
    </mc:Choice>
    <mc:Fallback xmlns="">
      <p:transition spd="slow" advTm="485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5" grpId="0"/>
      <p:bldP spid="6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="" xmlns:a16="http://schemas.microsoft.com/office/drawing/2014/main" id="{3E7816B9-4368-481C-AF7D-011CB1B5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latin typeface="+mn-lt"/>
                <a:ea typeface="+mn-ea"/>
                <a:cs typeface="+mn-ea"/>
                <a:sym typeface="+mn-lt"/>
              </a:rPr>
              <a:t>学情分析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="" xmlns:a16="http://schemas.microsoft.com/office/drawing/2014/main" id="{1BC2B274-6096-4E6F-B8DF-3F118E2D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6</a:t>
            </a:fld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EBC09EFA-5871-AF73-9461-EE9279B3CBF6}"/>
              </a:ext>
            </a:extLst>
          </p:cNvPr>
          <p:cNvSpPr txBox="1"/>
          <p:nvPr/>
        </p:nvSpPr>
        <p:spPr>
          <a:xfrm>
            <a:off x="5013073" y="1714500"/>
            <a:ext cx="215315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3800" b="1" dirty="0">
                <a:cs typeface="+mn-ea"/>
                <a:sym typeface="+mn-lt"/>
              </a:rPr>
              <a:t>02</a:t>
            </a:r>
            <a:endParaRPr lang="zh-CN" altLang="en-US" sz="13800" b="1" dirty="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270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9"/>
    </mc:Choice>
    <mc:Fallback xmlns="">
      <p:transition spd="slow" advTm="1379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8990660-AEBC-FD79-C09C-2B1663434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学情分析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="" xmlns:a16="http://schemas.microsoft.com/office/drawing/2014/main" id="{DC0F150A-F89F-B9B4-039E-EA33ED722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7</a:t>
            </a:fld>
            <a:endParaRPr lang="zh-CN" altLang="en-US">
              <a:cs typeface="+mn-ea"/>
              <a:sym typeface="+mn-lt"/>
            </a:endParaRPr>
          </a:p>
        </p:txBody>
      </p:sp>
      <p:grpSp>
        <p:nvGrpSpPr>
          <p:cNvPr id="45" name="组合 44">
            <a:extLst>
              <a:ext uri="{FF2B5EF4-FFF2-40B4-BE49-F238E27FC236}">
                <a16:creationId xmlns="" xmlns:a16="http://schemas.microsoft.com/office/drawing/2014/main" id="{4408E46E-C2DD-3E78-7A1C-F7C7A1338051}"/>
              </a:ext>
            </a:extLst>
          </p:cNvPr>
          <p:cNvGrpSpPr/>
          <p:nvPr/>
        </p:nvGrpSpPr>
        <p:grpSpPr>
          <a:xfrm>
            <a:off x="450676" y="1263276"/>
            <a:ext cx="6448214" cy="914400"/>
            <a:chOff x="450676" y="1263276"/>
            <a:chExt cx="6448214" cy="914400"/>
          </a:xfrm>
        </p:grpSpPr>
        <p:sp>
          <p:nvSpPr>
            <p:cNvPr id="44" name="矩形 43">
              <a:extLst>
                <a:ext uri="{FF2B5EF4-FFF2-40B4-BE49-F238E27FC236}">
                  <a16:creationId xmlns="" xmlns:a16="http://schemas.microsoft.com/office/drawing/2014/main" id="{4AECF99B-638E-DB6E-26D6-BE0C06D8B422}"/>
                </a:ext>
              </a:extLst>
            </p:cNvPr>
            <p:cNvSpPr/>
            <p:nvPr/>
          </p:nvSpPr>
          <p:spPr>
            <a:xfrm>
              <a:off x="1357966" y="1321833"/>
              <a:ext cx="5540924" cy="67977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8000" tIns="108000" rIns="108000" bIns="108000" rtlCol="0" anchor="b" anchorCtr="0">
              <a:spAutoFit/>
            </a:bodyPr>
            <a:lstStyle/>
            <a:p>
              <a:r>
                <a:rPr kumimoji="1" lang="zh-CN" altLang="en-US" sz="3000" b="1" dirty="0">
                  <a:solidFill>
                    <a:schemeClr val="tx1"/>
                  </a:solidFill>
                  <a:cs typeface="+mn-ea"/>
                  <a:sym typeface="+mn-lt"/>
                </a:rPr>
                <a:t>四年级学生</a:t>
              </a:r>
              <a:endParaRPr kumimoji="1" lang="en-US" altLang="zh-CN" sz="3000" b="1" dirty="0"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pic>
          <p:nvPicPr>
            <p:cNvPr id="6" name="图形 5" descr="前引号">
              <a:extLst>
                <a:ext uri="{FF2B5EF4-FFF2-40B4-BE49-F238E27FC236}">
                  <a16:creationId xmlns="" xmlns:a16="http://schemas.microsoft.com/office/drawing/2014/main" id="{E33396E2-6F21-E9CB-6965-05A9A99BA1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50676" y="1263276"/>
              <a:ext cx="914400" cy="914400"/>
            </a:xfrm>
            <a:prstGeom prst="rect">
              <a:avLst/>
            </a:prstGeom>
          </p:spPr>
        </p:pic>
      </p:grpSp>
      <p:grpSp>
        <p:nvGrpSpPr>
          <p:cNvPr id="8" name="组合 7">
            <a:extLst>
              <a:ext uri="{FF2B5EF4-FFF2-40B4-BE49-F238E27FC236}">
                <a16:creationId xmlns="" xmlns:a16="http://schemas.microsoft.com/office/drawing/2014/main" id="{86E03BD2-D7EC-D51E-413F-5B208643DE64}"/>
              </a:ext>
            </a:extLst>
          </p:cNvPr>
          <p:cNvGrpSpPr/>
          <p:nvPr/>
        </p:nvGrpSpPr>
        <p:grpSpPr>
          <a:xfrm>
            <a:off x="487147" y="3429000"/>
            <a:ext cx="2286000" cy="2477277"/>
            <a:chOff x="5867375" y="1488189"/>
            <a:chExt cx="2286000" cy="1191060"/>
          </a:xfrm>
        </p:grpSpPr>
        <p:sp>
          <p:nvSpPr>
            <p:cNvPr id="39" name="矩形: 对角圆角 38">
              <a:extLst>
                <a:ext uri="{FF2B5EF4-FFF2-40B4-BE49-F238E27FC236}">
                  <a16:creationId xmlns="" xmlns:a16="http://schemas.microsoft.com/office/drawing/2014/main" id="{F72096A6-DCE7-349A-2954-07F577FB2D54}"/>
                </a:ext>
              </a:extLst>
            </p:cNvPr>
            <p:cNvSpPr/>
            <p:nvPr/>
          </p:nvSpPr>
          <p:spPr>
            <a:xfrm>
              <a:off x="5867375" y="1488189"/>
              <a:ext cx="2286000" cy="1191060"/>
            </a:xfrm>
            <a:prstGeom prst="round2DiagRect">
              <a:avLst/>
            </a:prstGeom>
            <a:solidFill>
              <a:schemeClr val="accent1">
                <a:alpha val="15000"/>
              </a:schemeClr>
            </a:solidFill>
            <a:ln w="12700" cap="flat">
              <a:solidFill>
                <a:schemeClr val="accent1"/>
              </a:solidFill>
              <a:prstDash val="solid"/>
              <a:miter/>
            </a:ln>
            <a:effectLst/>
          </p:spPr>
          <p:txBody>
            <a:bodyPr rtlCol="0" anchor="ctr"/>
            <a:lstStyle/>
            <a:p>
              <a:endParaRPr lang="zh-CN" altLang="en-US" sz="1200" dirty="0">
                <a:cs typeface="+mn-ea"/>
                <a:sym typeface="+mn-lt"/>
              </a:endParaRPr>
            </a:p>
          </p:txBody>
        </p:sp>
        <p:grpSp>
          <p:nvGrpSpPr>
            <p:cNvPr id="40" name="组合 39">
              <a:extLst>
                <a:ext uri="{FF2B5EF4-FFF2-40B4-BE49-F238E27FC236}">
                  <a16:creationId xmlns="" xmlns:a16="http://schemas.microsoft.com/office/drawing/2014/main" id="{6FF98C19-DC9C-8C89-D9A7-7018CA6CF595}"/>
                </a:ext>
              </a:extLst>
            </p:cNvPr>
            <p:cNvGrpSpPr>
              <a:grpSpLocks/>
            </p:cNvGrpSpPr>
            <p:nvPr/>
          </p:nvGrpSpPr>
          <p:grpSpPr>
            <a:xfrm>
              <a:off x="6158865" y="1597998"/>
              <a:ext cx="1703020" cy="854480"/>
              <a:chOff x="7277290" y="4759174"/>
              <a:chExt cx="2022212" cy="616553"/>
            </a:xfrm>
            <a:noFill/>
          </p:grpSpPr>
          <p:sp>
            <p:nvSpPr>
              <p:cNvPr id="41" name="矩形 40">
                <a:extLst>
                  <a:ext uri="{FF2B5EF4-FFF2-40B4-BE49-F238E27FC236}">
                    <a16:creationId xmlns="" xmlns:a16="http://schemas.microsoft.com/office/drawing/2014/main" id="{C416F0A1-4771-3489-439B-AC6C0F4E24BC}"/>
                  </a:ext>
                </a:extLst>
              </p:cNvPr>
              <p:cNvSpPr/>
              <p:nvPr/>
            </p:nvSpPr>
            <p:spPr>
              <a:xfrm>
                <a:off x="7277290" y="4759174"/>
                <a:ext cx="2022212" cy="21253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90000" bIns="90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zh-CN" altLang="en-US" sz="2800" b="1" dirty="0">
                    <a:solidFill>
                      <a:schemeClr val="tx1"/>
                    </a:solidFill>
                    <a:cs typeface="+mn-ea"/>
                    <a:sym typeface="+mn-lt"/>
                  </a:rPr>
                  <a:t>美术</a:t>
                </a:r>
                <a:endParaRPr kumimoji="1" lang="en-US" altLang="zh-CN" sz="2800" b="1" dirty="0">
                  <a:solidFill>
                    <a:schemeClr val="tx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2" name="矩形 41">
                <a:extLst>
                  <a:ext uri="{FF2B5EF4-FFF2-40B4-BE49-F238E27FC236}">
                    <a16:creationId xmlns="" xmlns:a16="http://schemas.microsoft.com/office/drawing/2014/main" id="{9E8BBAFB-AB05-2ABE-43C0-4F993677692B}"/>
                  </a:ext>
                </a:extLst>
              </p:cNvPr>
              <p:cNvSpPr/>
              <p:nvPr/>
            </p:nvSpPr>
            <p:spPr>
              <a:xfrm>
                <a:off x="7331559" y="5036153"/>
                <a:ext cx="1645041" cy="339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艺术表现</a:t>
                </a:r>
                <a:endParaRPr kumimoji="1" lang="en-US" altLang="zh-CN" sz="2000" dirty="0">
                  <a:solidFill>
                    <a:schemeClr val="tx1"/>
                  </a:solidFill>
                  <a:cs typeface="+mn-ea"/>
                  <a:sym typeface="+mn-lt"/>
                </a:endParaRPr>
              </a:p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创意实践</a:t>
                </a:r>
                <a:endParaRPr kumimoji="1" lang="en-US" altLang="zh-CN" sz="2000" dirty="0">
                  <a:solidFill>
                    <a:schemeClr val="tx1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1" name="组合 10">
            <a:extLst>
              <a:ext uri="{FF2B5EF4-FFF2-40B4-BE49-F238E27FC236}">
                <a16:creationId xmlns="" xmlns:a16="http://schemas.microsoft.com/office/drawing/2014/main" id="{22270444-6A88-34AC-2E03-8EA6180FBF03}"/>
              </a:ext>
            </a:extLst>
          </p:cNvPr>
          <p:cNvGrpSpPr/>
          <p:nvPr/>
        </p:nvGrpSpPr>
        <p:grpSpPr>
          <a:xfrm>
            <a:off x="3021621" y="3389293"/>
            <a:ext cx="2286000" cy="2516983"/>
            <a:chOff x="5867372" y="1574047"/>
            <a:chExt cx="2286000" cy="1191060"/>
          </a:xfrm>
        </p:grpSpPr>
        <p:sp>
          <p:nvSpPr>
            <p:cNvPr id="33" name="矩形: 对角圆角 32">
              <a:extLst>
                <a:ext uri="{FF2B5EF4-FFF2-40B4-BE49-F238E27FC236}">
                  <a16:creationId xmlns="" xmlns:a16="http://schemas.microsoft.com/office/drawing/2014/main" id="{114CEEE6-CEA0-D53F-9972-4290BD4E995E}"/>
                </a:ext>
              </a:extLst>
            </p:cNvPr>
            <p:cNvSpPr/>
            <p:nvPr/>
          </p:nvSpPr>
          <p:spPr>
            <a:xfrm>
              <a:off x="5867372" y="1574047"/>
              <a:ext cx="2286000" cy="1191060"/>
            </a:xfrm>
            <a:prstGeom prst="round2DiagRect">
              <a:avLst/>
            </a:prstGeom>
            <a:solidFill>
              <a:schemeClr val="accent2">
                <a:alpha val="15000"/>
              </a:schemeClr>
            </a:solidFill>
            <a:ln w="12700" cap="flat">
              <a:solidFill>
                <a:schemeClr val="accent2"/>
              </a:solidFill>
              <a:prstDash val="solid"/>
              <a:miter/>
            </a:ln>
            <a:effectLst/>
          </p:spPr>
          <p:txBody>
            <a:bodyPr rtlCol="0" anchor="ctr"/>
            <a:lstStyle/>
            <a:p>
              <a:endParaRPr lang="zh-CN" altLang="en-US" sz="1200" dirty="0">
                <a:cs typeface="+mn-ea"/>
                <a:sym typeface="+mn-lt"/>
              </a:endParaRPr>
            </a:p>
          </p:txBody>
        </p:sp>
        <p:grpSp>
          <p:nvGrpSpPr>
            <p:cNvPr id="34" name="组合 33">
              <a:extLst>
                <a:ext uri="{FF2B5EF4-FFF2-40B4-BE49-F238E27FC236}">
                  <a16:creationId xmlns="" xmlns:a16="http://schemas.microsoft.com/office/drawing/2014/main" id="{089A83FE-A818-E347-6DAA-7D14B3AC31EE}"/>
                </a:ext>
              </a:extLst>
            </p:cNvPr>
            <p:cNvGrpSpPr>
              <a:grpSpLocks/>
            </p:cNvGrpSpPr>
            <p:nvPr/>
          </p:nvGrpSpPr>
          <p:grpSpPr>
            <a:xfrm>
              <a:off x="6025776" y="1700911"/>
              <a:ext cx="1969192" cy="672367"/>
              <a:chOff x="7119256" y="4833434"/>
              <a:chExt cx="2338272" cy="485149"/>
            </a:xfrm>
            <a:noFill/>
          </p:grpSpPr>
          <p:sp>
            <p:nvSpPr>
              <p:cNvPr id="35" name="矩形 34">
                <a:extLst>
                  <a:ext uri="{FF2B5EF4-FFF2-40B4-BE49-F238E27FC236}">
                    <a16:creationId xmlns="" xmlns:a16="http://schemas.microsoft.com/office/drawing/2014/main" id="{CE03702C-AA70-09EB-C4D7-4CECA62D9043}"/>
                  </a:ext>
                </a:extLst>
              </p:cNvPr>
              <p:cNvSpPr/>
              <p:nvPr/>
            </p:nvSpPr>
            <p:spPr>
              <a:xfrm>
                <a:off x="7119256" y="4833434"/>
                <a:ext cx="2338272" cy="20918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90000" bIns="90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zh-CN" altLang="en-US" sz="2800" b="1" dirty="0">
                    <a:solidFill>
                      <a:schemeClr val="tx1"/>
                    </a:solidFill>
                    <a:cs typeface="+mn-ea"/>
                    <a:sym typeface="+mn-lt"/>
                  </a:rPr>
                  <a:t>语文</a:t>
                </a:r>
                <a:endParaRPr kumimoji="1" lang="en-US" altLang="zh-CN" sz="2800" b="1" dirty="0">
                  <a:solidFill>
                    <a:schemeClr val="tx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6" name="矩形 35">
                <a:extLst>
                  <a:ext uri="{FF2B5EF4-FFF2-40B4-BE49-F238E27FC236}">
                    <a16:creationId xmlns="" xmlns:a16="http://schemas.microsoft.com/office/drawing/2014/main" id="{867B0879-BC70-B9DF-CF43-B322CA49BD91}"/>
                  </a:ext>
                </a:extLst>
              </p:cNvPr>
              <p:cNvSpPr/>
              <p:nvPr/>
            </p:nvSpPr>
            <p:spPr>
              <a:xfrm>
                <a:off x="7119256" y="5120981"/>
                <a:ext cx="2338272" cy="19760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审美创造</a:t>
                </a:r>
                <a:endParaRPr kumimoji="1" lang="en-US" altLang="zh-CN" sz="2000" dirty="0">
                  <a:solidFill>
                    <a:schemeClr val="tx1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4" name="组合 13">
            <a:extLst>
              <a:ext uri="{FF2B5EF4-FFF2-40B4-BE49-F238E27FC236}">
                <a16:creationId xmlns="" xmlns:a16="http://schemas.microsoft.com/office/drawing/2014/main" id="{EB4A61C9-BAC8-3C09-E50E-81234AE117BE}"/>
              </a:ext>
            </a:extLst>
          </p:cNvPr>
          <p:cNvGrpSpPr/>
          <p:nvPr/>
        </p:nvGrpSpPr>
        <p:grpSpPr>
          <a:xfrm>
            <a:off x="5487765" y="3389293"/>
            <a:ext cx="2846170" cy="2516982"/>
            <a:chOff x="5587283" y="1525018"/>
            <a:chExt cx="2846170" cy="2516982"/>
          </a:xfrm>
        </p:grpSpPr>
        <p:sp>
          <p:nvSpPr>
            <p:cNvPr id="27" name="矩形: 对角圆角 26">
              <a:extLst>
                <a:ext uri="{FF2B5EF4-FFF2-40B4-BE49-F238E27FC236}">
                  <a16:creationId xmlns="" xmlns:a16="http://schemas.microsoft.com/office/drawing/2014/main" id="{0EE65342-49BB-767C-6AD9-E22F7D620BF2}"/>
                </a:ext>
              </a:extLst>
            </p:cNvPr>
            <p:cNvSpPr/>
            <p:nvPr/>
          </p:nvSpPr>
          <p:spPr>
            <a:xfrm>
              <a:off x="5679789" y="1525018"/>
              <a:ext cx="2661166" cy="2516982"/>
            </a:xfrm>
            <a:prstGeom prst="round2DiagRect">
              <a:avLst/>
            </a:prstGeom>
            <a:solidFill>
              <a:schemeClr val="accent3">
                <a:alpha val="15000"/>
              </a:schemeClr>
            </a:solidFill>
            <a:ln w="12700" cap="flat">
              <a:solidFill>
                <a:schemeClr val="accent3"/>
              </a:solidFill>
              <a:prstDash val="solid"/>
              <a:miter/>
            </a:ln>
            <a:effectLst/>
          </p:spPr>
          <p:txBody>
            <a:bodyPr rtlCol="0" anchor="ctr"/>
            <a:lstStyle/>
            <a:p>
              <a:endParaRPr lang="zh-CN" altLang="en-US" sz="1200">
                <a:cs typeface="+mn-ea"/>
                <a:sym typeface="+mn-lt"/>
              </a:endParaRPr>
            </a:p>
          </p:txBody>
        </p:sp>
        <p:grpSp>
          <p:nvGrpSpPr>
            <p:cNvPr id="28" name="组合 27">
              <a:extLst>
                <a:ext uri="{FF2B5EF4-FFF2-40B4-BE49-F238E27FC236}">
                  <a16:creationId xmlns="" xmlns:a16="http://schemas.microsoft.com/office/drawing/2014/main" id="{08CF212D-FA64-3100-BBFC-8E823E9C0608}"/>
                </a:ext>
              </a:extLst>
            </p:cNvPr>
            <p:cNvGrpSpPr>
              <a:grpSpLocks/>
            </p:cNvGrpSpPr>
            <p:nvPr/>
          </p:nvGrpSpPr>
          <p:grpSpPr>
            <a:xfrm>
              <a:off x="5587283" y="1793115"/>
              <a:ext cx="2846170" cy="2216507"/>
              <a:chOff x="6598576" y="4899953"/>
              <a:chExt cx="3379619" cy="1599326"/>
            </a:xfrm>
            <a:noFill/>
          </p:grpSpPr>
          <p:sp>
            <p:nvSpPr>
              <p:cNvPr id="29" name="矩形 28">
                <a:extLst>
                  <a:ext uri="{FF2B5EF4-FFF2-40B4-BE49-F238E27FC236}">
                    <a16:creationId xmlns="" xmlns:a16="http://schemas.microsoft.com/office/drawing/2014/main" id="{321218F1-5609-CE6E-1776-DD5EAA610448}"/>
                  </a:ext>
                </a:extLst>
              </p:cNvPr>
              <p:cNvSpPr/>
              <p:nvPr/>
            </p:nvSpPr>
            <p:spPr>
              <a:xfrm>
                <a:off x="7119250" y="4899953"/>
                <a:ext cx="2338272" cy="4420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90000" bIns="90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zh-CN" altLang="en-US" sz="2800" b="1" dirty="0">
                    <a:solidFill>
                      <a:schemeClr val="tx1"/>
                    </a:solidFill>
                    <a:cs typeface="+mn-ea"/>
                    <a:sym typeface="+mn-lt"/>
                  </a:rPr>
                  <a:t>自然</a:t>
                </a:r>
                <a:endParaRPr kumimoji="1" lang="en-US" altLang="zh-CN" sz="2800" b="1" dirty="0">
                  <a:solidFill>
                    <a:schemeClr val="tx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0" name="矩形 29">
                <a:extLst>
                  <a:ext uri="{FF2B5EF4-FFF2-40B4-BE49-F238E27FC236}">
                    <a16:creationId xmlns="" xmlns:a16="http://schemas.microsoft.com/office/drawing/2014/main" id="{59CE748D-CF42-7BB7-B39E-8E5C851DF9AF}"/>
                  </a:ext>
                </a:extLst>
              </p:cNvPr>
              <p:cNvSpPr/>
              <p:nvPr/>
            </p:nvSpPr>
            <p:spPr>
              <a:xfrm>
                <a:off x="6598576" y="5215601"/>
                <a:ext cx="3379619" cy="128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完整的种植经历</a:t>
                </a:r>
                <a:endParaRPr kumimoji="1" lang="en-US" altLang="zh-CN" sz="2000" dirty="0">
                  <a:solidFill>
                    <a:schemeClr val="tx1"/>
                  </a:solidFill>
                  <a:cs typeface="+mn-ea"/>
                  <a:sym typeface="+mn-lt"/>
                </a:endParaRPr>
              </a:p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对植物生命的敬畏意识</a:t>
                </a:r>
                <a:endParaRPr kumimoji="1" lang="en-US" altLang="zh-CN" sz="2000" dirty="0">
                  <a:solidFill>
                    <a:schemeClr val="tx1"/>
                  </a:solidFill>
                  <a:cs typeface="+mn-ea"/>
                  <a:sym typeface="+mn-lt"/>
                </a:endParaRPr>
              </a:p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耐心实践、善于合作和保护生态的意识</a:t>
                </a:r>
                <a:endParaRPr kumimoji="1" lang="en-US" altLang="zh-CN" sz="2000" dirty="0">
                  <a:solidFill>
                    <a:schemeClr val="tx1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7" name="组合 16">
            <a:extLst>
              <a:ext uri="{FF2B5EF4-FFF2-40B4-BE49-F238E27FC236}">
                <a16:creationId xmlns="" xmlns:a16="http://schemas.microsoft.com/office/drawing/2014/main" id="{F9F4F757-0A6B-8775-2E82-5E6CED5A369F}"/>
              </a:ext>
            </a:extLst>
          </p:cNvPr>
          <p:cNvGrpSpPr/>
          <p:nvPr/>
        </p:nvGrpSpPr>
        <p:grpSpPr>
          <a:xfrm>
            <a:off x="8360926" y="3389291"/>
            <a:ext cx="3781045" cy="2516982"/>
            <a:chOff x="5136701" y="1525016"/>
            <a:chExt cx="3781045" cy="2516982"/>
          </a:xfrm>
        </p:grpSpPr>
        <p:sp>
          <p:nvSpPr>
            <p:cNvPr id="21" name="矩形: 对角圆角 20">
              <a:extLst>
                <a:ext uri="{FF2B5EF4-FFF2-40B4-BE49-F238E27FC236}">
                  <a16:creationId xmlns="" xmlns:a16="http://schemas.microsoft.com/office/drawing/2014/main" id="{B70C8522-FDEB-A423-0D77-2900E1D8D159}"/>
                </a:ext>
              </a:extLst>
            </p:cNvPr>
            <p:cNvSpPr/>
            <p:nvPr/>
          </p:nvSpPr>
          <p:spPr>
            <a:xfrm>
              <a:off x="5206974" y="1525016"/>
              <a:ext cx="3606796" cy="2516982"/>
            </a:xfrm>
            <a:prstGeom prst="round2DiagRect">
              <a:avLst/>
            </a:prstGeom>
            <a:solidFill>
              <a:schemeClr val="accent4">
                <a:alpha val="15000"/>
              </a:schemeClr>
            </a:solidFill>
            <a:ln w="12700" cap="flat">
              <a:solidFill>
                <a:schemeClr val="accent4"/>
              </a:solidFill>
              <a:prstDash val="solid"/>
              <a:miter/>
            </a:ln>
            <a:effectLst/>
          </p:spPr>
          <p:txBody>
            <a:bodyPr rtlCol="0" anchor="ctr"/>
            <a:lstStyle/>
            <a:p>
              <a:endParaRPr lang="zh-CN" altLang="en-US" sz="1200" dirty="0">
                <a:cs typeface="+mn-ea"/>
                <a:sym typeface="+mn-lt"/>
              </a:endParaRPr>
            </a:p>
          </p:txBody>
        </p:sp>
        <p:grpSp>
          <p:nvGrpSpPr>
            <p:cNvPr id="22" name="组合 21">
              <a:extLst>
                <a:ext uri="{FF2B5EF4-FFF2-40B4-BE49-F238E27FC236}">
                  <a16:creationId xmlns="" xmlns:a16="http://schemas.microsoft.com/office/drawing/2014/main" id="{E719AFA0-3E67-5F8E-2959-263987710001}"/>
                </a:ext>
              </a:extLst>
            </p:cNvPr>
            <p:cNvGrpSpPr>
              <a:grpSpLocks/>
            </p:cNvGrpSpPr>
            <p:nvPr/>
          </p:nvGrpSpPr>
          <p:grpSpPr>
            <a:xfrm>
              <a:off x="5136701" y="1793109"/>
              <a:ext cx="3781045" cy="2102721"/>
              <a:chOff x="6063544" y="4899948"/>
              <a:chExt cx="4489715" cy="1517223"/>
            </a:xfrm>
            <a:noFill/>
          </p:grpSpPr>
          <p:sp>
            <p:nvSpPr>
              <p:cNvPr id="23" name="矩形 22">
                <a:extLst>
                  <a:ext uri="{FF2B5EF4-FFF2-40B4-BE49-F238E27FC236}">
                    <a16:creationId xmlns="" xmlns:a16="http://schemas.microsoft.com/office/drawing/2014/main" id="{773275E7-D4EE-D4FD-4975-09F6C29D3927}"/>
                  </a:ext>
                </a:extLst>
              </p:cNvPr>
              <p:cNvSpPr/>
              <p:nvPr/>
            </p:nvSpPr>
            <p:spPr>
              <a:xfrm>
                <a:off x="7198882" y="4899948"/>
                <a:ext cx="2338272" cy="4420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90000" bIns="90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zh-CN" altLang="en-US" sz="2800" b="1" dirty="0">
                    <a:solidFill>
                      <a:schemeClr val="tx1"/>
                    </a:solidFill>
                    <a:cs typeface="+mn-ea"/>
                    <a:sym typeface="+mn-lt"/>
                  </a:rPr>
                  <a:t>劳技</a:t>
                </a:r>
                <a:endParaRPr kumimoji="1" lang="en-US" altLang="zh-CN" sz="2800" b="1" dirty="0">
                  <a:solidFill>
                    <a:schemeClr val="tx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4" name="矩形 23">
                <a:extLst>
                  <a:ext uri="{FF2B5EF4-FFF2-40B4-BE49-F238E27FC236}">
                    <a16:creationId xmlns="" xmlns:a16="http://schemas.microsoft.com/office/drawing/2014/main" id="{B5748FA1-53DA-DBB9-F045-EE7E0E32FA6C}"/>
                  </a:ext>
                </a:extLst>
              </p:cNvPr>
              <p:cNvSpPr/>
              <p:nvPr/>
            </p:nvSpPr>
            <p:spPr>
              <a:xfrm>
                <a:off x="6063544" y="5133494"/>
                <a:ext cx="4489715" cy="12836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动手操作能力</a:t>
                </a:r>
                <a:endParaRPr kumimoji="1" lang="en-US" altLang="zh-CN" sz="2000" dirty="0">
                  <a:solidFill>
                    <a:schemeClr val="tx1"/>
                  </a:solidFill>
                  <a:cs typeface="+mn-ea"/>
                  <a:sym typeface="+mn-lt"/>
                </a:endParaRPr>
              </a:p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安全规范劳动习惯</a:t>
                </a:r>
                <a:endParaRPr kumimoji="1" lang="en-US" altLang="zh-CN" sz="2000" dirty="0">
                  <a:solidFill>
                    <a:schemeClr val="tx1"/>
                  </a:solidFill>
                  <a:cs typeface="+mn-ea"/>
                  <a:sym typeface="+mn-lt"/>
                </a:endParaRPr>
              </a:p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认真负责、珍惜劳动成果的品质</a:t>
                </a:r>
                <a:endParaRPr kumimoji="1" lang="en-US" altLang="zh-CN" sz="2000" dirty="0">
                  <a:solidFill>
                    <a:schemeClr val="tx1"/>
                  </a:solidFill>
                  <a:cs typeface="+mn-ea"/>
                  <a:sym typeface="+mn-lt"/>
                </a:endParaRPr>
              </a:p>
              <a:p>
                <a:pPr algn="ctr">
                  <a:lnSpc>
                    <a:spcPct val="130000"/>
                  </a:lnSpc>
                </a:pPr>
                <a:r>
                  <a:rPr kumimoji="1" lang="zh-CN" altLang="en-US" sz="2000" dirty="0">
                    <a:solidFill>
                      <a:schemeClr val="tx1"/>
                    </a:solidFill>
                    <a:cs typeface="+mn-ea"/>
                    <a:sym typeface="+mn-lt"/>
                  </a:rPr>
                  <a:t>精益求精的工匠精神</a:t>
                </a:r>
              </a:p>
            </p:txBody>
          </p:sp>
        </p:grpSp>
      </p:grpSp>
      <p:grpSp>
        <p:nvGrpSpPr>
          <p:cNvPr id="46" name="组合 45">
            <a:extLst>
              <a:ext uri="{FF2B5EF4-FFF2-40B4-BE49-F238E27FC236}">
                <a16:creationId xmlns="" xmlns:a16="http://schemas.microsoft.com/office/drawing/2014/main" id="{C6E0E786-3117-C12A-7FDD-A81FED27D380}"/>
              </a:ext>
            </a:extLst>
          </p:cNvPr>
          <p:cNvGrpSpPr/>
          <p:nvPr/>
        </p:nvGrpSpPr>
        <p:grpSpPr>
          <a:xfrm>
            <a:off x="0" y="2598477"/>
            <a:ext cx="12192000" cy="540000"/>
            <a:chOff x="0" y="3820886"/>
            <a:chExt cx="12192000" cy="540000"/>
          </a:xfrm>
        </p:grpSpPr>
        <p:cxnSp>
          <p:nvCxnSpPr>
            <p:cNvPr id="7" name="直接箭头连接符 6">
              <a:extLst>
                <a:ext uri="{FF2B5EF4-FFF2-40B4-BE49-F238E27FC236}">
                  <a16:creationId xmlns="" xmlns:a16="http://schemas.microsoft.com/office/drawing/2014/main" id="{89B366C2-4DA4-82B8-5F65-6311CDF5480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097006"/>
              <a:ext cx="3351575" cy="0"/>
            </a:xfrm>
            <a:prstGeom prst="straightConnector1">
              <a:avLst/>
            </a:prstGeom>
            <a:ln w="15875">
              <a:solidFill>
                <a:schemeClr val="tx1">
                  <a:lumMod val="50000"/>
                  <a:lumOff val="50000"/>
                  <a:alpha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组合 8">
              <a:extLst>
                <a:ext uri="{FF2B5EF4-FFF2-40B4-BE49-F238E27FC236}">
                  <a16:creationId xmlns="" xmlns:a16="http://schemas.microsoft.com/office/drawing/2014/main" id="{478A537D-8660-4450-C4AB-24D114805D34}"/>
                </a:ext>
              </a:extLst>
            </p:cNvPr>
            <p:cNvGrpSpPr/>
            <p:nvPr/>
          </p:nvGrpSpPr>
          <p:grpSpPr>
            <a:xfrm>
              <a:off x="1533398" y="3820886"/>
              <a:ext cx="540000" cy="540000"/>
              <a:chOff x="6096000" y="3294813"/>
              <a:chExt cx="540000" cy="540000"/>
            </a:xfrm>
          </p:grpSpPr>
          <p:sp>
            <p:nvSpPr>
              <p:cNvPr id="37" name="文本框 36">
                <a:extLst>
                  <a:ext uri="{FF2B5EF4-FFF2-40B4-BE49-F238E27FC236}">
                    <a16:creationId xmlns="" xmlns:a16="http://schemas.microsoft.com/office/drawing/2014/main" id="{C5ABC901-07DE-85B6-7BAF-59B7F38ED056}"/>
                  </a:ext>
                </a:extLst>
              </p:cNvPr>
              <p:cNvSpPr txBox="1"/>
              <p:nvPr/>
            </p:nvSpPr>
            <p:spPr>
              <a:xfrm>
                <a:off x="6096000" y="3294813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50000">
                    <a:schemeClr val="accent1"/>
                  </a:gs>
                </a:gsLst>
                <a:lin ang="2700000" scaled="0"/>
              </a:gradFill>
            </p:spPr>
            <p:txBody>
              <a:bodyPr wrap="none" lIns="108000" tIns="108000" rIns="108000" bIns="108000" rtlCol="0" anchor="ctr" anchorCtr="0">
                <a:noAutofit/>
              </a:bodyPr>
              <a:lstStyle>
                <a:defPPr>
                  <a:defRPr lang="zh-CN"/>
                </a:defPPr>
                <a:lvl1pPr algn="ctr">
                  <a:defRPr kumimoji="1" sz="1200" b="1">
                    <a:solidFill>
                      <a:srgbClr val="FFFFFF"/>
                    </a:solidFill>
                  </a:defRPr>
                </a:lvl1pPr>
              </a:lstStyle>
              <a:p>
                <a:endParaRPr lang="zh-CN" altLang="en-US" dirty="0">
                  <a:cs typeface="+mn-ea"/>
                  <a:sym typeface="+mn-lt"/>
                </a:endParaRPr>
              </a:p>
            </p:txBody>
          </p:sp>
          <p:sp>
            <p:nvSpPr>
              <p:cNvPr id="38" name="任意多边形: 形状 37">
                <a:extLst>
                  <a:ext uri="{FF2B5EF4-FFF2-40B4-BE49-F238E27FC236}">
                    <a16:creationId xmlns="" xmlns:a16="http://schemas.microsoft.com/office/drawing/2014/main" id="{A8FE849C-5AEB-2D89-A04D-FF311EA37ACD}"/>
                  </a:ext>
                </a:extLst>
              </p:cNvPr>
              <p:cNvSpPr/>
              <p:nvPr/>
            </p:nvSpPr>
            <p:spPr>
              <a:xfrm>
                <a:off x="6252886" y="3427110"/>
                <a:ext cx="226228" cy="275406"/>
              </a:xfrm>
              <a:custGeom>
                <a:avLst/>
                <a:gdLst>
                  <a:gd name="connsiteX0" fmla="*/ 284197 w 438150"/>
                  <a:gd name="connsiteY0" fmla="*/ 621 h 533400"/>
                  <a:gd name="connsiteX1" fmla="*/ 286102 w 438150"/>
                  <a:gd name="connsiteY1" fmla="*/ 621 h 533400"/>
                  <a:gd name="connsiteX2" fmla="*/ 286102 w 438150"/>
                  <a:gd name="connsiteY2" fmla="*/ 124446 h 533400"/>
                  <a:gd name="connsiteX3" fmla="*/ 286102 w 438150"/>
                  <a:gd name="connsiteY3" fmla="*/ 126351 h 533400"/>
                  <a:gd name="connsiteX4" fmla="*/ 314677 w 438150"/>
                  <a:gd name="connsiteY4" fmla="*/ 153021 h 533400"/>
                  <a:gd name="connsiteX5" fmla="*/ 314677 w 438150"/>
                  <a:gd name="connsiteY5" fmla="*/ 153021 h 533400"/>
                  <a:gd name="connsiteX6" fmla="*/ 438502 w 438150"/>
                  <a:gd name="connsiteY6" fmla="*/ 153021 h 533400"/>
                  <a:gd name="connsiteX7" fmla="*/ 438502 w 438150"/>
                  <a:gd name="connsiteY7" fmla="*/ 154926 h 533400"/>
                  <a:gd name="connsiteX8" fmla="*/ 438502 w 438150"/>
                  <a:gd name="connsiteY8" fmla="*/ 505446 h 533400"/>
                  <a:gd name="connsiteX9" fmla="*/ 409927 w 438150"/>
                  <a:gd name="connsiteY9" fmla="*/ 534021 h 533400"/>
                  <a:gd name="connsiteX10" fmla="*/ 28927 w 438150"/>
                  <a:gd name="connsiteY10" fmla="*/ 534021 h 533400"/>
                  <a:gd name="connsiteX11" fmla="*/ 352 w 438150"/>
                  <a:gd name="connsiteY11" fmla="*/ 505446 h 533400"/>
                  <a:gd name="connsiteX12" fmla="*/ 352 w 438150"/>
                  <a:gd name="connsiteY12" fmla="*/ 29196 h 533400"/>
                  <a:gd name="connsiteX13" fmla="*/ 28927 w 438150"/>
                  <a:gd name="connsiteY13" fmla="*/ 621 h 533400"/>
                  <a:gd name="connsiteX14" fmla="*/ 284197 w 438150"/>
                  <a:gd name="connsiteY14" fmla="*/ 621 h 533400"/>
                  <a:gd name="connsiteX15" fmla="*/ 248002 w 438150"/>
                  <a:gd name="connsiteY15" fmla="*/ 200646 h 533400"/>
                  <a:gd name="connsiteX16" fmla="*/ 152752 w 438150"/>
                  <a:gd name="connsiteY16" fmla="*/ 200646 h 533400"/>
                  <a:gd name="connsiteX17" fmla="*/ 152752 w 438150"/>
                  <a:gd name="connsiteY17" fmla="*/ 410196 h 533400"/>
                  <a:gd name="connsiteX18" fmla="*/ 171802 w 438150"/>
                  <a:gd name="connsiteY18" fmla="*/ 410196 h 533400"/>
                  <a:gd name="connsiteX19" fmla="*/ 171802 w 438150"/>
                  <a:gd name="connsiteY19" fmla="*/ 314946 h 533400"/>
                  <a:gd name="connsiteX20" fmla="*/ 248002 w 438150"/>
                  <a:gd name="connsiteY20" fmla="*/ 314946 h 533400"/>
                  <a:gd name="connsiteX21" fmla="*/ 249907 w 438150"/>
                  <a:gd name="connsiteY21" fmla="*/ 314946 h 533400"/>
                  <a:gd name="connsiteX22" fmla="*/ 305152 w 438150"/>
                  <a:gd name="connsiteY22" fmla="*/ 257796 h 533400"/>
                  <a:gd name="connsiteX23" fmla="*/ 248002 w 438150"/>
                  <a:gd name="connsiteY23" fmla="*/ 200646 h 533400"/>
                  <a:gd name="connsiteX24" fmla="*/ 248002 w 438150"/>
                  <a:gd name="connsiteY24" fmla="*/ 200646 h 533400"/>
                  <a:gd name="connsiteX25" fmla="*/ 248002 w 438150"/>
                  <a:gd name="connsiteY25" fmla="*/ 219696 h 533400"/>
                  <a:gd name="connsiteX26" fmla="*/ 286102 w 438150"/>
                  <a:gd name="connsiteY26" fmla="*/ 257796 h 533400"/>
                  <a:gd name="connsiteX27" fmla="*/ 248002 w 438150"/>
                  <a:gd name="connsiteY27" fmla="*/ 295896 h 533400"/>
                  <a:gd name="connsiteX28" fmla="*/ 248002 w 438150"/>
                  <a:gd name="connsiteY28" fmla="*/ 295896 h 533400"/>
                  <a:gd name="connsiteX29" fmla="*/ 171802 w 438150"/>
                  <a:gd name="connsiteY29" fmla="*/ 295896 h 533400"/>
                  <a:gd name="connsiteX30" fmla="*/ 171802 w 438150"/>
                  <a:gd name="connsiteY30" fmla="*/ 219696 h 533400"/>
                  <a:gd name="connsiteX31" fmla="*/ 248002 w 438150"/>
                  <a:gd name="connsiteY31" fmla="*/ 219696 h 533400"/>
                  <a:gd name="connsiteX32" fmla="*/ 428977 w 438150"/>
                  <a:gd name="connsiteY32" fmla="*/ 133971 h 533400"/>
                  <a:gd name="connsiteX33" fmla="*/ 314677 w 438150"/>
                  <a:gd name="connsiteY33" fmla="*/ 133971 h 533400"/>
                  <a:gd name="connsiteX34" fmla="*/ 313724 w 438150"/>
                  <a:gd name="connsiteY34" fmla="*/ 133971 h 533400"/>
                  <a:gd name="connsiteX35" fmla="*/ 305152 w 438150"/>
                  <a:gd name="connsiteY35" fmla="*/ 124446 h 533400"/>
                  <a:gd name="connsiteX36" fmla="*/ 305152 w 438150"/>
                  <a:gd name="connsiteY36" fmla="*/ 124446 h 533400"/>
                  <a:gd name="connsiteX37" fmla="*/ 305152 w 438150"/>
                  <a:gd name="connsiteY37" fmla="*/ 10146 h 533400"/>
                  <a:gd name="connsiteX38" fmla="*/ 428977 w 438150"/>
                  <a:gd name="connsiteY38" fmla="*/ 133971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438150" h="533400">
                    <a:moveTo>
                      <a:pt x="284197" y="621"/>
                    </a:moveTo>
                    <a:cubicBezTo>
                      <a:pt x="285149" y="621"/>
                      <a:pt x="286102" y="621"/>
                      <a:pt x="286102" y="621"/>
                    </a:cubicBezTo>
                    <a:lnTo>
                      <a:pt x="286102" y="124446"/>
                    </a:lnTo>
                    <a:lnTo>
                      <a:pt x="286102" y="126351"/>
                    </a:lnTo>
                    <a:cubicBezTo>
                      <a:pt x="287055" y="141591"/>
                      <a:pt x="299437" y="153021"/>
                      <a:pt x="314677" y="153021"/>
                    </a:cubicBezTo>
                    <a:lnTo>
                      <a:pt x="314677" y="153021"/>
                    </a:lnTo>
                    <a:lnTo>
                      <a:pt x="438502" y="153021"/>
                    </a:lnTo>
                    <a:cubicBezTo>
                      <a:pt x="438502" y="153974"/>
                      <a:pt x="438502" y="154926"/>
                      <a:pt x="438502" y="154926"/>
                    </a:cubicBezTo>
                    <a:lnTo>
                      <a:pt x="438502" y="505446"/>
                    </a:lnTo>
                    <a:cubicBezTo>
                      <a:pt x="438502" y="521639"/>
                      <a:pt x="426120" y="534021"/>
                      <a:pt x="409927" y="534021"/>
                    </a:cubicBezTo>
                    <a:lnTo>
                      <a:pt x="28927" y="534021"/>
                    </a:lnTo>
                    <a:cubicBezTo>
                      <a:pt x="12734" y="534021"/>
                      <a:pt x="352" y="521639"/>
                      <a:pt x="352" y="505446"/>
                    </a:cubicBezTo>
                    <a:lnTo>
                      <a:pt x="352" y="29196"/>
                    </a:lnTo>
                    <a:cubicBezTo>
                      <a:pt x="352" y="13004"/>
                      <a:pt x="12734" y="621"/>
                      <a:pt x="28927" y="621"/>
                    </a:cubicBezTo>
                    <a:lnTo>
                      <a:pt x="284197" y="621"/>
                    </a:lnTo>
                    <a:close/>
                    <a:moveTo>
                      <a:pt x="248002" y="200646"/>
                    </a:moveTo>
                    <a:lnTo>
                      <a:pt x="152752" y="200646"/>
                    </a:lnTo>
                    <a:lnTo>
                      <a:pt x="152752" y="410196"/>
                    </a:lnTo>
                    <a:lnTo>
                      <a:pt x="171802" y="410196"/>
                    </a:lnTo>
                    <a:lnTo>
                      <a:pt x="171802" y="314946"/>
                    </a:lnTo>
                    <a:lnTo>
                      <a:pt x="248002" y="314946"/>
                    </a:lnTo>
                    <a:lnTo>
                      <a:pt x="249907" y="314946"/>
                    </a:lnTo>
                    <a:cubicBezTo>
                      <a:pt x="280387" y="313994"/>
                      <a:pt x="305152" y="288276"/>
                      <a:pt x="305152" y="257796"/>
                    </a:cubicBezTo>
                    <a:cubicBezTo>
                      <a:pt x="305152" y="226364"/>
                      <a:pt x="279434" y="200646"/>
                      <a:pt x="248002" y="200646"/>
                    </a:cubicBezTo>
                    <a:lnTo>
                      <a:pt x="248002" y="200646"/>
                    </a:lnTo>
                    <a:close/>
                    <a:moveTo>
                      <a:pt x="248002" y="219696"/>
                    </a:moveTo>
                    <a:cubicBezTo>
                      <a:pt x="268957" y="219696"/>
                      <a:pt x="286102" y="236841"/>
                      <a:pt x="286102" y="257796"/>
                    </a:cubicBezTo>
                    <a:cubicBezTo>
                      <a:pt x="286102" y="278751"/>
                      <a:pt x="268957" y="295896"/>
                      <a:pt x="248002" y="295896"/>
                    </a:cubicBezTo>
                    <a:lnTo>
                      <a:pt x="248002" y="295896"/>
                    </a:lnTo>
                    <a:lnTo>
                      <a:pt x="171802" y="295896"/>
                    </a:lnTo>
                    <a:lnTo>
                      <a:pt x="171802" y="219696"/>
                    </a:lnTo>
                    <a:lnTo>
                      <a:pt x="248002" y="219696"/>
                    </a:lnTo>
                    <a:close/>
                    <a:moveTo>
                      <a:pt x="428977" y="133971"/>
                    </a:moveTo>
                    <a:lnTo>
                      <a:pt x="314677" y="133971"/>
                    </a:lnTo>
                    <a:lnTo>
                      <a:pt x="313724" y="133971"/>
                    </a:lnTo>
                    <a:cubicBezTo>
                      <a:pt x="308962" y="133019"/>
                      <a:pt x="305152" y="129209"/>
                      <a:pt x="305152" y="124446"/>
                    </a:cubicBezTo>
                    <a:lnTo>
                      <a:pt x="305152" y="124446"/>
                    </a:lnTo>
                    <a:lnTo>
                      <a:pt x="305152" y="10146"/>
                    </a:lnTo>
                    <a:lnTo>
                      <a:pt x="428977" y="133971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endParaRPr lang="zh-CN" altLang="en-US">
                  <a:cs typeface="+mn-ea"/>
                  <a:sym typeface="+mn-lt"/>
                </a:endParaRPr>
              </a:p>
            </p:txBody>
          </p:sp>
        </p:grpSp>
        <p:cxnSp>
          <p:nvCxnSpPr>
            <p:cNvPr id="10" name="直接箭头连接符 9">
              <a:extLst>
                <a:ext uri="{FF2B5EF4-FFF2-40B4-BE49-F238E27FC236}">
                  <a16:creationId xmlns="" xmlns:a16="http://schemas.microsoft.com/office/drawing/2014/main" id="{AA763EBC-1283-7BCA-6FBA-70BFB82FEB9B}"/>
                </a:ext>
              </a:extLst>
            </p:cNvPr>
            <p:cNvCxnSpPr>
              <a:cxnSpLocks/>
            </p:cNvCxnSpPr>
            <p:nvPr/>
          </p:nvCxnSpPr>
          <p:spPr>
            <a:xfrm>
              <a:off x="3116957" y="4097006"/>
              <a:ext cx="3096353" cy="0"/>
            </a:xfrm>
            <a:prstGeom prst="straightConnector1">
              <a:avLst/>
            </a:prstGeom>
            <a:ln w="15875">
              <a:solidFill>
                <a:schemeClr val="tx1">
                  <a:lumMod val="50000"/>
                  <a:lumOff val="50000"/>
                  <a:alpha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组合 11">
              <a:extLst>
                <a:ext uri="{FF2B5EF4-FFF2-40B4-BE49-F238E27FC236}">
                  <a16:creationId xmlns="" xmlns:a16="http://schemas.microsoft.com/office/drawing/2014/main" id="{3455617B-B155-9B83-9004-29DFEEF079CF}"/>
                </a:ext>
              </a:extLst>
            </p:cNvPr>
            <p:cNvGrpSpPr>
              <a:grpSpLocks/>
            </p:cNvGrpSpPr>
            <p:nvPr/>
          </p:nvGrpSpPr>
          <p:grpSpPr>
            <a:xfrm>
              <a:off x="4395133" y="3820886"/>
              <a:ext cx="540000" cy="540000"/>
              <a:chOff x="4584079" y="5599496"/>
              <a:chExt cx="540000" cy="540000"/>
            </a:xfrm>
          </p:grpSpPr>
          <p:sp>
            <p:nvSpPr>
              <p:cNvPr id="31" name="文本框 30">
                <a:extLst>
                  <a:ext uri="{FF2B5EF4-FFF2-40B4-BE49-F238E27FC236}">
                    <a16:creationId xmlns="" xmlns:a16="http://schemas.microsoft.com/office/drawing/2014/main" id="{E2701041-235B-6828-BE40-382D80C1F014}"/>
                  </a:ext>
                </a:extLst>
              </p:cNvPr>
              <p:cNvSpPr txBox="1"/>
              <p:nvPr/>
            </p:nvSpPr>
            <p:spPr>
              <a:xfrm>
                <a:off x="4584079" y="5599496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/>
                  </a:gs>
                </a:gsLst>
                <a:lin ang="2700000" scaled="0"/>
              </a:gradFill>
            </p:spPr>
            <p:txBody>
              <a:bodyPr wrap="none" lIns="108000" tIns="108000" rIns="108000" bIns="108000" rtlCol="0" anchor="ctr" anchorCtr="0">
                <a:noAutofit/>
              </a:bodyPr>
              <a:lstStyle>
                <a:defPPr>
                  <a:defRPr lang="zh-CN"/>
                </a:defPPr>
                <a:lvl1pPr algn="ctr">
                  <a:defRPr kumimoji="1" sz="1200" b="1">
                    <a:solidFill>
                      <a:srgbClr val="FFFFFF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endParaRPr lang="zh-CN" altLang="en-US" dirty="0">
                  <a:cs typeface="+mn-ea"/>
                  <a:sym typeface="+mn-lt"/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="" xmlns:a16="http://schemas.microsoft.com/office/drawing/2014/main" id="{2F84C65D-97E3-10DB-D788-0D50E42CF1D6}"/>
                  </a:ext>
                </a:extLst>
              </p:cNvPr>
              <p:cNvSpPr/>
              <p:nvPr/>
            </p:nvSpPr>
            <p:spPr>
              <a:xfrm>
                <a:off x="4716376" y="5766219"/>
                <a:ext cx="275406" cy="206554"/>
              </a:xfrm>
              <a:custGeom>
                <a:avLst/>
                <a:gdLst>
                  <a:gd name="connsiteX0" fmla="*/ 505433 w 533400"/>
                  <a:gd name="connsiteY0" fmla="*/ 621 h 400050"/>
                  <a:gd name="connsiteX1" fmla="*/ 534008 w 533400"/>
                  <a:gd name="connsiteY1" fmla="*/ 29196 h 400050"/>
                  <a:gd name="connsiteX2" fmla="*/ 534008 w 533400"/>
                  <a:gd name="connsiteY2" fmla="*/ 372096 h 400050"/>
                  <a:gd name="connsiteX3" fmla="*/ 505433 w 533400"/>
                  <a:gd name="connsiteY3" fmla="*/ 400671 h 400050"/>
                  <a:gd name="connsiteX4" fmla="*/ 29183 w 533400"/>
                  <a:gd name="connsiteY4" fmla="*/ 400671 h 400050"/>
                  <a:gd name="connsiteX5" fmla="*/ 608 w 533400"/>
                  <a:gd name="connsiteY5" fmla="*/ 372096 h 400050"/>
                  <a:gd name="connsiteX6" fmla="*/ 608 w 533400"/>
                  <a:gd name="connsiteY6" fmla="*/ 29196 h 400050"/>
                  <a:gd name="connsiteX7" fmla="*/ 29183 w 533400"/>
                  <a:gd name="connsiteY7" fmla="*/ 621 h 400050"/>
                  <a:gd name="connsiteX8" fmla="*/ 505433 w 533400"/>
                  <a:gd name="connsiteY8" fmla="*/ 621 h 400050"/>
                  <a:gd name="connsiteX9" fmla="*/ 391133 w 533400"/>
                  <a:gd name="connsiteY9" fmla="*/ 198741 h 400050"/>
                  <a:gd name="connsiteX10" fmla="*/ 351128 w 533400"/>
                  <a:gd name="connsiteY10" fmla="*/ 204456 h 400050"/>
                  <a:gd name="connsiteX11" fmla="*/ 351128 w 533400"/>
                  <a:gd name="connsiteY11" fmla="*/ 204456 h 400050"/>
                  <a:gd name="connsiteX12" fmla="*/ 267308 w 533400"/>
                  <a:gd name="connsiteY12" fmla="*/ 315899 h 400050"/>
                  <a:gd name="connsiteX13" fmla="*/ 264451 w 533400"/>
                  <a:gd name="connsiteY13" fmla="*/ 318756 h 400050"/>
                  <a:gd name="connsiteX14" fmla="*/ 224446 w 533400"/>
                  <a:gd name="connsiteY14" fmla="*/ 318756 h 400050"/>
                  <a:gd name="connsiteX15" fmla="*/ 224446 w 533400"/>
                  <a:gd name="connsiteY15" fmla="*/ 318756 h 400050"/>
                  <a:gd name="connsiteX16" fmla="*/ 162533 w 533400"/>
                  <a:gd name="connsiteY16" fmla="*/ 257796 h 400050"/>
                  <a:gd name="connsiteX17" fmla="*/ 160628 w 533400"/>
                  <a:gd name="connsiteY17" fmla="*/ 255891 h 400050"/>
                  <a:gd name="connsiteX18" fmla="*/ 120623 w 533400"/>
                  <a:gd name="connsiteY18" fmla="*/ 259701 h 400050"/>
                  <a:gd name="connsiteX19" fmla="*/ 120623 w 533400"/>
                  <a:gd name="connsiteY19" fmla="*/ 259701 h 400050"/>
                  <a:gd name="connsiteX20" fmla="*/ 32993 w 533400"/>
                  <a:gd name="connsiteY20" fmla="*/ 366381 h 400050"/>
                  <a:gd name="connsiteX21" fmla="*/ 31088 w 533400"/>
                  <a:gd name="connsiteY21" fmla="*/ 372096 h 400050"/>
                  <a:gd name="connsiteX22" fmla="*/ 40613 w 533400"/>
                  <a:gd name="connsiteY22" fmla="*/ 381621 h 400050"/>
                  <a:gd name="connsiteX23" fmla="*/ 40613 w 533400"/>
                  <a:gd name="connsiteY23" fmla="*/ 381621 h 400050"/>
                  <a:gd name="connsiteX24" fmla="*/ 497813 w 533400"/>
                  <a:gd name="connsiteY24" fmla="*/ 381621 h 400050"/>
                  <a:gd name="connsiteX25" fmla="*/ 503528 w 533400"/>
                  <a:gd name="connsiteY25" fmla="*/ 379716 h 400050"/>
                  <a:gd name="connsiteX26" fmla="*/ 506386 w 533400"/>
                  <a:gd name="connsiteY26" fmla="*/ 366381 h 400050"/>
                  <a:gd name="connsiteX27" fmla="*/ 506386 w 533400"/>
                  <a:gd name="connsiteY27" fmla="*/ 366381 h 400050"/>
                  <a:gd name="connsiteX28" fmla="*/ 398753 w 533400"/>
                  <a:gd name="connsiteY28" fmla="*/ 205409 h 400050"/>
                  <a:gd name="connsiteX29" fmla="*/ 391133 w 533400"/>
                  <a:gd name="connsiteY29" fmla="*/ 198741 h 400050"/>
                  <a:gd name="connsiteX30" fmla="*/ 95858 w 533400"/>
                  <a:gd name="connsiteY30" fmla="*/ 57771 h 400050"/>
                  <a:gd name="connsiteX31" fmla="*/ 57758 w 533400"/>
                  <a:gd name="connsiteY31" fmla="*/ 95871 h 400050"/>
                  <a:gd name="connsiteX32" fmla="*/ 95858 w 533400"/>
                  <a:gd name="connsiteY32" fmla="*/ 133971 h 400050"/>
                  <a:gd name="connsiteX33" fmla="*/ 133958 w 533400"/>
                  <a:gd name="connsiteY33" fmla="*/ 95871 h 400050"/>
                  <a:gd name="connsiteX34" fmla="*/ 95858 w 533400"/>
                  <a:gd name="connsiteY34" fmla="*/ 57771 h 400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533400" h="400050">
                    <a:moveTo>
                      <a:pt x="505433" y="621"/>
                    </a:moveTo>
                    <a:cubicBezTo>
                      <a:pt x="521626" y="621"/>
                      <a:pt x="534008" y="13004"/>
                      <a:pt x="534008" y="29196"/>
                    </a:cubicBezTo>
                    <a:lnTo>
                      <a:pt x="534008" y="372096"/>
                    </a:lnTo>
                    <a:cubicBezTo>
                      <a:pt x="534008" y="388289"/>
                      <a:pt x="521626" y="400671"/>
                      <a:pt x="505433" y="400671"/>
                    </a:cubicBezTo>
                    <a:lnTo>
                      <a:pt x="29183" y="400671"/>
                    </a:lnTo>
                    <a:cubicBezTo>
                      <a:pt x="12990" y="400671"/>
                      <a:pt x="608" y="388289"/>
                      <a:pt x="608" y="372096"/>
                    </a:cubicBezTo>
                    <a:lnTo>
                      <a:pt x="608" y="29196"/>
                    </a:lnTo>
                    <a:cubicBezTo>
                      <a:pt x="608" y="13004"/>
                      <a:pt x="12990" y="621"/>
                      <a:pt x="29183" y="621"/>
                    </a:cubicBezTo>
                    <a:lnTo>
                      <a:pt x="505433" y="621"/>
                    </a:lnTo>
                    <a:close/>
                    <a:moveTo>
                      <a:pt x="391133" y="198741"/>
                    </a:moveTo>
                    <a:cubicBezTo>
                      <a:pt x="378751" y="189216"/>
                      <a:pt x="360653" y="192074"/>
                      <a:pt x="351128" y="204456"/>
                    </a:cubicBezTo>
                    <a:lnTo>
                      <a:pt x="351128" y="204456"/>
                    </a:lnTo>
                    <a:lnTo>
                      <a:pt x="267308" y="315899"/>
                    </a:lnTo>
                    <a:cubicBezTo>
                      <a:pt x="266355" y="316851"/>
                      <a:pt x="265403" y="317804"/>
                      <a:pt x="264451" y="318756"/>
                    </a:cubicBezTo>
                    <a:cubicBezTo>
                      <a:pt x="253021" y="330186"/>
                      <a:pt x="234923" y="330186"/>
                      <a:pt x="224446" y="318756"/>
                    </a:cubicBezTo>
                    <a:lnTo>
                      <a:pt x="224446" y="318756"/>
                    </a:lnTo>
                    <a:lnTo>
                      <a:pt x="162533" y="257796"/>
                    </a:lnTo>
                    <a:cubicBezTo>
                      <a:pt x="161580" y="256844"/>
                      <a:pt x="161580" y="256844"/>
                      <a:pt x="160628" y="255891"/>
                    </a:cubicBezTo>
                    <a:cubicBezTo>
                      <a:pt x="148246" y="245414"/>
                      <a:pt x="130148" y="247319"/>
                      <a:pt x="120623" y="259701"/>
                    </a:cubicBezTo>
                    <a:lnTo>
                      <a:pt x="120623" y="259701"/>
                    </a:lnTo>
                    <a:lnTo>
                      <a:pt x="32993" y="366381"/>
                    </a:lnTo>
                    <a:cubicBezTo>
                      <a:pt x="32040" y="368286"/>
                      <a:pt x="31088" y="370191"/>
                      <a:pt x="31088" y="372096"/>
                    </a:cubicBezTo>
                    <a:cubicBezTo>
                      <a:pt x="31088" y="377811"/>
                      <a:pt x="34898" y="381621"/>
                      <a:pt x="40613" y="381621"/>
                    </a:cubicBezTo>
                    <a:lnTo>
                      <a:pt x="40613" y="381621"/>
                    </a:lnTo>
                    <a:lnTo>
                      <a:pt x="497813" y="381621"/>
                    </a:lnTo>
                    <a:cubicBezTo>
                      <a:pt x="499718" y="381621"/>
                      <a:pt x="501623" y="380669"/>
                      <a:pt x="503528" y="379716"/>
                    </a:cubicBezTo>
                    <a:cubicBezTo>
                      <a:pt x="508290" y="376859"/>
                      <a:pt x="509243" y="371144"/>
                      <a:pt x="506386" y="366381"/>
                    </a:cubicBezTo>
                    <a:lnTo>
                      <a:pt x="506386" y="366381"/>
                    </a:lnTo>
                    <a:lnTo>
                      <a:pt x="398753" y="205409"/>
                    </a:lnTo>
                    <a:cubicBezTo>
                      <a:pt x="395896" y="202551"/>
                      <a:pt x="393990" y="200646"/>
                      <a:pt x="391133" y="198741"/>
                    </a:cubicBezTo>
                    <a:close/>
                    <a:moveTo>
                      <a:pt x="95858" y="57771"/>
                    </a:moveTo>
                    <a:cubicBezTo>
                      <a:pt x="74903" y="57771"/>
                      <a:pt x="57758" y="74916"/>
                      <a:pt x="57758" y="95871"/>
                    </a:cubicBezTo>
                    <a:cubicBezTo>
                      <a:pt x="57758" y="116826"/>
                      <a:pt x="74903" y="133971"/>
                      <a:pt x="95858" y="133971"/>
                    </a:cubicBezTo>
                    <a:cubicBezTo>
                      <a:pt x="116813" y="133971"/>
                      <a:pt x="133958" y="116826"/>
                      <a:pt x="133958" y="95871"/>
                    </a:cubicBezTo>
                    <a:cubicBezTo>
                      <a:pt x="133958" y="74916"/>
                      <a:pt x="116813" y="57771"/>
                      <a:pt x="95858" y="5777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endParaRPr lang="zh-CN" altLang="en-US">
                  <a:cs typeface="+mn-ea"/>
                  <a:sym typeface="+mn-lt"/>
                </a:endParaRPr>
              </a:p>
            </p:txBody>
          </p:sp>
        </p:grpSp>
        <p:cxnSp>
          <p:nvCxnSpPr>
            <p:cNvPr id="13" name="直接箭头连接符 12">
              <a:extLst>
                <a:ext uri="{FF2B5EF4-FFF2-40B4-BE49-F238E27FC236}">
                  <a16:creationId xmlns="" xmlns:a16="http://schemas.microsoft.com/office/drawing/2014/main" id="{2CFDFB3B-D896-3222-3F12-1472D9A10A33}"/>
                </a:ext>
              </a:extLst>
            </p:cNvPr>
            <p:cNvCxnSpPr>
              <a:cxnSpLocks/>
            </p:cNvCxnSpPr>
            <p:nvPr/>
          </p:nvCxnSpPr>
          <p:spPr>
            <a:xfrm>
              <a:off x="5978692" y="4097006"/>
              <a:ext cx="3096353" cy="0"/>
            </a:xfrm>
            <a:prstGeom prst="straightConnector1">
              <a:avLst/>
            </a:prstGeom>
            <a:ln w="15875">
              <a:solidFill>
                <a:schemeClr val="tx1">
                  <a:lumMod val="50000"/>
                  <a:lumOff val="50000"/>
                  <a:alpha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组合 14">
              <a:extLst>
                <a:ext uri="{FF2B5EF4-FFF2-40B4-BE49-F238E27FC236}">
                  <a16:creationId xmlns="" xmlns:a16="http://schemas.microsoft.com/office/drawing/2014/main" id="{5AC9C74B-2BD8-EA54-7038-236DCE58D180}"/>
                </a:ext>
              </a:extLst>
            </p:cNvPr>
            <p:cNvGrpSpPr>
              <a:grpSpLocks/>
            </p:cNvGrpSpPr>
            <p:nvPr/>
          </p:nvGrpSpPr>
          <p:grpSpPr>
            <a:xfrm>
              <a:off x="7256868" y="3820886"/>
              <a:ext cx="540000" cy="540000"/>
              <a:chOff x="5460031" y="5599496"/>
              <a:chExt cx="540000" cy="540000"/>
            </a:xfrm>
          </p:grpSpPr>
          <p:sp>
            <p:nvSpPr>
              <p:cNvPr id="25" name="文本框 24">
                <a:extLst>
                  <a:ext uri="{FF2B5EF4-FFF2-40B4-BE49-F238E27FC236}">
                    <a16:creationId xmlns="" xmlns:a16="http://schemas.microsoft.com/office/drawing/2014/main" id="{B9BF59DC-E196-144A-9D7E-ACAA9CC4B0BC}"/>
                  </a:ext>
                </a:extLst>
              </p:cNvPr>
              <p:cNvSpPr txBox="1"/>
              <p:nvPr/>
            </p:nvSpPr>
            <p:spPr>
              <a:xfrm>
                <a:off x="5460031" y="5599496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/>
                  </a:gs>
                </a:gsLst>
                <a:lin ang="2700000" scaled="0"/>
              </a:gradFill>
            </p:spPr>
            <p:txBody>
              <a:bodyPr wrap="none" lIns="108000" tIns="108000" rIns="108000" bIns="108000" rtlCol="0" anchor="ctr" anchorCtr="0">
                <a:noAutofit/>
              </a:bodyPr>
              <a:lstStyle>
                <a:defPPr>
                  <a:defRPr lang="zh-CN"/>
                </a:defPPr>
                <a:lvl1pPr algn="ctr">
                  <a:defRPr kumimoji="1" sz="1200" b="1">
                    <a:solidFill>
                      <a:srgbClr val="FFFFFF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endParaRPr lang="zh-CN" altLang="en-US" dirty="0">
                  <a:cs typeface="+mn-ea"/>
                  <a:sym typeface="+mn-lt"/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="" xmlns:a16="http://schemas.microsoft.com/office/drawing/2014/main" id="{5598DA75-9D66-5339-932F-AB0BD17E4062}"/>
                  </a:ext>
                </a:extLst>
              </p:cNvPr>
              <p:cNvSpPr/>
              <p:nvPr/>
            </p:nvSpPr>
            <p:spPr>
              <a:xfrm>
                <a:off x="5604182" y="5734497"/>
                <a:ext cx="251698" cy="269998"/>
              </a:xfrm>
              <a:custGeom>
                <a:avLst/>
                <a:gdLst>
                  <a:gd name="connsiteX0" fmla="*/ 8356 w 487477"/>
                  <a:gd name="connsiteY0" fmla="*/ 512114 h 522922"/>
                  <a:gd name="connsiteX1" fmla="*/ 8356 w 487477"/>
                  <a:gd name="connsiteY1" fmla="*/ 512114 h 522922"/>
                  <a:gd name="connsiteX2" fmla="*/ 8356 w 487477"/>
                  <a:gd name="connsiteY2" fmla="*/ 512114 h 522922"/>
                  <a:gd name="connsiteX3" fmla="*/ 7404 w 487477"/>
                  <a:gd name="connsiteY3" fmla="*/ 511161 h 522922"/>
                  <a:gd name="connsiteX4" fmla="*/ 5499 w 487477"/>
                  <a:gd name="connsiteY4" fmla="*/ 508303 h 522922"/>
                  <a:gd name="connsiteX5" fmla="*/ 5499 w 487477"/>
                  <a:gd name="connsiteY5" fmla="*/ 508303 h 522922"/>
                  <a:gd name="connsiteX6" fmla="*/ 5499 w 487477"/>
                  <a:gd name="connsiteY6" fmla="*/ 507351 h 522922"/>
                  <a:gd name="connsiteX7" fmla="*/ 4546 w 487477"/>
                  <a:gd name="connsiteY7" fmla="*/ 505446 h 522922"/>
                  <a:gd name="connsiteX8" fmla="*/ 3593 w 487477"/>
                  <a:gd name="connsiteY8" fmla="*/ 503541 h 522922"/>
                  <a:gd name="connsiteX9" fmla="*/ 3593 w 487477"/>
                  <a:gd name="connsiteY9" fmla="*/ 503541 h 522922"/>
                  <a:gd name="connsiteX10" fmla="*/ 3593 w 487477"/>
                  <a:gd name="connsiteY10" fmla="*/ 503541 h 522922"/>
                  <a:gd name="connsiteX11" fmla="*/ 3593 w 487477"/>
                  <a:gd name="connsiteY11" fmla="*/ 503541 h 522922"/>
                  <a:gd name="connsiteX12" fmla="*/ 2641 w 487477"/>
                  <a:gd name="connsiteY12" fmla="*/ 501636 h 522922"/>
                  <a:gd name="connsiteX13" fmla="*/ 2641 w 487477"/>
                  <a:gd name="connsiteY13" fmla="*/ 500684 h 522922"/>
                  <a:gd name="connsiteX14" fmla="*/ 1689 w 487477"/>
                  <a:gd name="connsiteY14" fmla="*/ 498778 h 522922"/>
                  <a:gd name="connsiteX15" fmla="*/ 736 w 487477"/>
                  <a:gd name="connsiteY15" fmla="*/ 494968 h 522922"/>
                  <a:gd name="connsiteX16" fmla="*/ 736 w 487477"/>
                  <a:gd name="connsiteY16" fmla="*/ 492111 h 522922"/>
                  <a:gd name="connsiteX17" fmla="*/ 736 w 487477"/>
                  <a:gd name="connsiteY17" fmla="*/ 485443 h 522922"/>
                  <a:gd name="connsiteX18" fmla="*/ 5499 w 487477"/>
                  <a:gd name="connsiteY18" fmla="*/ 467346 h 522922"/>
                  <a:gd name="connsiteX19" fmla="*/ 155041 w 487477"/>
                  <a:gd name="connsiteY19" fmla="*/ 151116 h 522922"/>
                  <a:gd name="connsiteX20" fmla="*/ 158851 w 487477"/>
                  <a:gd name="connsiteY20" fmla="*/ 134924 h 522922"/>
                  <a:gd name="connsiteX21" fmla="*/ 158851 w 487477"/>
                  <a:gd name="connsiteY21" fmla="*/ 19671 h 522922"/>
                  <a:gd name="connsiteX22" fmla="*/ 120751 w 487477"/>
                  <a:gd name="connsiteY22" fmla="*/ 19671 h 522922"/>
                  <a:gd name="connsiteX23" fmla="*/ 120751 w 487477"/>
                  <a:gd name="connsiteY23" fmla="*/ 621 h 522922"/>
                  <a:gd name="connsiteX24" fmla="*/ 368401 w 487477"/>
                  <a:gd name="connsiteY24" fmla="*/ 621 h 522922"/>
                  <a:gd name="connsiteX25" fmla="*/ 368401 w 487477"/>
                  <a:gd name="connsiteY25" fmla="*/ 19671 h 522922"/>
                  <a:gd name="connsiteX26" fmla="*/ 330301 w 487477"/>
                  <a:gd name="connsiteY26" fmla="*/ 19671 h 522922"/>
                  <a:gd name="connsiteX27" fmla="*/ 330301 w 487477"/>
                  <a:gd name="connsiteY27" fmla="*/ 134924 h 522922"/>
                  <a:gd name="connsiteX28" fmla="*/ 334111 w 487477"/>
                  <a:gd name="connsiteY28" fmla="*/ 151116 h 522922"/>
                  <a:gd name="connsiteX29" fmla="*/ 483654 w 487477"/>
                  <a:gd name="connsiteY29" fmla="*/ 467346 h 522922"/>
                  <a:gd name="connsiteX30" fmla="*/ 485558 w 487477"/>
                  <a:gd name="connsiteY30" fmla="*/ 504493 h 522922"/>
                  <a:gd name="connsiteX31" fmla="*/ 485558 w 487477"/>
                  <a:gd name="connsiteY31" fmla="*/ 504493 h 522922"/>
                  <a:gd name="connsiteX32" fmla="*/ 484606 w 487477"/>
                  <a:gd name="connsiteY32" fmla="*/ 506399 h 522922"/>
                  <a:gd name="connsiteX33" fmla="*/ 459841 w 487477"/>
                  <a:gd name="connsiteY33" fmla="*/ 523543 h 522922"/>
                  <a:gd name="connsiteX34" fmla="*/ 457936 w 487477"/>
                  <a:gd name="connsiteY34" fmla="*/ 523543 h 522922"/>
                  <a:gd name="connsiteX35" fmla="*/ 32168 w 487477"/>
                  <a:gd name="connsiteY35" fmla="*/ 523543 h 522922"/>
                  <a:gd name="connsiteX36" fmla="*/ 30264 w 487477"/>
                  <a:gd name="connsiteY36" fmla="*/ 523543 h 522922"/>
                  <a:gd name="connsiteX37" fmla="*/ 27406 w 487477"/>
                  <a:gd name="connsiteY37" fmla="*/ 523543 h 522922"/>
                  <a:gd name="connsiteX38" fmla="*/ 23596 w 487477"/>
                  <a:gd name="connsiteY38" fmla="*/ 522591 h 522922"/>
                  <a:gd name="connsiteX39" fmla="*/ 23596 w 487477"/>
                  <a:gd name="connsiteY39" fmla="*/ 522591 h 522922"/>
                  <a:gd name="connsiteX40" fmla="*/ 17881 w 487477"/>
                  <a:gd name="connsiteY40" fmla="*/ 520686 h 522922"/>
                  <a:gd name="connsiteX41" fmla="*/ 15976 w 487477"/>
                  <a:gd name="connsiteY41" fmla="*/ 519734 h 522922"/>
                  <a:gd name="connsiteX42" fmla="*/ 15024 w 487477"/>
                  <a:gd name="connsiteY42" fmla="*/ 518781 h 522922"/>
                  <a:gd name="connsiteX43" fmla="*/ 10261 w 487477"/>
                  <a:gd name="connsiteY43" fmla="*/ 514971 h 522922"/>
                  <a:gd name="connsiteX44" fmla="*/ 8356 w 487477"/>
                  <a:gd name="connsiteY44" fmla="*/ 512114 h 522922"/>
                  <a:gd name="connsiteX45" fmla="*/ 8356 w 487477"/>
                  <a:gd name="connsiteY45" fmla="*/ 512114 h 522922"/>
                  <a:gd name="connsiteX46" fmla="*/ 255054 w 487477"/>
                  <a:gd name="connsiteY46" fmla="*/ 402576 h 522922"/>
                  <a:gd name="connsiteX47" fmla="*/ 252196 w 487477"/>
                  <a:gd name="connsiteY47" fmla="*/ 404481 h 522922"/>
                  <a:gd name="connsiteX48" fmla="*/ 246481 w 487477"/>
                  <a:gd name="connsiteY48" fmla="*/ 408291 h 522922"/>
                  <a:gd name="connsiteX49" fmla="*/ 55029 w 487477"/>
                  <a:gd name="connsiteY49" fmla="*/ 414959 h 522922"/>
                  <a:gd name="connsiteX50" fmla="*/ 51218 w 487477"/>
                  <a:gd name="connsiteY50" fmla="*/ 413053 h 522922"/>
                  <a:gd name="connsiteX51" fmla="*/ 22643 w 487477"/>
                  <a:gd name="connsiteY51" fmla="*/ 474014 h 522922"/>
                  <a:gd name="connsiteX52" fmla="*/ 21691 w 487477"/>
                  <a:gd name="connsiteY52" fmla="*/ 475918 h 522922"/>
                  <a:gd name="connsiteX53" fmla="*/ 21691 w 487477"/>
                  <a:gd name="connsiteY53" fmla="*/ 495921 h 522922"/>
                  <a:gd name="connsiteX54" fmla="*/ 29311 w 487477"/>
                  <a:gd name="connsiteY54" fmla="*/ 502589 h 522922"/>
                  <a:gd name="connsiteX55" fmla="*/ 30264 w 487477"/>
                  <a:gd name="connsiteY55" fmla="*/ 502589 h 522922"/>
                  <a:gd name="connsiteX56" fmla="*/ 31216 w 487477"/>
                  <a:gd name="connsiteY56" fmla="*/ 502589 h 522922"/>
                  <a:gd name="connsiteX57" fmla="*/ 456983 w 487477"/>
                  <a:gd name="connsiteY57" fmla="*/ 502589 h 522922"/>
                  <a:gd name="connsiteX58" fmla="*/ 457936 w 487477"/>
                  <a:gd name="connsiteY58" fmla="*/ 502589 h 522922"/>
                  <a:gd name="connsiteX59" fmla="*/ 466508 w 487477"/>
                  <a:gd name="connsiteY59" fmla="*/ 495921 h 522922"/>
                  <a:gd name="connsiteX60" fmla="*/ 467461 w 487477"/>
                  <a:gd name="connsiteY60" fmla="*/ 477824 h 522922"/>
                  <a:gd name="connsiteX61" fmla="*/ 466508 w 487477"/>
                  <a:gd name="connsiteY61" fmla="*/ 475918 h 522922"/>
                  <a:gd name="connsiteX62" fmla="*/ 465556 w 487477"/>
                  <a:gd name="connsiteY62" fmla="*/ 474014 h 522922"/>
                  <a:gd name="connsiteX63" fmla="*/ 423646 w 487477"/>
                  <a:gd name="connsiteY63" fmla="*/ 385431 h 522922"/>
                  <a:gd name="connsiteX64" fmla="*/ 255054 w 487477"/>
                  <a:gd name="connsiteY64" fmla="*/ 402576 h 522922"/>
                  <a:gd name="connsiteX65" fmla="*/ 305536 w 487477"/>
                  <a:gd name="connsiteY65" fmla="*/ 255891 h 522922"/>
                  <a:gd name="connsiteX66" fmla="*/ 272199 w 487477"/>
                  <a:gd name="connsiteY66" fmla="*/ 289228 h 522922"/>
                  <a:gd name="connsiteX67" fmla="*/ 305536 w 487477"/>
                  <a:gd name="connsiteY67" fmla="*/ 322566 h 522922"/>
                  <a:gd name="connsiteX68" fmla="*/ 338874 w 487477"/>
                  <a:gd name="connsiteY68" fmla="*/ 289228 h 522922"/>
                  <a:gd name="connsiteX69" fmla="*/ 305536 w 487477"/>
                  <a:gd name="connsiteY69" fmla="*/ 255891 h 522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487477" h="522922">
                    <a:moveTo>
                      <a:pt x="8356" y="512114"/>
                    </a:moveTo>
                    <a:lnTo>
                      <a:pt x="8356" y="512114"/>
                    </a:lnTo>
                    <a:lnTo>
                      <a:pt x="8356" y="512114"/>
                    </a:lnTo>
                    <a:lnTo>
                      <a:pt x="7404" y="511161"/>
                    </a:lnTo>
                    <a:cubicBezTo>
                      <a:pt x="6451" y="510209"/>
                      <a:pt x="6451" y="509256"/>
                      <a:pt x="5499" y="508303"/>
                    </a:cubicBezTo>
                    <a:lnTo>
                      <a:pt x="5499" y="508303"/>
                    </a:lnTo>
                    <a:lnTo>
                      <a:pt x="5499" y="507351"/>
                    </a:lnTo>
                    <a:lnTo>
                      <a:pt x="4546" y="505446"/>
                    </a:lnTo>
                    <a:lnTo>
                      <a:pt x="3593" y="503541"/>
                    </a:lnTo>
                    <a:lnTo>
                      <a:pt x="3593" y="503541"/>
                    </a:lnTo>
                    <a:lnTo>
                      <a:pt x="3593" y="503541"/>
                    </a:lnTo>
                    <a:lnTo>
                      <a:pt x="3593" y="503541"/>
                    </a:lnTo>
                    <a:lnTo>
                      <a:pt x="2641" y="501636"/>
                    </a:lnTo>
                    <a:cubicBezTo>
                      <a:pt x="2641" y="501636"/>
                      <a:pt x="2641" y="500684"/>
                      <a:pt x="2641" y="500684"/>
                    </a:cubicBezTo>
                    <a:cubicBezTo>
                      <a:pt x="2641" y="499731"/>
                      <a:pt x="2641" y="499731"/>
                      <a:pt x="1689" y="498778"/>
                    </a:cubicBezTo>
                    <a:cubicBezTo>
                      <a:pt x="1689" y="497826"/>
                      <a:pt x="736" y="495921"/>
                      <a:pt x="736" y="494968"/>
                    </a:cubicBezTo>
                    <a:lnTo>
                      <a:pt x="736" y="492111"/>
                    </a:lnTo>
                    <a:cubicBezTo>
                      <a:pt x="736" y="490206"/>
                      <a:pt x="736" y="487349"/>
                      <a:pt x="736" y="485443"/>
                    </a:cubicBezTo>
                    <a:cubicBezTo>
                      <a:pt x="736" y="478776"/>
                      <a:pt x="2641" y="473061"/>
                      <a:pt x="5499" y="467346"/>
                    </a:cubicBezTo>
                    <a:lnTo>
                      <a:pt x="155041" y="151116"/>
                    </a:lnTo>
                    <a:cubicBezTo>
                      <a:pt x="157899" y="146353"/>
                      <a:pt x="158851" y="140639"/>
                      <a:pt x="158851" y="134924"/>
                    </a:cubicBezTo>
                    <a:lnTo>
                      <a:pt x="158851" y="19671"/>
                    </a:lnTo>
                    <a:lnTo>
                      <a:pt x="120751" y="19671"/>
                    </a:lnTo>
                    <a:lnTo>
                      <a:pt x="120751" y="621"/>
                    </a:lnTo>
                    <a:lnTo>
                      <a:pt x="368401" y="621"/>
                    </a:lnTo>
                    <a:lnTo>
                      <a:pt x="368401" y="19671"/>
                    </a:lnTo>
                    <a:lnTo>
                      <a:pt x="330301" y="19671"/>
                    </a:lnTo>
                    <a:lnTo>
                      <a:pt x="330301" y="134924"/>
                    </a:lnTo>
                    <a:cubicBezTo>
                      <a:pt x="330301" y="140639"/>
                      <a:pt x="331254" y="146353"/>
                      <a:pt x="334111" y="151116"/>
                    </a:cubicBezTo>
                    <a:lnTo>
                      <a:pt x="483654" y="467346"/>
                    </a:lnTo>
                    <a:cubicBezTo>
                      <a:pt x="489368" y="478776"/>
                      <a:pt x="489368" y="492111"/>
                      <a:pt x="485558" y="504493"/>
                    </a:cubicBezTo>
                    <a:lnTo>
                      <a:pt x="485558" y="504493"/>
                    </a:lnTo>
                    <a:lnTo>
                      <a:pt x="484606" y="506399"/>
                    </a:lnTo>
                    <a:cubicBezTo>
                      <a:pt x="479843" y="515924"/>
                      <a:pt x="470318" y="522591"/>
                      <a:pt x="459841" y="523543"/>
                    </a:cubicBezTo>
                    <a:lnTo>
                      <a:pt x="457936" y="523543"/>
                    </a:lnTo>
                    <a:lnTo>
                      <a:pt x="32168" y="523543"/>
                    </a:lnTo>
                    <a:lnTo>
                      <a:pt x="30264" y="523543"/>
                    </a:lnTo>
                    <a:cubicBezTo>
                      <a:pt x="29311" y="523543"/>
                      <a:pt x="28358" y="523543"/>
                      <a:pt x="27406" y="523543"/>
                    </a:cubicBezTo>
                    <a:cubicBezTo>
                      <a:pt x="26454" y="523543"/>
                      <a:pt x="24549" y="523543"/>
                      <a:pt x="23596" y="522591"/>
                    </a:cubicBezTo>
                    <a:lnTo>
                      <a:pt x="23596" y="522591"/>
                    </a:lnTo>
                    <a:cubicBezTo>
                      <a:pt x="21691" y="521639"/>
                      <a:pt x="19786" y="521639"/>
                      <a:pt x="17881" y="520686"/>
                    </a:cubicBezTo>
                    <a:lnTo>
                      <a:pt x="15976" y="519734"/>
                    </a:lnTo>
                    <a:cubicBezTo>
                      <a:pt x="15976" y="519734"/>
                      <a:pt x="15024" y="519734"/>
                      <a:pt x="15024" y="518781"/>
                    </a:cubicBezTo>
                    <a:cubicBezTo>
                      <a:pt x="13118" y="517828"/>
                      <a:pt x="11214" y="515924"/>
                      <a:pt x="10261" y="514971"/>
                    </a:cubicBezTo>
                    <a:lnTo>
                      <a:pt x="8356" y="512114"/>
                    </a:lnTo>
                    <a:lnTo>
                      <a:pt x="8356" y="512114"/>
                    </a:lnTo>
                    <a:close/>
                    <a:moveTo>
                      <a:pt x="255054" y="402576"/>
                    </a:moveTo>
                    <a:lnTo>
                      <a:pt x="252196" y="404481"/>
                    </a:lnTo>
                    <a:lnTo>
                      <a:pt x="246481" y="408291"/>
                    </a:lnTo>
                    <a:cubicBezTo>
                      <a:pt x="198856" y="439724"/>
                      <a:pt x="119799" y="440676"/>
                      <a:pt x="55029" y="414959"/>
                    </a:cubicBezTo>
                    <a:lnTo>
                      <a:pt x="51218" y="413053"/>
                    </a:lnTo>
                    <a:lnTo>
                      <a:pt x="22643" y="474014"/>
                    </a:lnTo>
                    <a:lnTo>
                      <a:pt x="21691" y="475918"/>
                    </a:lnTo>
                    <a:cubicBezTo>
                      <a:pt x="18833" y="482586"/>
                      <a:pt x="18833" y="490206"/>
                      <a:pt x="21691" y="495921"/>
                    </a:cubicBezTo>
                    <a:cubicBezTo>
                      <a:pt x="22643" y="498778"/>
                      <a:pt x="25501" y="501636"/>
                      <a:pt x="29311" y="502589"/>
                    </a:cubicBezTo>
                    <a:lnTo>
                      <a:pt x="30264" y="502589"/>
                    </a:lnTo>
                    <a:lnTo>
                      <a:pt x="31216" y="502589"/>
                    </a:lnTo>
                    <a:lnTo>
                      <a:pt x="456983" y="502589"/>
                    </a:lnTo>
                    <a:lnTo>
                      <a:pt x="457936" y="502589"/>
                    </a:lnTo>
                    <a:cubicBezTo>
                      <a:pt x="461746" y="502589"/>
                      <a:pt x="464604" y="499731"/>
                      <a:pt x="466508" y="495921"/>
                    </a:cubicBezTo>
                    <a:cubicBezTo>
                      <a:pt x="468414" y="490206"/>
                      <a:pt x="469366" y="483539"/>
                      <a:pt x="467461" y="477824"/>
                    </a:cubicBezTo>
                    <a:lnTo>
                      <a:pt x="466508" y="475918"/>
                    </a:lnTo>
                    <a:lnTo>
                      <a:pt x="465556" y="474014"/>
                    </a:lnTo>
                    <a:lnTo>
                      <a:pt x="423646" y="385431"/>
                    </a:lnTo>
                    <a:cubicBezTo>
                      <a:pt x="365543" y="372096"/>
                      <a:pt x="296011" y="376859"/>
                      <a:pt x="255054" y="402576"/>
                    </a:cubicBezTo>
                    <a:close/>
                    <a:moveTo>
                      <a:pt x="305536" y="255891"/>
                    </a:moveTo>
                    <a:cubicBezTo>
                      <a:pt x="287439" y="255891"/>
                      <a:pt x="272199" y="271131"/>
                      <a:pt x="272199" y="289228"/>
                    </a:cubicBezTo>
                    <a:cubicBezTo>
                      <a:pt x="272199" y="307326"/>
                      <a:pt x="287439" y="322566"/>
                      <a:pt x="305536" y="322566"/>
                    </a:cubicBezTo>
                    <a:cubicBezTo>
                      <a:pt x="323633" y="322566"/>
                      <a:pt x="338874" y="307326"/>
                      <a:pt x="338874" y="289228"/>
                    </a:cubicBezTo>
                    <a:cubicBezTo>
                      <a:pt x="338874" y="270178"/>
                      <a:pt x="323633" y="255891"/>
                      <a:pt x="305536" y="25589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endParaRPr lang="zh-CN" altLang="en-US">
                  <a:cs typeface="+mn-ea"/>
                  <a:sym typeface="+mn-lt"/>
                </a:endParaRPr>
              </a:p>
            </p:txBody>
          </p:sp>
        </p:grpSp>
        <p:cxnSp>
          <p:nvCxnSpPr>
            <p:cNvPr id="16" name="直接箭头连接符 15">
              <a:extLst>
                <a:ext uri="{FF2B5EF4-FFF2-40B4-BE49-F238E27FC236}">
                  <a16:creationId xmlns="" xmlns:a16="http://schemas.microsoft.com/office/drawing/2014/main" id="{1985DF6C-BC09-2E4F-CD74-AC1A2F0AF2F3}"/>
                </a:ext>
              </a:extLst>
            </p:cNvPr>
            <p:cNvCxnSpPr>
              <a:cxnSpLocks/>
            </p:cNvCxnSpPr>
            <p:nvPr/>
          </p:nvCxnSpPr>
          <p:spPr>
            <a:xfrm>
              <a:off x="8840426" y="4097006"/>
              <a:ext cx="3351574" cy="0"/>
            </a:xfrm>
            <a:prstGeom prst="straightConnector1">
              <a:avLst/>
            </a:prstGeom>
            <a:ln w="15875">
              <a:solidFill>
                <a:schemeClr val="tx1">
                  <a:lumMod val="50000"/>
                  <a:lumOff val="50000"/>
                  <a:alpha val="50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组合 17">
              <a:extLst>
                <a:ext uri="{FF2B5EF4-FFF2-40B4-BE49-F238E27FC236}">
                  <a16:creationId xmlns="" xmlns:a16="http://schemas.microsoft.com/office/drawing/2014/main" id="{B5FBEE54-6D5D-EF8C-286F-FAC76528E00B}"/>
                </a:ext>
              </a:extLst>
            </p:cNvPr>
            <p:cNvGrpSpPr>
              <a:grpSpLocks/>
            </p:cNvGrpSpPr>
            <p:nvPr/>
          </p:nvGrpSpPr>
          <p:grpSpPr>
            <a:xfrm>
              <a:off x="10118602" y="3820886"/>
              <a:ext cx="540000" cy="540000"/>
              <a:chOff x="6335984" y="5599496"/>
              <a:chExt cx="540000" cy="540000"/>
            </a:xfrm>
          </p:grpSpPr>
          <p:sp>
            <p:nvSpPr>
              <p:cNvPr id="19" name="文本框 18">
                <a:extLst>
                  <a:ext uri="{FF2B5EF4-FFF2-40B4-BE49-F238E27FC236}">
                    <a16:creationId xmlns="" xmlns:a16="http://schemas.microsoft.com/office/drawing/2014/main" id="{257F754E-584A-16F3-2479-E9CCD8C12640}"/>
                  </a:ext>
                </a:extLst>
              </p:cNvPr>
              <p:cNvSpPr txBox="1"/>
              <p:nvPr/>
            </p:nvSpPr>
            <p:spPr>
              <a:xfrm>
                <a:off x="6335984" y="5599496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60000"/>
                      <a:lumOff val="40000"/>
                    </a:schemeClr>
                  </a:gs>
                  <a:gs pos="50000">
                    <a:schemeClr val="accent4"/>
                  </a:gs>
                </a:gsLst>
                <a:lin ang="2700000" scaled="0"/>
              </a:gradFill>
            </p:spPr>
            <p:txBody>
              <a:bodyPr wrap="none" lIns="108000" tIns="108000" rIns="108000" bIns="108000" rtlCol="0" anchor="ctr" anchorCtr="0">
                <a:noAutofit/>
              </a:bodyPr>
              <a:lstStyle>
                <a:defPPr>
                  <a:defRPr lang="zh-CN"/>
                </a:defPPr>
                <a:lvl1pPr algn="ctr">
                  <a:defRPr kumimoji="1" sz="1200" b="1">
                    <a:solidFill>
                      <a:srgbClr val="FFFFFF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endParaRPr lang="zh-CN" altLang="en-US" dirty="0">
                  <a:cs typeface="+mn-ea"/>
                  <a:sym typeface="+mn-lt"/>
                </a:endParaRPr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="" xmlns:a16="http://schemas.microsoft.com/office/drawing/2014/main" id="{7732F782-5ED6-932E-5635-A141098E701A}"/>
                  </a:ext>
                </a:extLst>
              </p:cNvPr>
              <p:cNvSpPr/>
              <p:nvPr/>
            </p:nvSpPr>
            <p:spPr>
              <a:xfrm>
                <a:off x="6468280" y="5734252"/>
                <a:ext cx="275408" cy="270488"/>
              </a:xfrm>
              <a:custGeom>
                <a:avLst/>
                <a:gdLst>
                  <a:gd name="connsiteX0" fmla="*/ 343764 w 533400"/>
                  <a:gd name="connsiteY0" fmla="*/ 276846 h 523875"/>
                  <a:gd name="connsiteX1" fmla="*/ 372339 w 533400"/>
                  <a:gd name="connsiteY1" fmla="*/ 305421 h 523875"/>
                  <a:gd name="connsiteX2" fmla="*/ 372339 w 533400"/>
                  <a:gd name="connsiteY2" fmla="*/ 495921 h 523875"/>
                  <a:gd name="connsiteX3" fmla="*/ 343764 w 533400"/>
                  <a:gd name="connsiteY3" fmla="*/ 524496 h 523875"/>
                  <a:gd name="connsiteX4" fmla="*/ 191364 w 533400"/>
                  <a:gd name="connsiteY4" fmla="*/ 524496 h 523875"/>
                  <a:gd name="connsiteX5" fmla="*/ 162789 w 533400"/>
                  <a:gd name="connsiteY5" fmla="*/ 495921 h 523875"/>
                  <a:gd name="connsiteX6" fmla="*/ 162789 w 533400"/>
                  <a:gd name="connsiteY6" fmla="*/ 305421 h 523875"/>
                  <a:gd name="connsiteX7" fmla="*/ 191364 w 533400"/>
                  <a:gd name="connsiteY7" fmla="*/ 276846 h 523875"/>
                  <a:gd name="connsiteX8" fmla="*/ 343764 w 533400"/>
                  <a:gd name="connsiteY8" fmla="*/ 276846 h 523875"/>
                  <a:gd name="connsiteX9" fmla="*/ 143739 w 533400"/>
                  <a:gd name="connsiteY9" fmla="*/ 114921 h 523875"/>
                  <a:gd name="connsiteX10" fmla="*/ 179934 w 533400"/>
                  <a:gd name="connsiteY10" fmla="*/ 153021 h 523875"/>
                  <a:gd name="connsiteX11" fmla="*/ 181839 w 533400"/>
                  <a:gd name="connsiteY11" fmla="*/ 153021 h 523875"/>
                  <a:gd name="connsiteX12" fmla="*/ 353289 w 533400"/>
                  <a:gd name="connsiteY12" fmla="*/ 153021 h 523875"/>
                  <a:gd name="connsiteX13" fmla="*/ 391389 w 533400"/>
                  <a:gd name="connsiteY13" fmla="*/ 116826 h 523875"/>
                  <a:gd name="connsiteX14" fmla="*/ 391389 w 533400"/>
                  <a:gd name="connsiteY14" fmla="*/ 114921 h 523875"/>
                  <a:gd name="connsiteX15" fmla="*/ 505689 w 533400"/>
                  <a:gd name="connsiteY15" fmla="*/ 114921 h 523875"/>
                  <a:gd name="connsiteX16" fmla="*/ 534264 w 533400"/>
                  <a:gd name="connsiteY16" fmla="*/ 143496 h 523875"/>
                  <a:gd name="connsiteX17" fmla="*/ 534264 w 533400"/>
                  <a:gd name="connsiteY17" fmla="*/ 381621 h 523875"/>
                  <a:gd name="connsiteX18" fmla="*/ 505689 w 533400"/>
                  <a:gd name="connsiteY18" fmla="*/ 410196 h 523875"/>
                  <a:gd name="connsiteX19" fmla="*/ 391389 w 533400"/>
                  <a:gd name="connsiteY19" fmla="*/ 410196 h 523875"/>
                  <a:gd name="connsiteX20" fmla="*/ 391389 w 533400"/>
                  <a:gd name="connsiteY20" fmla="*/ 295896 h 523875"/>
                  <a:gd name="connsiteX21" fmla="*/ 355194 w 533400"/>
                  <a:gd name="connsiteY21" fmla="*/ 257796 h 523875"/>
                  <a:gd name="connsiteX22" fmla="*/ 353289 w 533400"/>
                  <a:gd name="connsiteY22" fmla="*/ 257796 h 523875"/>
                  <a:gd name="connsiteX23" fmla="*/ 181839 w 533400"/>
                  <a:gd name="connsiteY23" fmla="*/ 257796 h 523875"/>
                  <a:gd name="connsiteX24" fmla="*/ 143739 w 533400"/>
                  <a:gd name="connsiteY24" fmla="*/ 293991 h 523875"/>
                  <a:gd name="connsiteX25" fmla="*/ 143739 w 533400"/>
                  <a:gd name="connsiteY25" fmla="*/ 295896 h 523875"/>
                  <a:gd name="connsiteX26" fmla="*/ 143739 w 533400"/>
                  <a:gd name="connsiteY26" fmla="*/ 410196 h 523875"/>
                  <a:gd name="connsiteX27" fmla="*/ 29439 w 533400"/>
                  <a:gd name="connsiteY27" fmla="*/ 410196 h 523875"/>
                  <a:gd name="connsiteX28" fmla="*/ 864 w 533400"/>
                  <a:gd name="connsiteY28" fmla="*/ 381621 h 523875"/>
                  <a:gd name="connsiteX29" fmla="*/ 864 w 533400"/>
                  <a:gd name="connsiteY29" fmla="*/ 201599 h 523875"/>
                  <a:gd name="connsiteX30" fmla="*/ 11342 w 533400"/>
                  <a:gd name="connsiteY30" fmla="*/ 175881 h 523875"/>
                  <a:gd name="connsiteX31" fmla="*/ 56109 w 533400"/>
                  <a:gd name="connsiteY31" fmla="*/ 127304 h 523875"/>
                  <a:gd name="connsiteX32" fmla="*/ 83732 w 533400"/>
                  <a:gd name="connsiteY32" fmla="*/ 114921 h 523875"/>
                  <a:gd name="connsiteX33" fmla="*/ 143739 w 533400"/>
                  <a:gd name="connsiteY33" fmla="*/ 114921 h 523875"/>
                  <a:gd name="connsiteX34" fmla="*/ 462827 w 533400"/>
                  <a:gd name="connsiteY34" fmla="*/ 172071 h 523875"/>
                  <a:gd name="connsiteX35" fmla="*/ 448539 w 533400"/>
                  <a:gd name="connsiteY35" fmla="*/ 186359 h 523875"/>
                  <a:gd name="connsiteX36" fmla="*/ 462827 w 533400"/>
                  <a:gd name="connsiteY36" fmla="*/ 200646 h 523875"/>
                  <a:gd name="connsiteX37" fmla="*/ 477114 w 533400"/>
                  <a:gd name="connsiteY37" fmla="*/ 186359 h 523875"/>
                  <a:gd name="connsiteX38" fmla="*/ 462827 w 533400"/>
                  <a:gd name="connsiteY38" fmla="*/ 172071 h 523875"/>
                  <a:gd name="connsiteX39" fmla="*/ 343764 w 533400"/>
                  <a:gd name="connsiteY39" fmla="*/ 621 h 523875"/>
                  <a:gd name="connsiteX40" fmla="*/ 372339 w 533400"/>
                  <a:gd name="connsiteY40" fmla="*/ 29196 h 523875"/>
                  <a:gd name="connsiteX41" fmla="*/ 372339 w 533400"/>
                  <a:gd name="connsiteY41" fmla="*/ 105396 h 523875"/>
                  <a:gd name="connsiteX42" fmla="*/ 343764 w 533400"/>
                  <a:gd name="connsiteY42" fmla="*/ 133971 h 523875"/>
                  <a:gd name="connsiteX43" fmla="*/ 191364 w 533400"/>
                  <a:gd name="connsiteY43" fmla="*/ 133971 h 523875"/>
                  <a:gd name="connsiteX44" fmla="*/ 162789 w 533400"/>
                  <a:gd name="connsiteY44" fmla="*/ 105396 h 523875"/>
                  <a:gd name="connsiteX45" fmla="*/ 162789 w 533400"/>
                  <a:gd name="connsiteY45" fmla="*/ 29196 h 523875"/>
                  <a:gd name="connsiteX46" fmla="*/ 191364 w 533400"/>
                  <a:gd name="connsiteY46" fmla="*/ 621 h 523875"/>
                  <a:gd name="connsiteX47" fmla="*/ 343764 w 533400"/>
                  <a:gd name="connsiteY47" fmla="*/ 621 h 52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533400" h="523875">
                    <a:moveTo>
                      <a:pt x="343764" y="276846"/>
                    </a:moveTo>
                    <a:cubicBezTo>
                      <a:pt x="359957" y="276846"/>
                      <a:pt x="372339" y="289229"/>
                      <a:pt x="372339" y="305421"/>
                    </a:cubicBezTo>
                    <a:lnTo>
                      <a:pt x="372339" y="495921"/>
                    </a:lnTo>
                    <a:cubicBezTo>
                      <a:pt x="372339" y="512114"/>
                      <a:pt x="359957" y="524496"/>
                      <a:pt x="343764" y="524496"/>
                    </a:cubicBezTo>
                    <a:lnTo>
                      <a:pt x="191364" y="524496"/>
                    </a:lnTo>
                    <a:cubicBezTo>
                      <a:pt x="175171" y="524496"/>
                      <a:pt x="162789" y="512114"/>
                      <a:pt x="162789" y="495921"/>
                    </a:cubicBezTo>
                    <a:lnTo>
                      <a:pt x="162789" y="305421"/>
                    </a:lnTo>
                    <a:cubicBezTo>
                      <a:pt x="162789" y="289229"/>
                      <a:pt x="175171" y="276846"/>
                      <a:pt x="191364" y="276846"/>
                    </a:cubicBezTo>
                    <a:lnTo>
                      <a:pt x="343764" y="276846"/>
                    </a:lnTo>
                    <a:close/>
                    <a:moveTo>
                      <a:pt x="143739" y="114921"/>
                    </a:moveTo>
                    <a:cubicBezTo>
                      <a:pt x="143739" y="134924"/>
                      <a:pt x="159932" y="152069"/>
                      <a:pt x="179934" y="153021"/>
                    </a:cubicBezTo>
                    <a:lnTo>
                      <a:pt x="181839" y="153021"/>
                    </a:lnTo>
                    <a:lnTo>
                      <a:pt x="353289" y="153021"/>
                    </a:lnTo>
                    <a:cubicBezTo>
                      <a:pt x="373292" y="153021"/>
                      <a:pt x="390436" y="136829"/>
                      <a:pt x="391389" y="116826"/>
                    </a:cubicBezTo>
                    <a:lnTo>
                      <a:pt x="391389" y="114921"/>
                    </a:lnTo>
                    <a:lnTo>
                      <a:pt x="505689" y="114921"/>
                    </a:lnTo>
                    <a:cubicBezTo>
                      <a:pt x="521882" y="114921"/>
                      <a:pt x="534264" y="127304"/>
                      <a:pt x="534264" y="143496"/>
                    </a:cubicBezTo>
                    <a:lnTo>
                      <a:pt x="534264" y="381621"/>
                    </a:lnTo>
                    <a:cubicBezTo>
                      <a:pt x="534264" y="397814"/>
                      <a:pt x="521882" y="410196"/>
                      <a:pt x="505689" y="410196"/>
                    </a:cubicBezTo>
                    <a:lnTo>
                      <a:pt x="391389" y="410196"/>
                    </a:lnTo>
                    <a:lnTo>
                      <a:pt x="391389" y="295896"/>
                    </a:lnTo>
                    <a:cubicBezTo>
                      <a:pt x="391389" y="275894"/>
                      <a:pt x="375196" y="258749"/>
                      <a:pt x="355194" y="257796"/>
                    </a:cubicBezTo>
                    <a:lnTo>
                      <a:pt x="353289" y="257796"/>
                    </a:lnTo>
                    <a:lnTo>
                      <a:pt x="181839" y="257796"/>
                    </a:lnTo>
                    <a:cubicBezTo>
                      <a:pt x="161836" y="257796"/>
                      <a:pt x="144692" y="273989"/>
                      <a:pt x="143739" y="293991"/>
                    </a:cubicBezTo>
                    <a:lnTo>
                      <a:pt x="143739" y="295896"/>
                    </a:lnTo>
                    <a:lnTo>
                      <a:pt x="143739" y="410196"/>
                    </a:lnTo>
                    <a:lnTo>
                      <a:pt x="29439" y="410196"/>
                    </a:lnTo>
                    <a:cubicBezTo>
                      <a:pt x="13246" y="410196"/>
                      <a:pt x="864" y="397814"/>
                      <a:pt x="864" y="381621"/>
                    </a:cubicBezTo>
                    <a:lnTo>
                      <a:pt x="864" y="201599"/>
                    </a:lnTo>
                    <a:cubicBezTo>
                      <a:pt x="864" y="192074"/>
                      <a:pt x="4674" y="182549"/>
                      <a:pt x="11342" y="175881"/>
                    </a:cubicBezTo>
                    <a:lnTo>
                      <a:pt x="56109" y="127304"/>
                    </a:lnTo>
                    <a:cubicBezTo>
                      <a:pt x="63729" y="119684"/>
                      <a:pt x="73254" y="114921"/>
                      <a:pt x="83732" y="114921"/>
                    </a:cubicBezTo>
                    <a:lnTo>
                      <a:pt x="143739" y="114921"/>
                    </a:lnTo>
                    <a:close/>
                    <a:moveTo>
                      <a:pt x="462827" y="172071"/>
                    </a:moveTo>
                    <a:cubicBezTo>
                      <a:pt x="455207" y="172071"/>
                      <a:pt x="448539" y="178739"/>
                      <a:pt x="448539" y="186359"/>
                    </a:cubicBezTo>
                    <a:cubicBezTo>
                      <a:pt x="448539" y="193979"/>
                      <a:pt x="455207" y="200646"/>
                      <a:pt x="462827" y="200646"/>
                    </a:cubicBezTo>
                    <a:cubicBezTo>
                      <a:pt x="470446" y="200646"/>
                      <a:pt x="477114" y="193979"/>
                      <a:pt x="477114" y="186359"/>
                    </a:cubicBezTo>
                    <a:cubicBezTo>
                      <a:pt x="477114" y="178739"/>
                      <a:pt x="470446" y="172071"/>
                      <a:pt x="462827" y="172071"/>
                    </a:cubicBezTo>
                    <a:close/>
                    <a:moveTo>
                      <a:pt x="343764" y="621"/>
                    </a:moveTo>
                    <a:cubicBezTo>
                      <a:pt x="359957" y="621"/>
                      <a:pt x="372339" y="13004"/>
                      <a:pt x="372339" y="29196"/>
                    </a:cubicBezTo>
                    <a:lnTo>
                      <a:pt x="372339" y="105396"/>
                    </a:lnTo>
                    <a:cubicBezTo>
                      <a:pt x="372339" y="121589"/>
                      <a:pt x="359957" y="133971"/>
                      <a:pt x="343764" y="133971"/>
                    </a:cubicBezTo>
                    <a:lnTo>
                      <a:pt x="191364" y="133971"/>
                    </a:lnTo>
                    <a:cubicBezTo>
                      <a:pt x="175171" y="133971"/>
                      <a:pt x="162789" y="121589"/>
                      <a:pt x="162789" y="105396"/>
                    </a:cubicBezTo>
                    <a:lnTo>
                      <a:pt x="162789" y="29196"/>
                    </a:lnTo>
                    <a:cubicBezTo>
                      <a:pt x="162789" y="13004"/>
                      <a:pt x="175171" y="621"/>
                      <a:pt x="191364" y="621"/>
                    </a:cubicBezTo>
                    <a:lnTo>
                      <a:pt x="343764" y="621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endParaRPr lang="zh-CN" altLang="en-US">
                  <a:cs typeface="+mn-ea"/>
                  <a:sym typeface="+mn-lt"/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74519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252"/>
    </mc:Choice>
    <mc:Fallback xmlns="">
      <p:transition spd="slow" advTm="72252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="" xmlns:a16="http://schemas.microsoft.com/office/drawing/2014/main" id="{3E7816B9-4368-481C-AF7D-011CB1B5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latin typeface="+mn-lt"/>
                <a:ea typeface="+mn-ea"/>
                <a:cs typeface="+mn-ea"/>
                <a:sym typeface="+mn-lt"/>
              </a:rPr>
              <a:t>学习</a:t>
            </a:r>
            <a:r>
              <a:rPr lang="zh-CN" altLang="en-US" sz="4000" dirty="0" smtClean="0">
                <a:latin typeface="+mn-lt"/>
                <a:ea typeface="+mn-ea"/>
                <a:cs typeface="+mn-ea"/>
                <a:sym typeface="+mn-lt"/>
              </a:rPr>
              <a:t>目标、核心素养</a:t>
            </a:r>
            <a:endParaRPr lang="zh-CN" altLang="en-US" sz="4000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="" xmlns:a16="http://schemas.microsoft.com/office/drawing/2014/main" id="{1BC2B274-6096-4E6F-B8DF-3F118E2D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8</a:t>
            </a:fld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EBC09EFA-5871-AF73-9461-EE9279B3CBF6}"/>
              </a:ext>
            </a:extLst>
          </p:cNvPr>
          <p:cNvSpPr txBox="1"/>
          <p:nvPr/>
        </p:nvSpPr>
        <p:spPr>
          <a:xfrm>
            <a:off x="5013073" y="1714500"/>
            <a:ext cx="215315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3800" b="1" dirty="0">
                <a:cs typeface="+mn-ea"/>
                <a:sym typeface="+mn-lt"/>
              </a:rPr>
              <a:t>03</a:t>
            </a:r>
            <a:endParaRPr lang="zh-CN" altLang="en-US" sz="13800" b="1" dirty="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790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15"/>
    </mc:Choice>
    <mc:Fallback xmlns="">
      <p:transition spd="slow" advTm="2315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4A37F62C-0273-1A3F-7805-D11E43B97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学习目标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="" xmlns:a16="http://schemas.microsoft.com/office/drawing/2014/main" id="{B8B47897-19DE-5AC7-1D9E-049DA890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zh-CN" altLang="en-US" smtClean="0">
                <a:cs typeface="+mn-ea"/>
                <a:sym typeface="+mn-lt"/>
              </a:rPr>
              <a:t>9</a:t>
            </a:fld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矩形: 剪去对角 4">
            <a:extLst>
              <a:ext uri="{FF2B5EF4-FFF2-40B4-BE49-F238E27FC236}">
                <a16:creationId xmlns="" xmlns:a16="http://schemas.microsoft.com/office/drawing/2014/main" id="{6A2D60F2-9937-5F9C-2AC3-CECBBA9ADFFA}"/>
              </a:ext>
            </a:extLst>
          </p:cNvPr>
          <p:cNvSpPr/>
          <p:nvPr/>
        </p:nvSpPr>
        <p:spPr>
          <a:xfrm>
            <a:off x="204858" y="1565840"/>
            <a:ext cx="5359508" cy="748473"/>
          </a:xfrm>
          <a:prstGeom prst="snip2DiagRect">
            <a:avLst/>
          </a:prstGeom>
          <a:solidFill>
            <a:schemeClr val="accent1">
              <a:alpha val="15000"/>
            </a:schemeClr>
          </a:solidFill>
          <a:ln w="6055" cap="flat">
            <a:noFill/>
            <a:prstDash val="solid"/>
            <a:miter/>
          </a:ln>
        </p:spPr>
        <p:txBody>
          <a:bodyPr lIns="91440" tIns="45720" rIns="91440" bIns="45720" rtlCol="0" anchor="ctr">
            <a:noAutofit/>
          </a:bodyPr>
          <a:lstStyle/>
          <a:p>
            <a:pPr>
              <a:lnSpc>
                <a:spcPct val="130000"/>
              </a:lnSpc>
            </a:pPr>
            <a:r>
              <a:rPr kumimoji="1" lang="zh-CN" altLang="en-US" dirty="0">
                <a:solidFill>
                  <a:schemeClr val="tx1"/>
                </a:solidFill>
                <a:cs typeface="+mn-ea"/>
                <a:sym typeface="+mn-lt"/>
              </a:rPr>
              <a:t>通过欣赏、拍摄花的照片，提升学生的审美情趣。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D3425245-D18A-41B0-50FD-0E14840AC5A8}"/>
              </a:ext>
            </a:extLst>
          </p:cNvPr>
          <p:cNvSpPr/>
          <p:nvPr/>
        </p:nvSpPr>
        <p:spPr>
          <a:xfrm>
            <a:off x="479425" y="1351766"/>
            <a:ext cx="2524482" cy="3541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</a:gsLst>
            <a:lin ang="2700000" scaled="0"/>
          </a:gradFill>
        </p:spPr>
        <p:txBody>
          <a:bodyPr wrap="none" lIns="108000" tIns="108000" rIns="108000" bIns="108000" rtlCol="0" anchor="ctr" anchorCtr="0">
            <a:noAutofit/>
          </a:bodyPr>
          <a:lstStyle/>
          <a:p>
            <a:pPr algn="ctr"/>
            <a:r>
              <a:rPr kumimoji="1" lang="en-US" altLang="zh-CN" b="1" dirty="0">
                <a:solidFill>
                  <a:srgbClr val="FFFFFF"/>
                </a:solidFill>
                <a:cs typeface="+mn-ea"/>
                <a:sym typeface="+mn-lt"/>
              </a:rPr>
              <a:t>1</a:t>
            </a:r>
          </a:p>
        </p:txBody>
      </p:sp>
      <p:sp>
        <p:nvSpPr>
          <p:cNvPr id="7" name="矩形: 剪去对角 6">
            <a:extLst>
              <a:ext uri="{FF2B5EF4-FFF2-40B4-BE49-F238E27FC236}">
                <a16:creationId xmlns="" xmlns:a16="http://schemas.microsoft.com/office/drawing/2014/main" id="{DEB7FFC3-3AB5-5DB2-6EC7-1D6DFEB2849A}"/>
              </a:ext>
            </a:extLst>
          </p:cNvPr>
          <p:cNvSpPr/>
          <p:nvPr/>
        </p:nvSpPr>
        <p:spPr>
          <a:xfrm>
            <a:off x="204857" y="2901279"/>
            <a:ext cx="5359509" cy="743964"/>
          </a:xfrm>
          <a:prstGeom prst="snip2DiagRect">
            <a:avLst/>
          </a:prstGeom>
          <a:solidFill>
            <a:schemeClr val="accent2">
              <a:alpha val="15000"/>
            </a:schemeClr>
          </a:solidFill>
          <a:ln w="6055" cap="flat">
            <a:noFill/>
            <a:prstDash val="solid"/>
            <a:miter/>
          </a:ln>
        </p:spPr>
        <p:txBody>
          <a:bodyPr lIns="91440" tIns="45720" rIns="91440" bIns="45720" rtlCol="0" anchor="ctr">
            <a:noAutofit/>
          </a:bodyPr>
          <a:lstStyle/>
          <a:p>
            <a:pPr>
              <a:lnSpc>
                <a:spcPct val="130000"/>
              </a:lnSpc>
            </a:pPr>
            <a:r>
              <a:rPr kumimoji="1" lang="zh-CN" altLang="en-US" dirty="0">
                <a:solidFill>
                  <a:schemeClr val="tx1"/>
                </a:solidFill>
                <a:cs typeface="+mn-ea"/>
                <a:sym typeface="+mn-lt"/>
              </a:rPr>
              <a:t>通过诗词鉴赏及创作，培养学生的表达与写作能力。</a:t>
            </a:r>
          </a:p>
        </p:txBody>
      </p:sp>
      <p:sp>
        <p:nvSpPr>
          <p:cNvPr id="8" name="矩形 7">
            <a:extLst>
              <a:ext uri="{FF2B5EF4-FFF2-40B4-BE49-F238E27FC236}">
                <a16:creationId xmlns="" xmlns:a16="http://schemas.microsoft.com/office/drawing/2014/main" id="{48B418B4-0B87-6429-9CEE-3331022826F4}"/>
              </a:ext>
            </a:extLst>
          </p:cNvPr>
          <p:cNvSpPr/>
          <p:nvPr/>
        </p:nvSpPr>
        <p:spPr>
          <a:xfrm>
            <a:off x="479425" y="2621593"/>
            <a:ext cx="2524482" cy="419787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accent2"/>
              </a:gs>
            </a:gsLst>
            <a:lin ang="2700000" scaled="0"/>
          </a:gradFill>
        </p:spPr>
        <p:txBody>
          <a:bodyPr wrap="none" lIns="108000" tIns="108000" rIns="108000" bIns="108000" rtlCol="0" anchor="ctr" anchorCtr="0">
            <a:noAutofit/>
          </a:bodyPr>
          <a:lstStyle/>
          <a:p>
            <a:pPr algn="ctr"/>
            <a:r>
              <a:rPr kumimoji="1" lang="en-US" altLang="zh-CN" b="1" dirty="0">
                <a:solidFill>
                  <a:srgbClr val="FFFFFF"/>
                </a:solidFill>
                <a:cs typeface="+mn-ea"/>
                <a:sym typeface="+mn-lt"/>
              </a:rPr>
              <a:t>2</a:t>
            </a:r>
          </a:p>
        </p:txBody>
      </p:sp>
      <p:sp>
        <p:nvSpPr>
          <p:cNvPr id="4" name="矩形: 剪去对角 3">
            <a:extLst>
              <a:ext uri="{FF2B5EF4-FFF2-40B4-BE49-F238E27FC236}">
                <a16:creationId xmlns="" xmlns:a16="http://schemas.microsoft.com/office/drawing/2014/main" id="{D66824ED-E1FD-8C54-8CBA-81DA8537D05D}"/>
              </a:ext>
            </a:extLst>
          </p:cNvPr>
          <p:cNvSpPr/>
          <p:nvPr/>
        </p:nvSpPr>
        <p:spPr>
          <a:xfrm>
            <a:off x="203238" y="4170283"/>
            <a:ext cx="5361129" cy="748473"/>
          </a:xfrm>
          <a:prstGeom prst="snip2DiagRect">
            <a:avLst/>
          </a:prstGeom>
          <a:solidFill>
            <a:schemeClr val="accent1">
              <a:alpha val="15000"/>
            </a:schemeClr>
          </a:solidFill>
          <a:ln w="6055" cap="flat">
            <a:noFill/>
            <a:prstDash val="solid"/>
            <a:miter/>
          </a:ln>
        </p:spPr>
        <p:txBody>
          <a:bodyPr lIns="91440" tIns="45720" rIns="91440" bIns="45720" rtlCol="0" anchor="ctr">
            <a:noAutofit/>
          </a:bodyPr>
          <a:lstStyle/>
          <a:p>
            <a:pPr>
              <a:lnSpc>
                <a:spcPct val="130000"/>
              </a:lnSpc>
            </a:pPr>
            <a:r>
              <a:rPr kumimoji="1" lang="zh-CN" altLang="en-US" dirty="0">
                <a:solidFill>
                  <a:schemeClr val="tx1"/>
                </a:solidFill>
                <a:cs typeface="+mn-ea"/>
                <a:sym typeface="+mn-lt"/>
              </a:rPr>
              <a:t>通过学习花的生长过程，培养学生敬畏生命的意识。</a:t>
            </a:r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42B1E6BC-BF8E-0141-493E-1FFC55AD0EC9}"/>
              </a:ext>
            </a:extLst>
          </p:cNvPr>
          <p:cNvSpPr/>
          <p:nvPr/>
        </p:nvSpPr>
        <p:spPr>
          <a:xfrm>
            <a:off x="477806" y="3956209"/>
            <a:ext cx="2524482" cy="354175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</a:gsLst>
            <a:lin ang="2700000" scaled="0"/>
          </a:gradFill>
        </p:spPr>
        <p:txBody>
          <a:bodyPr wrap="none" lIns="108000" tIns="108000" rIns="108000" bIns="108000" rtlCol="0" anchor="ctr" anchorCtr="0">
            <a:noAutofit/>
          </a:bodyPr>
          <a:lstStyle/>
          <a:p>
            <a:pPr algn="ctr"/>
            <a:r>
              <a:rPr kumimoji="1" lang="en-US" altLang="zh-CN" b="1" dirty="0">
                <a:solidFill>
                  <a:srgbClr val="FFFFFF"/>
                </a:solidFill>
                <a:cs typeface="+mn-ea"/>
                <a:sym typeface="+mn-lt"/>
              </a:rPr>
              <a:t>3</a:t>
            </a:r>
          </a:p>
        </p:txBody>
      </p:sp>
      <p:sp>
        <p:nvSpPr>
          <p:cNvPr id="11" name="矩形: 剪去对角 10">
            <a:extLst>
              <a:ext uri="{FF2B5EF4-FFF2-40B4-BE49-F238E27FC236}">
                <a16:creationId xmlns="" xmlns:a16="http://schemas.microsoft.com/office/drawing/2014/main" id="{FD17FD65-462C-AE89-2503-1D044408DDAF}"/>
              </a:ext>
            </a:extLst>
          </p:cNvPr>
          <p:cNvSpPr/>
          <p:nvPr/>
        </p:nvSpPr>
        <p:spPr>
          <a:xfrm>
            <a:off x="203239" y="5505722"/>
            <a:ext cx="5361128" cy="743964"/>
          </a:xfrm>
          <a:prstGeom prst="snip2DiagRect">
            <a:avLst/>
          </a:prstGeom>
          <a:solidFill>
            <a:schemeClr val="accent2">
              <a:alpha val="15000"/>
            </a:schemeClr>
          </a:solidFill>
          <a:ln w="6055" cap="flat">
            <a:noFill/>
            <a:prstDash val="solid"/>
            <a:miter/>
          </a:ln>
        </p:spPr>
        <p:txBody>
          <a:bodyPr lIns="91440" tIns="45720" rIns="91440" bIns="45720" rtlCol="0" anchor="ctr">
            <a:noAutofit/>
          </a:bodyPr>
          <a:lstStyle/>
          <a:p>
            <a:pPr>
              <a:lnSpc>
                <a:spcPct val="130000"/>
              </a:lnSpc>
            </a:pPr>
            <a:r>
              <a:rPr kumimoji="1" lang="zh-CN" altLang="en-US" dirty="0">
                <a:solidFill>
                  <a:schemeClr val="tx1"/>
                </a:solidFill>
                <a:cs typeface="+mn-ea"/>
                <a:sym typeface="+mn-lt"/>
              </a:rPr>
              <a:t>通过制作手工花，培养学生动手实践的能力。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1724EA60-66B2-6603-CC8A-3BA48BF1EFD6}"/>
              </a:ext>
            </a:extLst>
          </p:cNvPr>
          <p:cNvSpPr/>
          <p:nvPr/>
        </p:nvSpPr>
        <p:spPr>
          <a:xfrm>
            <a:off x="477806" y="5226036"/>
            <a:ext cx="2524482" cy="419787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accent2"/>
              </a:gs>
            </a:gsLst>
            <a:lin ang="2700000" scaled="0"/>
          </a:gradFill>
        </p:spPr>
        <p:txBody>
          <a:bodyPr wrap="none" lIns="108000" tIns="108000" rIns="108000" bIns="108000" rtlCol="0" anchor="ctr" anchorCtr="0">
            <a:noAutofit/>
          </a:bodyPr>
          <a:lstStyle/>
          <a:p>
            <a:pPr algn="ctr"/>
            <a:r>
              <a:rPr kumimoji="1" lang="en-US" altLang="zh-CN" b="1" dirty="0">
                <a:solidFill>
                  <a:srgbClr val="FFFFFF"/>
                </a:solidFill>
                <a:cs typeface="+mn-ea"/>
                <a:sym typeface="+mn-lt"/>
              </a:rPr>
              <a:t>4</a:t>
            </a:r>
          </a:p>
        </p:txBody>
      </p:sp>
      <p:cxnSp>
        <p:nvCxnSpPr>
          <p:cNvPr id="40" name="直接连接符 39">
            <a:extLst>
              <a:ext uri="{FF2B5EF4-FFF2-40B4-BE49-F238E27FC236}">
                <a16:creationId xmlns="" xmlns:a16="http://schemas.microsoft.com/office/drawing/2014/main" id="{8466F596-77DC-9B39-BADC-40CB21587AA9}"/>
              </a:ext>
            </a:extLst>
          </p:cNvPr>
          <p:cNvCxnSpPr>
            <a:cxnSpLocks/>
          </p:cNvCxnSpPr>
          <p:nvPr/>
        </p:nvCxnSpPr>
        <p:spPr>
          <a:xfrm>
            <a:off x="5676885" y="1595023"/>
            <a:ext cx="4686300" cy="0"/>
          </a:xfrm>
          <a:prstGeom prst="line">
            <a:avLst/>
          </a:prstGeom>
          <a:ln w="25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>
            <a:extLst>
              <a:ext uri="{FF2B5EF4-FFF2-40B4-BE49-F238E27FC236}">
                <a16:creationId xmlns="" xmlns:a16="http://schemas.microsoft.com/office/drawing/2014/main" id="{F6C35092-01BD-AE05-F978-CB87EAEB6EAE}"/>
              </a:ext>
            </a:extLst>
          </p:cNvPr>
          <p:cNvCxnSpPr>
            <a:cxnSpLocks/>
          </p:cNvCxnSpPr>
          <p:nvPr/>
        </p:nvCxnSpPr>
        <p:spPr>
          <a:xfrm>
            <a:off x="5676885" y="2891593"/>
            <a:ext cx="4686300" cy="0"/>
          </a:xfrm>
          <a:prstGeom prst="line">
            <a:avLst/>
          </a:prstGeom>
          <a:ln w="254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>
            <a:extLst>
              <a:ext uri="{FF2B5EF4-FFF2-40B4-BE49-F238E27FC236}">
                <a16:creationId xmlns="" xmlns:a16="http://schemas.microsoft.com/office/drawing/2014/main" id="{63940BD0-29CF-D6AD-4F9F-D75BDCA3C540}"/>
              </a:ext>
            </a:extLst>
          </p:cNvPr>
          <p:cNvCxnSpPr>
            <a:cxnSpLocks/>
          </p:cNvCxnSpPr>
          <p:nvPr/>
        </p:nvCxnSpPr>
        <p:spPr>
          <a:xfrm>
            <a:off x="5676885" y="4204069"/>
            <a:ext cx="4686300" cy="0"/>
          </a:xfrm>
          <a:prstGeom prst="line">
            <a:avLst/>
          </a:prstGeom>
          <a:ln w="25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>
            <a:extLst>
              <a:ext uri="{FF2B5EF4-FFF2-40B4-BE49-F238E27FC236}">
                <a16:creationId xmlns="" xmlns:a16="http://schemas.microsoft.com/office/drawing/2014/main" id="{6BA7066B-6FF2-11B8-0A7F-9A7A0A319F82}"/>
              </a:ext>
            </a:extLst>
          </p:cNvPr>
          <p:cNvCxnSpPr>
            <a:cxnSpLocks/>
          </p:cNvCxnSpPr>
          <p:nvPr/>
        </p:nvCxnSpPr>
        <p:spPr>
          <a:xfrm>
            <a:off x="5676885" y="5505722"/>
            <a:ext cx="4686300" cy="0"/>
          </a:xfrm>
          <a:prstGeom prst="line">
            <a:avLst/>
          </a:prstGeom>
          <a:ln w="254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5676885" y="1599627"/>
            <a:ext cx="49344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审美感知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（艺术语言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、艺术形象、情感表达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艺术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表现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（创造艺术形象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创意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实践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（艺术创新能力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文化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理解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（文化自信）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5676885" y="2914881"/>
            <a:ext cx="58507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文化自信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（继承弘扬中华优秀传统文化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语言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运用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（良好语感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思维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能力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（创造思维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审美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创造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感受</a:t>
            </a:r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发现美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、运用语言文字</a:t>
            </a:r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表现、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创造美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5676885" y="4204069"/>
            <a:ext cx="63166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科学观念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（发展规律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科学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思维（模型建构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探究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实践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（技术与工程实践能力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责任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态度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（乐于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探究实践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、乐于分享、珍爱生命、热爱自然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5676885" y="5597929"/>
            <a:ext cx="65151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劳动能力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（正确使用劳动工具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、设计操作能力、团队合作能力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劳动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习惯和品质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（安全规范劳动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、有始有终、团结协作</a:t>
            </a:r>
            <a:r>
              <a:rPr lang="zh-CN" altLang="zh-CN" dirty="0" smtClean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dirty="0" smtClean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ea typeface="宋体" panose="02010600030101010101" pitchFamily="2" charset="-122"/>
                <a:cs typeface="Times New Roman" panose="02020603050405020304" pitchFamily="18" charset="0"/>
              </a:rPr>
              <a:t>劳动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精神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（百折不挠</a:t>
            </a:r>
            <a:r>
              <a:rPr lang="zh-CN" altLang="zh-CN" dirty="0">
                <a:ea typeface="宋体" panose="02010600030101010101" pitchFamily="2" charset="-122"/>
                <a:cs typeface="Times New Roman" panose="02020603050405020304" pitchFamily="18" charset="0"/>
              </a:rPr>
              <a:t>、精益求精</a:t>
            </a:r>
            <a:r>
              <a:rPr lang="zh-CN" altLang="zh-CN" dirty="0"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043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90"/>
    </mc:Choice>
    <mc:Fallback xmlns="">
      <p:transition spd="slow" advTm="2879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GuidesStyle_Normal&quot;,&quot;Name&quot;:&quot;正常&quot;,&quot;Kind&quot;:&quot;System&quot;,&quot;OldGuidesSetting&quot;:{&quot;HeaderHeight&quot;:15.0,&quot;FooterHeight&quot;:9.0,&quot;SideMargin&quot;:5.5,&quot;TopMargin&quot;:0.0,&quot;BottomMargin&quot;:0.0,&quot;IntervalMargin&quot;:1.5}}"/>
  <p:tag name="ISLIDE.THEME" val="ce826711-714e-49f9-8a39-176d3d8d3e2b"/>
  <p:tag name="ISLIDE.TEMPLATE" val="c98f8351-6260-4d18-bd7e-48079de0eb7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DIAGRAM" val="#856262;"/>
  <p:tag name="ISLIDE.VECTOR" val="#891883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DIAGRAM" val="#856262;"/>
  <p:tag name="ISLIDE.VECTOR" val="#891883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DIAGRAM" val="#901322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DIAGRAM" val="#901296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DIAGRAM" val="#901300;"/>
</p:tagLst>
</file>

<file path=ppt/theme/theme1.xml><?xml version="1.0" encoding="utf-8"?>
<a:theme xmlns:a="http://schemas.openxmlformats.org/drawingml/2006/main" name="Designed by iSlide">
  <a:themeElements>
    <a:clrScheme name="iSlide VI标准">
      <a:dk1>
        <a:srgbClr val="2F2F2F"/>
      </a:dk1>
      <a:lt1>
        <a:srgbClr val="FFFFFF"/>
      </a:lt1>
      <a:dk2>
        <a:srgbClr val="778495"/>
      </a:dk2>
      <a:lt2>
        <a:srgbClr val="F0F0F0"/>
      </a:lt2>
      <a:accent1>
        <a:srgbClr val="01B8C1"/>
      </a:accent1>
      <a:accent2>
        <a:srgbClr val="FD7765"/>
      </a:accent2>
      <a:accent3>
        <a:srgbClr val="FDB03F"/>
      </a:accent3>
      <a:accent4>
        <a:srgbClr val="91E0CD"/>
      </a:accent4>
      <a:accent5>
        <a:srgbClr val="A1A1A1"/>
      </a:accent5>
      <a:accent6>
        <a:srgbClr val="C9C9C9"/>
      </a:accent6>
      <a:hlink>
        <a:srgbClr val="F84D4D"/>
      </a:hlink>
      <a:folHlink>
        <a:srgbClr val="979797"/>
      </a:folHlink>
    </a:clrScheme>
    <a:fontScheme name="o2oatjbd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Default.potx" id="{1D9758C4-BF53-48D5-9F51-21F468A6C710}" vid="{F0E1EFAF-5478-48F0-8152-DA9350739AF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Slide VI标准">
    <a:dk1>
      <a:srgbClr val="2F2F2F"/>
    </a:dk1>
    <a:lt1>
      <a:srgbClr val="FFFFFF"/>
    </a:lt1>
    <a:dk2>
      <a:srgbClr val="778495"/>
    </a:dk2>
    <a:lt2>
      <a:srgbClr val="F0F0F0"/>
    </a:lt2>
    <a:accent1>
      <a:srgbClr val="01B8C1"/>
    </a:accent1>
    <a:accent2>
      <a:srgbClr val="FD7765"/>
    </a:accent2>
    <a:accent3>
      <a:srgbClr val="FDB03F"/>
    </a:accent3>
    <a:accent4>
      <a:srgbClr val="91E0CD"/>
    </a:accent4>
    <a:accent5>
      <a:srgbClr val="A1A1A1"/>
    </a:accent5>
    <a:accent6>
      <a:srgbClr val="C9C9C9"/>
    </a:accent6>
    <a:hlink>
      <a:srgbClr val="F84D4D"/>
    </a:hlink>
    <a:folHlink>
      <a:srgbClr val="979797"/>
    </a:folHlink>
  </a:clrScheme>
</a:themeOverride>
</file>

<file path=ppt/theme/themeOverride2.xml><?xml version="1.0" encoding="utf-8"?>
<a:themeOverride xmlns:a="http://schemas.openxmlformats.org/drawingml/2006/main">
  <a:clrScheme name="iSlide VI标准">
    <a:dk1>
      <a:srgbClr val="2F2F2F"/>
    </a:dk1>
    <a:lt1>
      <a:srgbClr val="FFFFFF"/>
    </a:lt1>
    <a:dk2>
      <a:srgbClr val="778495"/>
    </a:dk2>
    <a:lt2>
      <a:srgbClr val="F0F0F0"/>
    </a:lt2>
    <a:accent1>
      <a:srgbClr val="01B8C1"/>
    </a:accent1>
    <a:accent2>
      <a:srgbClr val="FD7765"/>
    </a:accent2>
    <a:accent3>
      <a:srgbClr val="FDB03F"/>
    </a:accent3>
    <a:accent4>
      <a:srgbClr val="91E0CD"/>
    </a:accent4>
    <a:accent5>
      <a:srgbClr val="A1A1A1"/>
    </a:accent5>
    <a:accent6>
      <a:srgbClr val="C9C9C9"/>
    </a:accent6>
    <a:hlink>
      <a:srgbClr val="F84D4D"/>
    </a:hlink>
    <a:folHlink>
      <a:srgbClr val="979797"/>
    </a:folHlink>
  </a:clrScheme>
</a:themeOverride>
</file>

<file path=ppt/theme/themeOverride3.xml><?xml version="1.0" encoding="utf-8"?>
<a:themeOverride xmlns:a="http://schemas.openxmlformats.org/drawingml/2006/main">
  <a:clrScheme name="iSlide VI标准">
    <a:dk1>
      <a:srgbClr val="2F2F2F"/>
    </a:dk1>
    <a:lt1>
      <a:srgbClr val="FFFFFF"/>
    </a:lt1>
    <a:dk2>
      <a:srgbClr val="778495"/>
    </a:dk2>
    <a:lt2>
      <a:srgbClr val="F0F0F0"/>
    </a:lt2>
    <a:accent1>
      <a:srgbClr val="01B8C1"/>
    </a:accent1>
    <a:accent2>
      <a:srgbClr val="FD7765"/>
    </a:accent2>
    <a:accent3>
      <a:srgbClr val="FDB03F"/>
    </a:accent3>
    <a:accent4>
      <a:srgbClr val="91E0CD"/>
    </a:accent4>
    <a:accent5>
      <a:srgbClr val="A1A1A1"/>
    </a:accent5>
    <a:accent6>
      <a:srgbClr val="C9C9C9"/>
    </a:accent6>
    <a:hlink>
      <a:srgbClr val="F84D4D"/>
    </a:hlink>
    <a:folHlink>
      <a:srgbClr val="979797"/>
    </a:folHlink>
  </a:clrScheme>
</a:themeOverride>
</file>

<file path=ppt/theme/themeOverride4.xml><?xml version="1.0" encoding="utf-8"?>
<a:themeOverride xmlns:a="http://schemas.openxmlformats.org/drawingml/2006/main">
  <a:clrScheme name="iSlide VI标准">
    <a:dk1>
      <a:srgbClr val="2F2F2F"/>
    </a:dk1>
    <a:lt1>
      <a:srgbClr val="FFFFFF"/>
    </a:lt1>
    <a:dk2>
      <a:srgbClr val="778495"/>
    </a:dk2>
    <a:lt2>
      <a:srgbClr val="F0F0F0"/>
    </a:lt2>
    <a:accent1>
      <a:srgbClr val="01B8C1"/>
    </a:accent1>
    <a:accent2>
      <a:srgbClr val="FD7765"/>
    </a:accent2>
    <a:accent3>
      <a:srgbClr val="FDB03F"/>
    </a:accent3>
    <a:accent4>
      <a:srgbClr val="91E0CD"/>
    </a:accent4>
    <a:accent5>
      <a:srgbClr val="A1A1A1"/>
    </a:accent5>
    <a:accent6>
      <a:srgbClr val="C9C9C9"/>
    </a:accent6>
    <a:hlink>
      <a:srgbClr val="F84D4D"/>
    </a:hlink>
    <a:folHlink>
      <a:srgbClr val="979797"/>
    </a:folHlink>
  </a:clrScheme>
</a:themeOverride>
</file>

<file path=ppt/theme/themeOverride5.xml><?xml version="1.0" encoding="utf-8"?>
<a:themeOverride xmlns:a="http://schemas.openxmlformats.org/drawingml/2006/main">
  <a:clrScheme name="iSlide VI标准">
    <a:dk1>
      <a:srgbClr val="2F2F2F"/>
    </a:dk1>
    <a:lt1>
      <a:srgbClr val="FFFFFF"/>
    </a:lt1>
    <a:dk2>
      <a:srgbClr val="778495"/>
    </a:dk2>
    <a:lt2>
      <a:srgbClr val="F0F0F0"/>
    </a:lt2>
    <a:accent1>
      <a:srgbClr val="01B8C1"/>
    </a:accent1>
    <a:accent2>
      <a:srgbClr val="FD7765"/>
    </a:accent2>
    <a:accent3>
      <a:srgbClr val="FDB03F"/>
    </a:accent3>
    <a:accent4>
      <a:srgbClr val="91E0CD"/>
    </a:accent4>
    <a:accent5>
      <a:srgbClr val="A1A1A1"/>
    </a:accent5>
    <a:accent6>
      <a:srgbClr val="C9C9C9"/>
    </a:accent6>
    <a:hlink>
      <a:srgbClr val="F84D4D"/>
    </a:hlink>
    <a:folHlink>
      <a:srgbClr val="979797"/>
    </a:folHlink>
  </a:clrScheme>
</a:themeOverride>
</file>

<file path=ppt/theme/themeOverride6.xml><?xml version="1.0" encoding="utf-8"?>
<a:themeOverride xmlns:a="http://schemas.openxmlformats.org/drawingml/2006/main">
  <a:clrScheme name="iSlide VI标准">
    <a:dk1>
      <a:srgbClr val="2F2F2F"/>
    </a:dk1>
    <a:lt1>
      <a:srgbClr val="FFFFFF"/>
    </a:lt1>
    <a:dk2>
      <a:srgbClr val="778495"/>
    </a:dk2>
    <a:lt2>
      <a:srgbClr val="F0F0F0"/>
    </a:lt2>
    <a:accent1>
      <a:srgbClr val="01B8C1"/>
    </a:accent1>
    <a:accent2>
      <a:srgbClr val="FD7765"/>
    </a:accent2>
    <a:accent3>
      <a:srgbClr val="FDB03F"/>
    </a:accent3>
    <a:accent4>
      <a:srgbClr val="91E0CD"/>
    </a:accent4>
    <a:accent5>
      <a:srgbClr val="A1A1A1"/>
    </a:accent5>
    <a:accent6>
      <a:srgbClr val="C9C9C9"/>
    </a:accent6>
    <a:hlink>
      <a:srgbClr val="F84D4D"/>
    </a:hlink>
    <a:folHlink>
      <a:srgbClr val="979797"/>
    </a:folHlink>
  </a:clrScheme>
</a:themeOverride>
</file>

<file path=ppt/theme/themeOverride7.xml><?xml version="1.0" encoding="utf-8"?>
<a:themeOverride xmlns:a="http://schemas.openxmlformats.org/drawingml/2006/main">
  <a:clrScheme name="iSlide VI标准">
    <a:dk1>
      <a:srgbClr val="2F2F2F"/>
    </a:dk1>
    <a:lt1>
      <a:srgbClr val="FFFFFF"/>
    </a:lt1>
    <a:dk2>
      <a:srgbClr val="778495"/>
    </a:dk2>
    <a:lt2>
      <a:srgbClr val="F0F0F0"/>
    </a:lt2>
    <a:accent1>
      <a:srgbClr val="01B8C1"/>
    </a:accent1>
    <a:accent2>
      <a:srgbClr val="FD7765"/>
    </a:accent2>
    <a:accent3>
      <a:srgbClr val="FDB03F"/>
    </a:accent3>
    <a:accent4>
      <a:srgbClr val="91E0CD"/>
    </a:accent4>
    <a:accent5>
      <a:srgbClr val="A1A1A1"/>
    </a:accent5>
    <a:accent6>
      <a:srgbClr val="C9C9C9"/>
    </a:accent6>
    <a:hlink>
      <a:srgbClr val="F84D4D"/>
    </a:hlink>
    <a:folHlink>
      <a:srgbClr val="979797"/>
    </a:folHlink>
  </a:clrScheme>
</a:themeOverride>
</file>

<file path=ppt/theme/themeOverride8.xml><?xml version="1.0" encoding="utf-8"?>
<a:themeOverride xmlns:a="http://schemas.openxmlformats.org/drawingml/2006/main">
  <a:clrScheme name="iSlide VI标准">
    <a:dk1>
      <a:srgbClr val="2F2F2F"/>
    </a:dk1>
    <a:lt1>
      <a:srgbClr val="FFFFFF"/>
    </a:lt1>
    <a:dk2>
      <a:srgbClr val="778495"/>
    </a:dk2>
    <a:lt2>
      <a:srgbClr val="F0F0F0"/>
    </a:lt2>
    <a:accent1>
      <a:srgbClr val="01B8C1"/>
    </a:accent1>
    <a:accent2>
      <a:srgbClr val="FD7765"/>
    </a:accent2>
    <a:accent3>
      <a:srgbClr val="FDB03F"/>
    </a:accent3>
    <a:accent4>
      <a:srgbClr val="91E0CD"/>
    </a:accent4>
    <a:accent5>
      <a:srgbClr val="A1A1A1"/>
    </a:accent5>
    <a:accent6>
      <a:srgbClr val="C9C9C9"/>
    </a:accent6>
    <a:hlink>
      <a:srgbClr val="F84D4D"/>
    </a:hlink>
    <a:folHlink>
      <a:srgbClr val="979797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7934b4b-eba6-486d-bfc1-4b8e3fe39092" xsi:nil="true"/>
    <lcf76f155ced4ddcb4097134ff3c332f xmlns="0a5c0dea-e5d7-4228-9256-3793bb42faa5">
      <Terms xmlns="http://schemas.microsoft.com/office/infopath/2007/PartnerControls"/>
    </lcf76f155ced4ddcb4097134ff3c332f>
    <OneNoteFluid_FileOrder xmlns="0a5c0dea-e5d7-4228-9256-3793bb42faa5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443A8EF62DE444B1FF07917E22EF72" ma:contentTypeVersion="17" ma:contentTypeDescription="Create a new document." ma:contentTypeScope="" ma:versionID="ae809626c8abf568b6a415226af21ced">
  <xsd:schema xmlns:xsd="http://www.w3.org/2001/XMLSchema" xmlns:xs="http://www.w3.org/2001/XMLSchema" xmlns:p="http://schemas.microsoft.com/office/2006/metadata/properties" xmlns:ns1="http://schemas.microsoft.com/sharepoint/v3" xmlns:ns2="0a5c0dea-e5d7-4228-9256-3793bb42faa5" xmlns:ns3="97934b4b-eba6-486d-bfc1-4b8e3fe39092" targetNamespace="http://schemas.microsoft.com/office/2006/metadata/properties" ma:root="true" ma:fieldsID="1ffe3db4c8c97a24da98b2b5f963ec28" ns1:_="" ns2:_="" ns3:_="">
    <xsd:import namespace="http://schemas.microsoft.com/sharepoint/v3"/>
    <xsd:import namespace="0a5c0dea-e5d7-4228-9256-3793bb42faa5"/>
    <xsd:import namespace="97934b4b-eba6-486d-bfc1-4b8e3fe39092"/>
    <xsd:element name="properties">
      <xsd:complexType>
        <xsd:sequence>
          <xsd:element name="documentManagement">
            <xsd:complexType>
              <xsd:all>
                <xsd:element ref="ns2:OneNoteFluid_FileOrder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c0dea-e5d7-4228-9256-3793bb42faa5" elementFormDefault="qualified">
    <xsd:import namespace="http://schemas.microsoft.com/office/2006/documentManagement/types"/>
    <xsd:import namespace="http://schemas.microsoft.com/office/infopath/2007/PartnerControls"/>
    <xsd:element name="OneNoteFluid_FileOrder" ma:index="8" nillable="true" ma:displayName="OneNoteFluid_FileOrder" ma:internalName="OneNoteFluid_FileOrder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934b4b-eba6-486d-bfc1-4b8e3fe3909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885aa0b-334b-483f-9125-6409c6335a4b}" ma:internalName="TaxCatchAll" ma:showField="CatchAllData" ma:web="97934b4b-eba6-486d-bfc1-4b8e3fe390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13CCB8-6B59-4B27-8DE6-1DB664B33876}">
  <ds:schemaRefs>
    <ds:schemaRef ds:uri="http://schemas.microsoft.com/office/2006/documentManagement/types"/>
    <ds:schemaRef ds:uri="0a5c0dea-e5d7-4228-9256-3793bb42faa5"/>
    <ds:schemaRef ds:uri="http://schemas.microsoft.com/office/2006/metadata/properties"/>
    <ds:schemaRef ds:uri="http://purl.org/dc/terms/"/>
    <ds:schemaRef ds:uri="http://schemas.microsoft.com/sharepoint/v3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7934b4b-eba6-486d-bfc1-4b8e3fe39092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5747DA0-06DA-48E5-BA65-95E2F860A6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a5c0dea-e5d7-4228-9256-3793bb42faa5"/>
    <ds:schemaRef ds:uri="97934b4b-eba6-486d-bfc1-4b8e3fe390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86C1D5-F557-4F65-A37D-1A4AAFEC586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257</TotalTime>
  <Words>499</Words>
  <Application>Microsoft Office PowerPoint</Application>
  <PresentationFormat>宽屏</PresentationFormat>
  <Paragraphs>97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1" baseType="lpstr">
      <vt:lpstr>等线</vt:lpstr>
      <vt:lpstr>宋体</vt:lpstr>
      <vt:lpstr>微软雅黑</vt:lpstr>
      <vt:lpstr>Arial</vt:lpstr>
      <vt:lpstr>Calibri</vt:lpstr>
      <vt:lpstr>Times New Roman</vt:lpstr>
      <vt:lpstr>Designed by iSlide</vt:lpstr>
      <vt:lpstr>花</vt:lpstr>
      <vt:lpstr>PowerPoint 演示文稿</vt:lpstr>
      <vt:lpstr>教学设计简介</vt:lpstr>
      <vt:lpstr>教学情境与任务</vt:lpstr>
      <vt:lpstr>教学设计简介</vt:lpstr>
      <vt:lpstr>学情分析</vt:lpstr>
      <vt:lpstr>学情分析</vt:lpstr>
      <vt:lpstr>学习目标、核心素养</vt:lpstr>
      <vt:lpstr>学习目标</vt:lpstr>
      <vt:lpstr>学习内容</vt:lpstr>
      <vt:lpstr>学习内容</vt:lpstr>
      <vt:lpstr>评价设计</vt:lpstr>
      <vt:lpstr>过程性评价</vt:lpstr>
      <vt:lpstr>PowerPoint 演示文稿</vt:lpstr>
    </vt:vector>
  </TitlesOfParts>
  <Manager>iSlide</Manager>
  <Company>iSlide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iSlide</dc:creator>
  <cp:lastModifiedBy>jy</cp:lastModifiedBy>
  <cp:revision>21</cp:revision>
  <cp:lastPrinted>2022-08-25T16:00:00Z</cp:lastPrinted>
  <dcterms:created xsi:type="dcterms:W3CDTF">2022-08-25T16:00:00Z</dcterms:created>
  <dcterms:modified xsi:type="dcterms:W3CDTF">2023-11-02T03:09:14Z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ce826711-714e-49f9-8a39-176d3d8d3e2b</vt:lpwstr>
  </property>
  <property fmtid="{D5CDD505-2E9C-101B-9397-08002B2CF9AE}" pid="3" name="iSlide.TEMPLATE">
    <vt:lpwstr>c98f8351-6260-4d18-bd7e-48079de0eb79</vt:lpwstr>
  </property>
  <property fmtid="{D5CDD505-2E9C-101B-9397-08002B2CF9AE}" pid="4" name="ContentTypeId">
    <vt:lpwstr>0x010100D1443A8EF62DE444B1FF07917E22EF72</vt:lpwstr>
  </property>
</Properties>
</file>